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sldIdLst>
    <p:sldId id="552" r:id="rId5"/>
    <p:sldId id="546" r:id="rId6"/>
    <p:sldId id="565" r:id="rId7"/>
    <p:sldId id="573" r:id="rId8"/>
    <p:sldId id="575" r:id="rId9"/>
    <p:sldId id="566" r:id="rId10"/>
    <p:sldId id="564" r:id="rId11"/>
    <p:sldId id="556" r:id="rId12"/>
    <p:sldId id="567" r:id="rId13"/>
    <p:sldId id="568" r:id="rId14"/>
    <p:sldId id="569" r:id="rId15"/>
    <p:sldId id="548" r:id="rId16"/>
    <p:sldId id="549" r:id="rId17"/>
    <p:sldId id="572" r:id="rId18"/>
    <p:sldId id="574" r:id="rId19"/>
    <p:sldId id="553" r:id="rId20"/>
    <p:sldId id="557" r:id="rId21"/>
    <p:sldId id="554" r:id="rId22"/>
    <p:sldId id="555" r:id="rId23"/>
    <p:sldId id="558" r:id="rId24"/>
    <p:sldId id="559" r:id="rId25"/>
    <p:sldId id="560" r:id="rId26"/>
    <p:sldId id="561" r:id="rId27"/>
    <p:sldId id="562" r:id="rId28"/>
    <p:sldId id="563" r:id="rId29"/>
    <p:sldId id="570" r:id="rId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617FB-20CD-4637-BA19-211EDA6D4450}" v="3" dt="2023-12-01T05:50:11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65" autoAdjust="0"/>
    <p:restoredTop sz="76477" autoAdjust="0"/>
  </p:normalViewPr>
  <p:slideViewPr>
    <p:cSldViewPr snapToGrid="0">
      <p:cViewPr>
        <p:scale>
          <a:sx n="143" d="100"/>
          <a:sy n="143" d="100"/>
        </p:scale>
        <p:origin x="1880" y="504"/>
      </p:cViewPr>
      <p:guideLst>
        <p:guide orient="horz" pos="2160"/>
        <p:guide pos="5579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美直 林" userId="974daf232378ea81" providerId="LiveId" clId="{1A0617FB-20CD-4637-BA19-211EDA6D4450}"/>
    <pc:docChg chg="undo custSel addSld delSld modSld">
      <pc:chgData name="美直 林" userId="974daf232378ea81" providerId="LiveId" clId="{1A0617FB-20CD-4637-BA19-211EDA6D4450}" dt="2023-12-01T05:50:11.963" v="13"/>
      <pc:docMkLst>
        <pc:docMk/>
      </pc:docMkLst>
      <pc:sldChg chg="addSp delSp modSp mod">
        <pc:chgData name="美直 林" userId="974daf232378ea81" providerId="LiveId" clId="{1A0617FB-20CD-4637-BA19-211EDA6D4450}" dt="2023-12-01T05:49:56.519" v="8" actId="1076"/>
        <pc:sldMkLst>
          <pc:docMk/>
          <pc:sldMk cId="2430705112" sldId="549"/>
        </pc:sldMkLst>
        <pc:picChg chg="add del mod">
          <ac:chgData name="美直 林" userId="974daf232378ea81" providerId="LiveId" clId="{1A0617FB-20CD-4637-BA19-211EDA6D4450}" dt="2023-12-01T05:49:56.066" v="7"/>
          <ac:picMkLst>
            <pc:docMk/>
            <pc:sldMk cId="2430705112" sldId="549"/>
            <ac:picMk id="5" creationId="{F93A9FCB-129B-3F77-25CF-79B89D82C199}"/>
          </ac:picMkLst>
        </pc:picChg>
        <pc:picChg chg="mod">
          <ac:chgData name="美直 林" userId="974daf232378ea81" providerId="LiveId" clId="{1A0617FB-20CD-4637-BA19-211EDA6D4450}" dt="2023-12-01T05:49:56.519" v="8" actId="1076"/>
          <ac:picMkLst>
            <pc:docMk/>
            <pc:sldMk cId="2430705112" sldId="549"/>
            <ac:picMk id="6" creationId="{094212D5-6E1C-40CC-92E3-45354A837EE4}"/>
          </ac:picMkLst>
        </pc:picChg>
      </pc:sldChg>
      <pc:sldChg chg="modSp mod">
        <pc:chgData name="美直 林" userId="974daf232378ea81" providerId="LiveId" clId="{1A0617FB-20CD-4637-BA19-211EDA6D4450}" dt="2023-11-29T09:06:25.743" v="2" actId="1076"/>
        <pc:sldMkLst>
          <pc:docMk/>
          <pc:sldMk cId="3024958656" sldId="561"/>
        </pc:sldMkLst>
        <pc:spChg chg="mod">
          <ac:chgData name="美直 林" userId="974daf232378ea81" providerId="LiveId" clId="{1A0617FB-20CD-4637-BA19-211EDA6D4450}" dt="2023-11-29T09:06:25.743" v="2" actId="1076"/>
          <ac:spMkLst>
            <pc:docMk/>
            <pc:sldMk cId="3024958656" sldId="561"/>
            <ac:spMk id="12" creationId="{58AB28A7-9AB5-AE57-4C49-6C3E32143BDF}"/>
          </ac:spMkLst>
        </pc:spChg>
      </pc:sldChg>
      <pc:sldChg chg="new del">
        <pc:chgData name="美直 林" userId="974daf232378ea81" providerId="LiveId" clId="{1A0617FB-20CD-4637-BA19-211EDA6D4450}" dt="2023-12-01T05:50:07.277" v="11" actId="47"/>
        <pc:sldMkLst>
          <pc:docMk/>
          <pc:sldMk cId="3164747452" sldId="571"/>
        </pc:sldMkLst>
      </pc:sldChg>
      <pc:sldChg chg="addSp delSp add mod">
        <pc:chgData name="美直 林" userId="974daf232378ea81" providerId="LiveId" clId="{1A0617FB-20CD-4637-BA19-211EDA6D4450}" dt="2023-12-01T05:50:11.963" v="13"/>
        <pc:sldMkLst>
          <pc:docMk/>
          <pc:sldMk cId="443029224" sldId="572"/>
        </pc:sldMkLst>
        <pc:picChg chg="add">
          <ac:chgData name="美直 林" userId="974daf232378ea81" providerId="LiveId" clId="{1A0617FB-20CD-4637-BA19-211EDA6D4450}" dt="2023-12-01T05:50:11.963" v="13"/>
          <ac:picMkLst>
            <pc:docMk/>
            <pc:sldMk cId="443029224" sldId="572"/>
            <ac:picMk id="5" creationId="{B316364C-5A07-C311-7107-496627863524}"/>
          </ac:picMkLst>
        </pc:picChg>
        <pc:picChg chg="del">
          <ac:chgData name="美直 林" userId="974daf232378ea81" providerId="LiveId" clId="{1A0617FB-20CD-4637-BA19-211EDA6D4450}" dt="2023-12-01T05:50:09.817" v="12" actId="478"/>
          <ac:picMkLst>
            <pc:docMk/>
            <pc:sldMk cId="443029224" sldId="572"/>
            <ac:picMk id="6" creationId="{094212D5-6E1C-40CC-92E3-45354A837EE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yutteee/univ/latex/&#21270;&#23398;&#29983;&#21629;&#24037;&#23398;&#23455;&#39443;4/&#28961;&#27231;&#29289;&#29702;&#21270;&#23398;&#23455;&#39443;/2/data/Book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yutteee/univ/latex/&#21270;&#23398;&#29983;&#21629;&#24037;&#23398;&#23455;&#39443;4/&#28961;&#27231;&#29289;&#29702;&#21270;&#23398;&#23455;&#39443;/2/data/Book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2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赤!$A$10:$A$4105</c:f>
              <c:numCache>
                <c:formatCode>0.00E+00</c:formatCode>
                <c:ptCount val="4096"/>
                <c:pt idx="0">
                  <c:v>0</c:v>
                </c:pt>
                <c:pt idx="1">
                  <c:v>0.123932</c:v>
                </c:pt>
                <c:pt idx="2">
                  <c:v>0.247864</c:v>
                </c:pt>
                <c:pt idx="3">
                  <c:v>0.37179600000000002</c:v>
                </c:pt>
                <c:pt idx="4">
                  <c:v>0.495728</c:v>
                </c:pt>
                <c:pt idx="5">
                  <c:v>0.61965899999999996</c:v>
                </c:pt>
                <c:pt idx="6">
                  <c:v>0.743591</c:v>
                </c:pt>
                <c:pt idx="7">
                  <c:v>0.86752300000000004</c:v>
                </c:pt>
                <c:pt idx="8">
                  <c:v>0.99145499999999998</c:v>
                </c:pt>
                <c:pt idx="9">
                  <c:v>1.1153900000000001</c:v>
                </c:pt>
                <c:pt idx="10">
                  <c:v>1.23932</c:v>
                </c:pt>
                <c:pt idx="11">
                  <c:v>1.3632500000000001</c:v>
                </c:pt>
                <c:pt idx="12">
                  <c:v>1.4871799999999999</c:v>
                </c:pt>
                <c:pt idx="13">
                  <c:v>1.61111</c:v>
                </c:pt>
                <c:pt idx="14">
                  <c:v>1.73505</c:v>
                </c:pt>
                <c:pt idx="15">
                  <c:v>1.8589800000000001</c:v>
                </c:pt>
                <c:pt idx="16">
                  <c:v>1.98291</c:v>
                </c:pt>
                <c:pt idx="17">
                  <c:v>2.10684</c:v>
                </c:pt>
                <c:pt idx="18">
                  <c:v>2.2307700000000001</c:v>
                </c:pt>
                <c:pt idx="19">
                  <c:v>2.3547099999999999</c:v>
                </c:pt>
                <c:pt idx="20">
                  <c:v>2.47864</c:v>
                </c:pt>
                <c:pt idx="21">
                  <c:v>2.6025700000000001</c:v>
                </c:pt>
                <c:pt idx="22">
                  <c:v>2.7265000000000001</c:v>
                </c:pt>
                <c:pt idx="23">
                  <c:v>2.8504299999999998</c:v>
                </c:pt>
                <c:pt idx="24">
                  <c:v>2.97437</c:v>
                </c:pt>
                <c:pt idx="25">
                  <c:v>3.0983000000000001</c:v>
                </c:pt>
                <c:pt idx="26">
                  <c:v>3.2222300000000001</c:v>
                </c:pt>
                <c:pt idx="27">
                  <c:v>3.3461599999999998</c:v>
                </c:pt>
                <c:pt idx="28">
                  <c:v>3.4700899999999999</c:v>
                </c:pt>
                <c:pt idx="29">
                  <c:v>3.59402</c:v>
                </c:pt>
                <c:pt idx="30">
                  <c:v>3.7179600000000002</c:v>
                </c:pt>
                <c:pt idx="31">
                  <c:v>3.8418899999999998</c:v>
                </c:pt>
                <c:pt idx="32">
                  <c:v>3.9658199999999999</c:v>
                </c:pt>
                <c:pt idx="33">
                  <c:v>4.0897500000000004</c:v>
                </c:pt>
                <c:pt idx="34">
                  <c:v>4.2136800000000001</c:v>
                </c:pt>
                <c:pt idx="35">
                  <c:v>4.3376200000000003</c:v>
                </c:pt>
                <c:pt idx="36">
                  <c:v>4.4615499999999999</c:v>
                </c:pt>
                <c:pt idx="37">
                  <c:v>4.5854799999999996</c:v>
                </c:pt>
                <c:pt idx="38">
                  <c:v>4.7094100000000001</c:v>
                </c:pt>
                <c:pt idx="39">
                  <c:v>4.8333399999999997</c:v>
                </c:pt>
                <c:pt idx="40">
                  <c:v>4.9572799999999999</c:v>
                </c:pt>
                <c:pt idx="41">
                  <c:v>5.0812099999999996</c:v>
                </c:pt>
                <c:pt idx="42">
                  <c:v>5.2051400000000001</c:v>
                </c:pt>
                <c:pt idx="43">
                  <c:v>5.3290699999999998</c:v>
                </c:pt>
                <c:pt idx="44">
                  <c:v>5.4530000000000003</c:v>
                </c:pt>
                <c:pt idx="45">
                  <c:v>5.5769299999999999</c:v>
                </c:pt>
                <c:pt idx="46">
                  <c:v>5.7008700000000001</c:v>
                </c:pt>
                <c:pt idx="47">
                  <c:v>5.8247999999999998</c:v>
                </c:pt>
                <c:pt idx="48">
                  <c:v>5.9487300000000003</c:v>
                </c:pt>
                <c:pt idx="49">
                  <c:v>6.0726599999999999</c:v>
                </c:pt>
                <c:pt idx="50">
                  <c:v>6.1965899999999996</c:v>
                </c:pt>
                <c:pt idx="51">
                  <c:v>6.3205299999999998</c:v>
                </c:pt>
                <c:pt idx="52">
                  <c:v>6.4444600000000003</c:v>
                </c:pt>
                <c:pt idx="53">
                  <c:v>6.56839</c:v>
                </c:pt>
                <c:pt idx="54">
                  <c:v>6.6923199999999996</c:v>
                </c:pt>
                <c:pt idx="55">
                  <c:v>6.8162500000000001</c:v>
                </c:pt>
                <c:pt idx="56">
                  <c:v>6.9401900000000003</c:v>
                </c:pt>
                <c:pt idx="57">
                  <c:v>7.06412</c:v>
                </c:pt>
                <c:pt idx="58">
                  <c:v>7.1880499999999996</c:v>
                </c:pt>
                <c:pt idx="59">
                  <c:v>7.3119800000000001</c:v>
                </c:pt>
                <c:pt idx="60">
                  <c:v>7.4359099999999998</c:v>
                </c:pt>
                <c:pt idx="61">
                  <c:v>7.5598400000000003</c:v>
                </c:pt>
                <c:pt idx="62">
                  <c:v>7.6837799999999996</c:v>
                </c:pt>
                <c:pt idx="63">
                  <c:v>7.8077100000000002</c:v>
                </c:pt>
                <c:pt idx="64">
                  <c:v>7.9316399999999998</c:v>
                </c:pt>
                <c:pt idx="65">
                  <c:v>8.0555699999999995</c:v>
                </c:pt>
                <c:pt idx="66">
                  <c:v>8.1795000000000009</c:v>
                </c:pt>
                <c:pt idx="67">
                  <c:v>8.3034400000000002</c:v>
                </c:pt>
                <c:pt idx="68">
                  <c:v>8.4273699999999998</c:v>
                </c:pt>
                <c:pt idx="69">
                  <c:v>8.5512999999999995</c:v>
                </c:pt>
                <c:pt idx="70">
                  <c:v>8.6752300000000009</c:v>
                </c:pt>
                <c:pt idx="71">
                  <c:v>8.7991600000000005</c:v>
                </c:pt>
                <c:pt idx="72">
                  <c:v>8.9230999999999998</c:v>
                </c:pt>
                <c:pt idx="73">
                  <c:v>9.0470299999999995</c:v>
                </c:pt>
                <c:pt idx="74">
                  <c:v>9.1709599999999991</c:v>
                </c:pt>
                <c:pt idx="75">
                  <c:v>9.2948900000000005</c:v>
                </c:pt>
                <c:pt idx="76">
                  <c:v>9.4188200000000002</c:v>
                </c:pt>
                <c:pt idx="77">
                  <c:v>9.5427599999999995</c:v>
                </c:pt>
                <c:pt idx="78">
                  <c:v>9.6666899999999991</c:v>
                </c:pt>
                <c:pt idx="79">
                  <c:v>9.7906200000000005</c:v>
                </c:pt>
                <c:pt idx="80">
                  <c:v>9.9145500000000002</c:v>
                </c:pt>
                <c:pt idx="81">
                  <c:v>10.038500000000001</c:v>
                </c:pt>
                <c:pt idx="82">
                  <c:v>10.1624</c:v>
                </c:pt>
                <c:pt idx="83">
                  <c:v>10.286300000000001</c:v>
                </c:pt>
                <c:pt idx="84">
                  <c:v>10.410299999999999</c:v>
                </c:pt>
                <c:pt idx="85">
                  <c:v>10.5342</c:v>
                </c:pt>
                <c:pt idx="86">
                  <c:v>10.658099999999999</c:v>
                </c:pt>
                <c:pt idx="87">
                  <c:v>10.7821</c:v>
                </c:pt>
                <c:pt idx="88">
                  <c:v>10.906000000000001</c:v>
                </c:pt>
                <c:pt idx="89">
                  <c:v>11.0299</c:v>
                </c:pt>
                <c:pt idx="90">
                  <c:v>11.1539</c:v>
                </c:pt>
                <c:pt idx="91">
                  <c:v>11.277799999999999</c:v>
                </c:pt>
                <c:pt idx="92">
                  <c:v>11.4017</c:v>
                </c:pt>
                <c:pt idx="93">
                  <c:v>11.525700000000001</c:v>
                </c:pt>
                <c:pt idx="94">
                  <c:v>11.6496</c:v>
                </c:pt>
                <c:pt idx="95">
                  <c:v>11.7735</c:v>
                </c:pt>
                <c:pt idx="96">
                  <c:v>11.897500000000001</c:v>
                </c:pt>
                <c:pt idx="97">
                  <c:v>12.0214</c:v>
                </c:pt>
                <c:pt idx="98">
                  <c:v>12.145300000000001</c:v>
                </c:pt>
                <c:pt idx="99">
                  <c:v>12.269299999999999</c:v>
                </c:pt>
                <c:pt idx="100">
                  <c:v>12.3932</c:v>
                </c:pt>
                <c:pt idx="101">
                  <c:v>12.517099999999999</c:v>
                </c:pt>
                <c:pt idx="102">
                  <c:v>12.6411</c:v>
                </c:pt>
                <c:pt idx="103">
                  <c:v>12.765000000000001</c:v>
                </c:pt>
                <c:pt idx="104">
                  <c:v>12.8889</c:v>
                </c:pt>
                <c:pt idx="105">
                  <c:v>13.0128</c:v>
                </c:pt>
                <c:pt idx="106">
                  <c:v>13.136799999999999</c:v>
                </c:pt>
                <c:pt idx="107">
                  <c:v>13.2607</c:v>
                </c:pt>
                <c:pt idx="108">
                  <c:v>13.384600000000001</c:v>
                </c:pt>
                <c:pt idx="109">
                  <c:v>13.508599999999999</c:v>
                </c:pt>
                <c:pt idx="110">
                  <c:v>13.6325</c:v>
                </c:pt>
                <c:pt idx="111">
                  <c:v>13.756399999999999</c:v>
                </c:pt>
                <c:pt idx="112">
                  <c:v>13.8804</c:v>
                </c:pt>
                <c:pt idx="113">
                  <c:v>14.004300000000001</c:v>
                </c:pt>
                <c:pt idx="114">
                  <c:v>14.1282</c:v>
                </c:pt>
                <c:pt idx="115">
                  <c:v>14.2522</c:v>
                </c:pt>
                <c:pt idx="116">
                  <c:v>14.376099999999999</c:v>
                </c:pt>
                <c:pt idx="117">
                  <c:v>14.5</c:v>
                </c:pt>
                <c:pt idx="118">
                  <c:v>14.624000000000001</c:v>
                </c:pt>
                <c:pt idx="119">
                  <c:v>14.7479</c:v>
                </c:pt>
                <c:pt idx="120">
                  <c:v>14.8718</c:v>
                </c:pt>
                <c:pt idx="121">
                  <c:v>14.995799999999999</c:v>
                </c:pt>
                <c:pt idx="122">
                  <c:v>15.1197</c:v>
                </c:pt>
                <c:pt idx="123">
                  <c:v>15.243600000000001</c:v>
                </c:pt>
                <c:pt idx="124">
                  <c:v>15.367599999999999</c:v>
                </c:pt>
                <c:pt idx="125">
                  <c:v>15.4915</c:v>
                </c:pt>
                <c:pt idx="126">
                  <c:v>15.615399999999999</c:v>
                </c:pt>
                <c:pt idx="127">
                  <c:v>15.7393</c:v>
                </c:pt>
                <c:pt idx="128">
                  <c:v>15.863300000000001</c:v>
                </c:pt>
                <c:pt idx="129">
                  <c:v>15.9872</c:v>
                </c:pt>
                <c:pt idx="130">
                  <c:v>16.1111</c:v>
                </c:pt>
                <c:pt idx="131">
                  <c:v>16.235099999999999</c:v>
                </c:pt>
                <c:pt idx="132">
                  <c:v>16.359000000000002</c:v>
                </c:pt>
                <c:pt idx="133">
                  <c:v>16.482900000000001</c:v>
                </c:pt>
                <c:pt idx="134">
                  <c:v>16.6069</c:v>
                </c:pt>
                <c:pt idx="135">
                  <c:v>16.730799999999999</c:v>
                </c:pt>
                <c:pt idx="136">
                  <c:v>16.854700000000001</c:v>
                </c:pt>
                <c:pt idx="137">
                  <c:v>16.9787</c:v>
                </c:pt>
                <c:pt idx="138">
                  <c:v>17.102599999999999</c:v>
                </c:pt>
                <c:pt idx="139">
                  <c:v>17.226500000000001</c:v>
                </c:pt>
                <c:pt idx="140">
                  <c:v>17.3505</c:v>
                </c:pt>
                <c:pt idx="141">
                  <c:v>17.474399999999999</c:v>
                </c:pt>
                <c:pt idx="142">
                  <c:v>17.598299999999998</c:v>
                </c:pt>
                <c:pt idx="143">
                  <c:v>17.722300000000001</c:v>
                </c:pt>
                <c:pt idx="144">
                  <c:v>17.8462</c:v>
                </c:pt>
                <c:pt idx="145">
                  <c:v>17.970099999999999</c:v>
                </c:pt>
                <c:pt idx="146">
                  <c:v>18.094100000000001</c:v>
                </c:pt>
                <c:pt idx="147">
                  <c:v>18.218</c:v>
                </c:pt>
                <c:pt idx="148">
                  <c:v>18.341899999999999</c:v>
                </c:pt>
                <c:pt idx="149">
                  <c:v>18.465900000000001</c:v>
                </c:pt>
                <c:pt idx="150">
                  <c:v>18.5898</c:v>
                </c:pt>
                <c:pt idx="151">
                  <c:v>18.713699999999999</c:v>
                </c:pt>
                <c:pt idx="152">
                  <c:v>18.837599999999998</c:v>
                </c:pt>
                <c:pt idx="153">
                  <c:v>18.961600000000001</c:v>
                </c:pt>
                <c:pt idx="154">
                  <c:v>19.0855</c:v>
                </c:pt>
                <c:pt idx="155">
                  <c:v>19.209399999999999</c:v>
                </c:pt>
                <c:pt idx="156">
                  <c:v>19.333400000000001</c:v>
                </c:pt>
                <c:pt idx="157">
                  <c:v>19.4573</c:v>
                </c:pt>
                <c:pt idx="158">
                  <c:v>19.581199999999999</c:v>
                </c:pt>
                <c:pt idx="159">
                  <c:v>19.705200000000001</c:v>
                </c:pt>
                <c:pt idx="160">
                  <c:v>19.8291</c:v>
                </c:pt>
                <c:pt idx="161">
                  <c:v>19.952999999999999</c:v>
                </c:pt>
                <c:pt idx="162">
                  <c:v>20.077000000000002</c:v>
                </c:pt>
                <c:pt idx="163">
                  <c:v>20.200900000000001</c:v>
                </c:pt>
                <c:pt idx="164">
                  <c:v>20.3248</c:v>
                </c:pt>
                <c:pt idx="165">
                  <c:v>20.448799999999999</c:v>
                </c:pt>
                <c:pt idx="166">
                  <c:v>20.572700000000001</c:v>
                </c:pt>
                <c:pt idx="167">
                  <c:v>20.6966</c:v>
                </c:pt>
                <c:pt idx="168">
                  <c:v>20.820599999999999</c:v>
                </c:pt>
                <c:pt idx="169">
                  <c:v>20.944500000000001</c:v>
                </c:pt>
                <c:pt idx="170">
                  <c:v>21.0684</c:v>
                </c:pt>
                <c:pt idx="171">
                  <c:v>21.192399999999999</c:v>
                </c:pt>
                <c:pt idx="172">
                  <c:v>21.316299999999998</c:v>
                </c:pt>
                <c:pt idx="173">
                  <c:v>21.440200000000001</c:v>
                </c:pt>
                <c:pt idx="174">
                  <c:v>21.5641</c:v>
                </c:pt>
                <c:pt idx="175">
                  <c:v>21.688099999999999</c:v>
                </c:pt>
                <c:pt idx="176">
                  <c:v>21.812000000000001</c:v>
                </c:pt>
                <c:pt idx="177">
                  <c:v>21.9359</c:v>
                </c:pt>
                <c:pt idx="178">
                  <c:v>22.059899999999999</c:v>
                </c:pt>
                <c:pt idx="179">
                  <c:v>22.183800000000002</c:v>
                </c:pt>
                <c:pt idx="180">
                  <c:v>22.307700000000001</c:v>
                </c:pt>
                <c:pt idx="181">
                  <c:v>22.431699999999999</c:v>
                </c:pt>
                <c:pt idx="182">
                  <c:v>22.555599999999998</c:v>
                </c:pt>
                <c:pt idx="183">
                  <c:v>22.679500000000001</c:v>
                </c:pt>
                <c:pt idx="184">
                  <c:v>22.8035</c:v>
                </c:pt>
                <c:pt idx="185">
                  <c:v>22.927399999999999</c:v>
                </c:pt>
                <c:pt idx="186">
                  <c:v>23.051300000000001</c:v>
                </c:pt>
                <c:pt idx="187">
                  <c:v>23.1753</c:v>
                </c:pt>
                <c:pt idx="188">
                  <c:v>23.299199999999999</c:v>
                </c:pt>
                <c:pt idx="189">
                  <c:v>23.423100000000002</c:v>
                </c:pt>
                <c:pt idx="190">
                  <c:v>23.5471</c:v>
                </c:pt>
                <c:pt idx="191">
                  <c:v>23.670999999999999</c:v>
                </c:pt>
                <c:pt idx="192">
                  <c:v>23.794899999999998</c:v>
                </c:pt>
                <c:pt idx="193">
                  <c:v>23.918900000000001</c:v>
                </c:pt>
                <c:pt idx="194">
                  <c:v>24.0428</c:v>
                </c:pt>
                <c:pt idx="195">
                  <c:v>24.166699999999999</c:v>
                </c:pt>
                <c:pt idx="196">
                  <c:v>24.290600000000001</c:v>
                </c:pt>
                <c:pt idx="197">
                  <c:v>24.4146</c:v>
                </c:pt>
                <c:pt idx="198">
                  <c:v>24.538499999999999</c:v>
                </c:pt>
                <c:pt idx="199">
                  <c:v>24.662400000000002</c:v>
                </c:pt>
                <c:pt idx="200">
                  <c:v>24.7864</c:v>
                </c:pt>
                <c:pt idx="201">
                  <c:v>24.910299999999999</c:v>
                </c:pt>
                <c:pt idx="202">
                  <c:v>25.034199999999998</c:v>
                </c:pt>
                <c:pt idx="203">
                  <c:v>25.158200000000001</c:v>
                </c:pt>
                <c:pt idx="204">
                  <c:v>25.2821</c:v>
                </c:pt>
                <c:pt idx="205">
                  <c:v>25.405999999999999</c:v>
                </c:pt>
                <c:pt idx="206">
                  <c:v>25.53</c:v>
                </c:pt>
                <c:pt idx="207">
                  <c:v>25.6539</c:v>
                </c:pt>
                <c:pt idx="208">
                  <c:v>25.777799999999999</c:v>
                </c:pt>
                <c:pt idx="209">
                  <c:v>25.901800000000001</c:v>
                </c:pt>
                <c:pt idx="210">
                  <c:v>26.025700000000001</c:v>
                </c:pt>
                <c:pt idx="211">
                  <c:v>26.1496</c:v>
                </c:pt>
                <c:pt idx="212">
                  <c:v>26.273599999999998</c:v>
                </c:pt>
                <c:pt idx="213">
                  <c:v>26.397500000000001</c:v>
                </c:pt>
                <c:pt idx="214">
                  <c:v>26.5214</c:v>
                </c:pt>
                <c:pt idx="215">
                  <c:v>26.645399999999999</c:v>
                </c:pt>
                <c:pt idx="216">
                  <c:v>26.769300000000001</c:v>
                </c:pt>
                <c:pt idx="217">
                  <c:v>26.8932</c:v>
                </c:pt>
                <c:pt idx="218">
                  <c:v>27.017199999999999</c:v>
                </c:pt>
                <c:pt idx="219">
                  <c:v>27.141100000000002</c:v>
                </c:pt>
                <c:pt idx="220">
                  <c:v>27.265000000000001</c:v>
                </c:pt>
                <c:pt idx="221">
                  <c:v>27.3889</c:v>
                </c:pt>
                <c:pt idx="222">
                  <c:v>27.512899999999998</c:v>
                </c:pt>
                <c:pt idx="223">
                  <c:v>27.636800000000001</c:v>
                </c:pt>
                <c:pt idx="224">
                  <c:v>27.7607</c:v>
                </c:pt>
                <c:pt idx="225">
                  <c:v>27.884699999999999</c:v>
                </c:pt>
                <c:pt idx="226">
                  <c:v>28.008600000000001</c:v>
                </c:pt>
                <c:pt idx="227">
                  <c:v>28.1325</c:v>
                </c:pt>
                <c:pt idx="228">
                  <c:v>28.256499999999999</c:v>
                </c:pt>
                <c:pt idx="229">
                  <c:v>28.380400000000002</c:v>
                </c:pt>
                <c:pt idx="230">
                  <c:v>28.504300000000001</c:v>
                </c:pt>
                <c:pt idx="231">
                  <c:v>28.628299999999999</c:v>
                </c:pt>
                <c:pt idx="232">
                  <c:v>28.752199999999998</c:v>
                </c:pt>
                <c:pt idx="233">
                  <c:v>28.876100000000001</c:v>
                </c:pt>
                <c:pt idx="234">
                  <c:v>29.0001</c:v>
                </c:pt>
                <c:pt idx="235">
                  <c:v>29.123999999999999</c:v>
                </c:pt>
                <c:pt idx="236">
                  <c:v>29.247900000000001</c:v>
                </c:pt>
                <c:pt idx="237">
                  <c:v>29.3719</c:v>
                </c:pt>
                <c:pt idx="238">
                  <c:v>29.495799999999999</c:v>
                </c:pt>
                <c:pt idx="239">
                  <c:v>29.619700000000002</c:v>
                </c:pt>
                <c:pt idx="240">
                  <c:v>29.7437</c:v>
                </c:pt>
                <c:pt idx="241">
                  <c:v>29.867599999999999</c:v>
                </c:pt>
                <c:pt idx="242">
                  <c:v>29.991499999999998</c:v>
                </c:pt>
                <c:pt idx="243">
                  <c:v>30.115400000000001</c:v>
                </c:pt>
                <c:pt idx="244">
                  <c:v>30.2394</c:v>
                </c:pt>
                <c:pt idx="245">
                  <c:v>30.363299999999999</c:v>
                </c:pt>
                <c:pt idx="246">
                  <c:v>30.487200000000001</c:v>
                </c:pt>
                <c:pt idx="247">
                  <c:v>30.6112</c:v>
                </c:pt>
                <c:pt idx="248">
                  <c:v>30.735099999999999</c:v>
                </c:pt>
                <c:pt idx="249">
                  <c:v>30.859000000000002</c:v>
                </c:pt>
                <c:pt idx="250">
                  <c:v>30.983000000000001</c:v>
                </c:pt>
                <c:pt idx="251">
                  <c:v>31.1069</c:v>
                </c:pt>
                <c:pt idx="252">
                  <c:v>31.230799999999999</c:v>
                </c:pt>
                <c:pt idx="253">
                  <c:v>31.354800000000001</c:v>
                </c:pt>
                <c:pt idx="254">
                  <c:v>31.4787</c:v>
                </c:pt>
                <c:pt idx="255">
                  <c:v>31.602599999999999</c:v>
                </c:pt>
                <c:pt idx="256">
                  <c:v>31.726600000000001</c:v>
                </c:pt>
                <c:pt idx="257">
                  <c:v>31.8505</c:v>
                </c:pt>
                <c:pt idx="258">
                  <c:v>31.974399999999999</c:v>
                </c:pt>
                <c:pt idx="259">
                  <c:v>32.098399999999998</c:v>
                </c:pt>
                <c:pt idx="260">
                  <c:v>32.222299999999997</c:v>
                </c:pt>
                <c:pt idx="261">
                  <c:v>32.346200000000003</c:v>
                </c:pt>
                <c:pt idx="262">
                  <c:v>32.470199999999998</c:v>
                </c:pt>
                <c:pt idx="263">
                  <c:v>32.594099999999997</c:v>
                </c:pt>
                <c:pt idx="264">
                  <c:v>32.718000000000004</c:v>
                </c:pt>
                <c:pt idx="265">
                  <c:v>32.841900000000003</c:v>
                </c:pt>
                <c:pt idx="266">
                  <c:v>32.965899999999998</c:v>
                </c:pt>
                <c:pt idx="267">
                  <c:v>33.089799999999997</c:v>
                </c:pt>
                <c:pt idx="268">
                  <c:v>33.213700000000003</c:v>
                </c:pt>
                <c:pt idx="269">
                  <c:v>33.337699999999998</c:v>
                </c:pt>
                <c:pt idx="270">
                  <c:v>33.461599999999997</c:v>
                </c:pt>
                <c:pt idx="271">
                  <c:v>33.585500000000003</c:v>
                </c:pt>
                <c:pt idx="272">
                  <c:v>33.709499999999998</c:v>
                </c:pt>
                <c:pt idx="273">
                  <c:v>33.833399999999997</c:v>
                </c:pt>
                <c:pt idx="274">
                  <c:v>33.957299999999996</c:v>
                </c:pt>
                <c:pt idx="275">
                  <c:v>34.081299999999999</c:v>
                </c:pt>
                <c:pt idx="276">
                  <c:v>34.205199999999998</c:v>
                </c:pt>
                <c:pt idx="277">
                  <c:v>34.329099999999997</c:v>
                </c:pt>
                <c:pt idx="278">
                  <c:v>34.453099999999999</c:v>
                </c:pt>
                <c:pt idx="279">
                  <c:v>34.576999999999998</c:v>
                </c:pt>
                <c:pt idx="280">
                  <c:v>34.700899999999997</c:v>
                </c:pt>
                <c:pt idx="281">
                  <c:v>34.8249</c:v>
                </c:pt>
                <c:pt idx="282">
                  <c:v>34.948799999999999</c:v>
                </c:pt>
                <c:pt idx="283">
                  <c:v>35.072699999999998</c:v>
                </c:pt>
                <c:pt idx="284">
                  <c:v>35.1967</c:v>
                </c:pt>
                <c:pt idx="285">
                  <c:v>35.320599999999999</c:v>
                </c:pt>
                <c:pt idx="286">
                  <c:v>35.444499999999998</c:v>
                </c:pt>
                <c:pt idx="287">
                  <c:v>35.5685</c:v>
                </c:pt>
                <c:pt idx="288">
                  <c:v>35.692399999999999</c:v>
                </c:pt>
                <c:pt idx="289">
                  <c:v>35.816299999999998</c:v>
                </c:pt>
                <c:pt idx="290">
                  <c:v>35.940199999999997</c:v>
                </c:pt>
                <c:pt idx="291">
                  <c:v>36.0642</c:v>
                </c:pt>
                <c:pt idx="292">
                  <c:v>36.188099999999999</c:v>
                </c:pt>
                <c:pt idx="293">
                  <c:v>36.311999999999998</c:v>
                </c:pt>
                <c:pt idx="294">
                  <c:v>36.436</c:v>
                </c:pt>
                <c:pt idx="295">
                  <c:v>36.559899999999999</c:v>
                </c:pt>
                <c:pt idx="296">
                  <c:v>36.683799999999998</c:v>
                </c:pt>
                <c:pt idx="297">
                  <c:v>36.8078</c:v>
                </c:pt>
                <c:pt idx="298">
                  <c:v>36.931699999999999</c:v>
                </c:pt>
                <c:pt idx="299">
                  <c:v>37.055599999999998</c:v>
                </c:pt>
                <c:pt idx="300">
                  <c:v>37.179600000000001</c:v>
                </c:pt>
                <c:pt idx="301">
                  <c:v>37.3035</c:v>
                </c:pt>
                <c:pt idx="302">
                  <c:v>37.427399999999999</c:v>
                </c:pt>
                <c:pt idx="303">
                  <c:v>37.551400000000001</c:v>
                </c:pt>
                <c:pt idx="304">
                  <c:v>37.6753</c:v>
                </c:pt>
                <c:pt idx="305">
                  <c:v>37.799199999999999</c:v>
                </c:pt>
                <c:pt idx="306">
                  <c:v>37.923200000000001</c:v>
                </c:pt>
                <c:pt idx="307">
                  <c:v>38.0471</c:v>
                </c:pt>
                <c:pt idx="308">
                  <c:v>38.170999999999999</c:v>
                </c:pt>
                <c:pt idx="309">
                  <c:v>38.295000000000002</c:v>
                </c:pt>
                <c:pt idx="310">
                  <c:v>38.418900000000001</c:v>
                </c:pt>
                <c:pt idx="311">
                  <c:v>38.5428</c:v>
                </c:pt>
                <c:pt idx="312">
                  <c:v>38.666699999999999</c:v>
                </c:pt>
                <c:pt idx="313">
                  <c:v>38.790700000000001</c:v>
                </c:pt>
                <c:pt idx="314">
                  <c:v>38.9146</c:v>
                </c:pt>
                <c:pt idx="315">
                  <c:v>39.038499999999999</c:v>
                </c:pt>
                <c:pt idx="316">
                  <c:v>39.162500000000001</c:v>
                </c:pt>
                <c:pt idx="317">
                  <c:v>39.2864</c:v>
                </c:pt>
                <c:pt idx="318">
                  <c:v>39.410299999999999</c:v>
                </c:pt>
                <c:pt idx="319">
                  <c:v>39.534300000000002</c:v>
                </c:pt>
                <c:pt idx="320">
                  <c:v>39.658200000000001</c:v>
                </c:pt>
                <c:pt idx="321">
                  <c:v>39.7821</c:v>
                </c:pt>
                <c:pt idx="322">
                  <c:v>39.906100000000002</c:v>
                </c:pt>
                <c:pt idx="323">
                  <c:v>40.03</c:v>
                </c:pt>
                <c:pt idx="324">
                  <c:v>40.1539</c:v>
                </c:pt>
                <c:pt idx="325">
                  <c:v>40.277900000000002</c:v>
                </c:pt>
                <c:pt idx="326">
                  <c:v>40.401800000000001</c:v>
                </c:pt>
                <c:pt idx="327">
                  <c:v>40.525700000000001</c:v>
                </c:pt>
                <c:pt idx="328">
                  <c:v>40.649700000000003</c:v>
                </c:pt>
                <c:pt idx="329">
                  <c:v>40.773600000000002</c:v>
                </c:pt>
                <c:pt idx="330">
                  <c:v>40.897500000000001</c:v>
                </c:pt>
                <c:pt idx="331">
                  <c:v>41.021500000000003</c:v>
                </c:pt>
                <c:pt idx="332">
                  <c:v>41.145400000000002</c:v>
                </c:pt>
                <c:pt idx="333">
                  <c:v>41.269300000000001</c:v>
                </c:pt>
                <c:pt idx="334">
                  <c:v>41.3932</c:v>
                </c:pt>
                <c:pt idx="335">
                  <c:v>41.517200000000003</c:v>
                </c:pt>
                <c:pt idx="336">
                  <c:v>41.641100000000002</c:v>
                </c:pt>
                <c:pt idx="337">
                  <c:v>41.765000000000001</c:v>
                </c:pt>
                <c:pt idx="338">
                  <c:v>41.889000000000003</c:v>
                </c:pt>
                <c:pt idx="339">
                  <c:v>42.012900000000002</c:v>
                </c:pt>
                <c:pt idx="340">
                  <c:v>42.136800000000001</c:v>
                </c:pt>
                <c:pt idx="341">
                  <c:v>42.260800000000003</c:v>
                </c:pt>
                <c:pt idx="342">
                  <c:v>42.384700000000002</c:v>
                </c:pt>
                <c:pt idx="343">
                  <c:v>42.508600000000001</c:v>
                </c:pt>
                <c:pt idx="344">
                  <c:v>42.632599999999996</c:v>
                </c:pt>
                <c:pt idx="345">
                  <c:v>42.756500000000003</c:v>
                </c:pt>
                <c:pt idx="346">
                  <c:v>42.880400000000002</c:v>
                </c:pt>
                <c:pt idx="347">
                  <c:v>43.004399999999997</c:v>
                </c:pt>
                <c:pt idx="348">
                  <c:v>43.128300000000003</c:v>
                </c:pt>
                <c:pt idx="349">
                  <c:v>43.252200000000002</c:v>
                </c:pt>
                <c:pt idx="350">
                  <c:v>43.376199999999997</c:v>
                </c:pt>
                <c:pt idx="351">
                  <c:v>43.500100000000003</c:v>
                </c:pt>
                <c:pt idx="352">
                  <c:v>43.624000000000002</c:v>
                </c:pt>
                <c:pt idx="353">
                  <c:v>43.747999999999998</c:v>
                </c:pt>
                <c:pt idx="354">
                  <c:v>43.871899999999997</c:v>
                </c:pt>
                <c:pt idx="355">
                  <c:v>43.995800000000003</c:v>
                </c:pt>
                <c:pt idx="356">
                  <c:v>44.119799999999998</c:v>
                </c:pt>
                <c:pt idx="357">
                  <c:v>44.243699999999997</c:v>
                </c:pt>
                <c:pt idx="358">
                  <c:v>44.367600000000003</c:v>
                </c:pt>
                <c:pt idx="359">
                  <c:v>44.491500000000002</c:v>
                </c:pt>
                <c:pt idx="360">
                  <c:v>44.615499999999997</c:v>
                </c:pt>
                <c:pt idx="361">
                  <c:v>44.739400000000003</c:v>
                </c:pt>
                <c:pt idx="362">
                  <c:v>44.863300000000002</c:v>
                </c:pt>
                <c:pt idx="363">
                  <c:v>44.987299999999998</c:v>
                </c:pt>
                <c:pt idx="364">
                  <c:v>45.111199999999997</c:v>
                </c:pt>
                <c:pt idx="365">
                  <c:v>45.235100000000003</c:v>
                </c:pt>
                <c:pt idx="366">
                  <c:v>45.359099999999998</c:v>
                </c:pt>
                <c:pt idx="367">
                  <c:v>45.482999999999997</c:v>
                </c:pt>
                <c:pt idx="368">
                  <c:v>45.606900000000003</c:v>
                </c:pt>
                <c:pt idx="369">
                  <c:v>45.730899999999998</c:v>
                </c:pt>
                <c:pt idx="370">
                  <c:v>45.854799999999997</c:v>
                </c:pt>
                <c:pt idx="371">
                  <c:v>45.978700000000003</c:v>
                </c:pt>
                <c:pt idx="372">
                  <c:v>46.102699999999999</c:v>
                </c:pt>
                <c:pt idx="373">
                  <c:v>46.226599999999998</c:v>
                </c:pt>
                <c:pt idx="374">
                  <c:v>46.350499999999997</c:v>
                </c:pt>
                <c:pt idx="375">
                  <c:v>46.474499999999999</c:v>
                </c:pt>
                <c:pt idx="376">
                  <c:v>46.598399999999998</c:v>
                </c:pt>
                <c:pt idx="377">
                  <c:v>46.722299999999997</c:v>
                </c:pt>
                <c:pt idx="378">
                  <c:v>46.846299999999999</c:v>
                </c:pt>
                <c:pt idx="379">
                  <c:v>46.970199999999998</c:v>
                </c:pt>
                <c:pt idx="380">
                  <c:v>47.094099999999997</c:v>
                </c:pt>
                <c:pt idx="381">
                  <c:v>47.218000000000004</c:v>
                </c:pt>
                <c:pt idx="382">
                  <c:v>47.341999999999999</c:v>
                </c:pt>
                <c:pt idx="383">
                  <c:v>47.465899999999998</c:v>
                </c:pt>
                <c:pt idx="384">
                  <c:v>47.589799999999997</c:v>
                </c:pt>
                <c:pt idx="385">
                  <c:v>47.713799999999999</c:v>
                </c:pt>
                <c:pt idx="386">
                  <c:v>47.837699999999998</c:v>
                </c:pt>
                <c:pt idx="387">
                  <c:v>47.961599999999997</c:v>
                </c:pt>
                <c:pt idx="388">
                  <c:v>48.085599999999999</c:v>
                </c:pt>
                <c:pt idx="389">
                  <c:v>48.209499999999998</c:v>
                </c:pt>
                <c:pt idx="390">
                  <c:v>48.333399999999997</c:v>
                </c:pt>
                <c:pt idx="391">
                  <c:v>48.4574</c:v>
                </c:pt>
                <c:pt idx="392">
                  <c:v>48.581299999999999</c:v>
                </c:pt>
                <c:pt idx="393">
                  <c:v>48.705199999999998</c:v>
                </c:pt>
                <c:pt idx="394">
                  <c:v>48.8292</c:v>
                </c:pt>
                <c:pt idx="395">
                  <c:v>48.953099999999999</c:v>
                </c:pt>
                <c:pt idx="396">
                  <c:v>49.076999999999998</c:v>
                </c:pt>
                <c:pt idx="397">
                  <c:v>49.201000000000001</c:v>
                </c:pt>
                <c:pt idx="398">
                  <c:v>49.3249</c:v>
                </c:pt>
                <c:pt idx="399">
                  <c:v>49.448799999999999</c:v>
                </c:pt>
                <c:pt idx="400">
                  <c:v>49.572800000000001</c:v>
                </c:pt>
                <c:pt idx="401">
                  <c:v>49.6967</c:v>
                </c:pt>
                <c:pt idx="402">
                  <c:v>49.820599999999999</c:v>
                </c:pt>
                <c:pt idx="403">
                  <c:v>49.944499999999998</c:v>
                </c:pt>
                <c:pt idx="404">
                  <c:v>50.0685</c:v>
                </c:pt>
                <c:pt idx="405">
                  <c:v>50.192399999999999</c:v>
                </c:pt>
                <c:pt idx="406">
                  <c:v>50.316299999999998</c:v>
                </c:pt>
                <c:pt idx="407">
                  <c:v>50.440300000000001</c:v>
                </c:pt>
                <c:pt idx="408">
                  <c:v>50.5642</c:v>
                </c:pt>
                <c:pt idx="409">
                  <c:v>50.688099999999999</c:v>
                </c:pt>
                <c:pt idx="410">
                  <c:v>50.812100000000001</c:v>
                </c:pt>
                <c:pt idx="411">
                  <c:v>50.936</c:v>
                </c:pt>
                <c:pt idx="412">
                  <c:v>51.059899999999999</c:v>
                </c:pt>
                <c:pt idx="413">
                  <c:v>51.183900000000001</c:v>
                </c:pt>
                <c:pt idx="414">
                  <c:v>51.3078</c:v>
                </c:pt>
                <c:pt idx="415">
                  <c:v>51.431699999999999</c:v>
                </c:pt>
                <c:pt idx="416">
                  <c:v>51.555700000000002</c:v>
                </c:pt>
                <c:pt idx="417">
                  <c:v>51.679600000000001</c:v>
                </c:pt>
                <c:pt idx="418">
                  <c:v>51.8035</c:v>
                </c:pt>
                <c:pt idx="419">
                  <c:v>51.927500000000002</c:v>
                </c:pt>
                <c:pt idx="420">
                  <c:v>52.051400000000001</c:v>
                </c:pt>
                <c:pt idx="421">
                  <c:v>52.1753</c:v>
                </c:pt>
                <c:pt idx="422">
                  <c:v>52.299300000000002</c:v>
                </c:pt>
                <c:pt idx="423">
                  <c:v>52.423200000000001</c:v>
                </c:pt>
                <c:pt idx="424">
                  <c:v>52.5471</c:v>
                </c:pt>
                <c:pt idx="425">
                  <c:v>52.671100000000003</c:v>
                </c:pt>
                <c:pt idx="426">
                  <c:v>52.795000000000002</c:v>
                </c:pt>
                <c:pt idx="427">
                  <c:v>52.918900000000001</c:v>
                </c:pt>
                <c:pt idx="428">
                  <c:v>53.0428</c:v>
                </c:pt>
                <c:pt idx="429">
                  <c:v>53.166800000000002</c:v>
                </c:pt>
                <c:pt idx="430">
                  <c:v>53.290700000000001</c:v>
                </c:pt>
                <c:pt idx="431">
                  <c:v>53.4146</c:v>
                </c:pt>
                <c:pt idx="432">
                  <c:v>53.538600000000002</c:v>
                </c:pt>
                <c:pt idx="433">
                  <c:v>53.662500000000001</c:v>
                </c:pt>
                <c:pt idx="434">
                  <c:v>53.7864</c:v>
                </c:pt>
                <c:pt idx="435">
                  <c:v>53.910400000000003</c:v>
                </c:pt>
                <c:pt idx="436">
                  <c:v>54.034300000000002</c:v>
                </c:pt>
                <c:pt idx="437">
                  <c:v>54.158200000000001</c:v>
                </c:pt>
                <c:pt idx="438">
                  <c:v>54.282200000000003</c:v>
                </c:pt>
                <c:pt idx="439">
                  <c:v>54.406100000000002</c:v>
                </c:pt>
                <c:pt idx="440">
                  <c:v>54.53</c:v>
                </c:pt>
                <c:pt idx="441">
                  <c:v>54.654000000000003</c:v>
                </c:pt>
                <c:pt idx="442">
                  <c:v>54.777900000000002</c:v>
                </c:pt>
                <c:pt idx="443">
                  <c:v>54.901800000000001</c:v>
                </c:pt>
                <c:pt idx="444">
                  <c:v>55.025799999999997</c:v>
                </c:pt>
                <c:pt idx="445">
                  <c:v>55.149700000000003</c:v>
                </c:pt>
                <c:pt idx="446">
                  <c:v>55.273600000000002</c:v>
                </c:pt>
                <c:pt idx="447">
                  <c:v>55.397599999999997</c:v>
                </c:pt>
                <c:pt idx="448">
                  <c:v>55.521500000000003</c:v>
                </c:pt>
                <c:pt idx="449">
                  <c:v>55.645400000000002</c:v>
                </c:pt>
                <c:pt idx="450">
                  <c:v>55.769300000000001</c:v>
                </c:pt>
                <c:pt idx="451">
                  <c:v>55.893300000000004</c:v>
                </c:pt>
                <c:pt idx="452">
                  <c:v>56.017200000000003</c:v>
                </c:pt>
                <c:pt idx="453">
                  <c:v>56.141100000000002</c:v>
                </c:pt>
                <c:pt idx="454">
                  <c:v>56.265099999999997</c:v>
                </c:pt>
                <c:pt idx="455">
                  <c:v>56.389000000000003</c:v>
                </c:pt>
                <c:pt idx="456">
                  <c:v>56.512900000000002</c:v>
                </c:pt>
                <c:pt idx="457">
                  <c:v>56.636899999999997</c:v>
                </c:pt>
                <c:pt idx="458">
                  <c:v>56.760800000000003</c:v>
                </c:pt>
                <c:pt idx="459">
                  <c:v>56.884700000000002</c:v>
                </c:pt>
                <c:pt idx="460">
                  <c:v>57.008699999999997</c:v>
                </c:pt>
                <c:pt idx="461">
                  <c:v>57.132599999999996</c:v>
                </c:pt>
                <c:pt idx="462">
                  <c:v>57.256500000000003</c:v>
                </c:pt>
                <c:pt idx="463">
                  <c:v>57.380499999999998</c:v>
                </c:pt>
                <c:pt idx="464">
                  <c:v>57.504399999999997</c:v>
                </c:pt>
                <c:pt idx="465">
                  <c:v>57.628300000000003</c:v>
                </c:pt>
                <c:pt idx="466">
                  <c:v>57.752299999999998</c:v>
                </c:pt>
                <c:pt idx="467">
                  <c:v>57.876199999999997</c:v>
                </c:pt>
                <c:pt idx="468">
                  <c:v>58.000100000000003</c:v>
                </c:pt>
                <c:pt idx="469">
                  <c:v>58.124099999999999</c:v>
                </c:pt>
                <c:pt idx="470">
                  <c:v>58.247999999999998</c:v>
                </c:pt>
                <c:pt idx="471">
                  <c:v>58.371899999999997</c:v>
                </c:pt>
                <c:pt idx="472">
                  <c:v>58.495800000000003</c:v>
                </c:pt>
                <c:pt idx="473">
                  <c:v>58.619799999999998</c:v>
                </c:pt>
                <c:pt idx="474">
                  <c:v>58.743699999999997</c:v>
                </c:pt>
                <c:pt idx="475">
                  <c:v>58.867600000000003</c:v>
                </c:pt>
                <c:pt idx="476">
                  <c:v>58.991599999999998</c:v>
                </c:pt>
                <c:pt idx="477">
                  <c:v>59.115499999999997</c:v>
                </c:pt>
                <c:pt idx="478">
                  <c:v>59.239400000000003</c:v>
                </c:pt>
                <c:pt idx="479">
                  <c:v>59.363399999999999</c:v>
                </c:pt>
                <c:pt idx="480">
                  <c:v>59.487299999999998</c:v>
                </c:pt>
                <c:pt idx="481">
                  <c:v>59.611199999999997</c:v>
                </c:pt>
                <c:pt idx="482">
                  <c:v>59.735199999999999</c:v>
                </c:pt>
                <c:pt idx="483">
                  <c:v>59.859099999999998</c:v>
                </c:pt>
                <c:pt idx="484">
                  <c:v>59.982999999999997</c:v>
                </c:pt>
                <c:pt idx="485">
                  <c:v>60.106999999999999</c:v>
                </c:pt>
                <c:pt idx="486">
                  <c:v>60.230899999999998</c:v>
                </c:pt>
                <c:pt idx="487">
                  <c:v>60.354799999999997</c:v>
                </c:pt>
                <c:pt idx="488">
                  <c:v>60.4788</c:v>
                </c:pt>
                <c:pt idx="489">
                  <c:v>60.602699999999999</c:v>
                </c:pt>
                <c:pt idx="490">
                  <c:v>60.726599999999998</c:v>
                </c:pt>
                <c:pt idx="491">
                  <c:v>60.8506</c:v>
                </c:pt>
                <c:pt idx="492">
                  <c:v>60.974499999999999</c:v>
                </c:pt>
                <c:pt idx="493">
                  <c:v>61.098399999999998</c:v>
                </c:pt>
                <c:pt idx="494">
                  <c:v>61.2224</c:v>
                </c:pt>
                <c:pt idx="495">
                  <c:v>61.346299999999999</c:v>
                </c:pt>
                <c:pt idx="496">
                  <c:v>61.470199999999998</c:v>
                </c:pt>
                <c:pt idx="497">
                  <c:v>61.594099999999997</c:v>
                </c:pt>
                <c:pt idx="498">
                  <c:v>61.7181</c:v>
                </c:pt>
                <c:pt idx="499">
                  <c:v>61.841999999999999</c:v>
                </c:pt>
                <c:pt idx="500">
                  <c:v>61.965899999999998</c:v>
                </c:pt>
                <c:pt idx="501">
                  <c:v>62.0899</c:v>
                </c:pt>
                <c:pt idx="502">
                  <c:v>62.213799999999999</c:v>
                </c:pt>
                <c:pt idx="503">
                  <c:v>62.337699999999998</c:v>
                </c:pt>
                <c:pt idx="504">
                  <c:v>62.4617</c:v>
                </c:pt>
                <c:pt idx="505">
                  <c:v>62.585599999999999</c:v>
                </c:pt>
                <c:pt idx="506">
                  <c:v>62.709499999999998</c:v>
                </c:pt>
                <c:pt idx="507">
                  <c:v>62.833500000000001</c:v>
                </c:pt>
                <c:pt idx="508">
                  <c:v>62.9574</c:v>
                </c:pt>
                <c:pt idx="509">
                  <c:v>63.081299999999999</c:v>
                </c:pt>
                <c:pt idx="510">
                  <c:v>63.205300000000001</c:v>
                </c:pt>
                <c:pt idx="511">
                  <c:v>63.3292</c:v>
                </c:pt>
                <c:pt idx="512">
                  <c:v>63.453099999999999</c:v>
                </c:pt>
                <c:pt idx="513">
                  <c:v>63.577100000000002</c:v>
                </c:pt>
                <c:pt idx="514">
                  <c:v>63.701000000000001</c:v>
                </c:pt>
                <c:pt idx="515">
                  <c:v>63.8249</c:v>
                </c:pt>
                <c:pt idx="516">
                  <c:v>63.948900000000002</c:v>
                </c:pt>
                <c:pt idx="517">
                  <c:v>64.072800000000001</c:v>
                </c:pt>
                <c:pt idx="518">
                  <c:v>64.196700000000007</c:v>
                </c:pt>
                <c:pt idx="519">
                  <c:v>64.320599999999999</c:v>
                </c:pt>
                <c:pt idx="520">
                  <c:v>64.444599999999994</c:v>
                </c:pt>
                <c:pt idx="521">
                  <c:v>64.5685</c:v>
                </c:pt>
                <c:pt idx="522">
                  <c:v>64.692400000000006</c:v>
                </c:pt>
                <c:pt idx="523">
                  <c:v>64.816400000000002</c:v>
                </c:pt>
                <c:pt idx="524">
                  <c:v>64.940299999999993</c:v>
                </c:pt>
                <c:pt idx="525">
                  <c:v>65.0642</c:v>
                </c:pt>
                <c:pt idx="526">
                  <c:v>65.188199999999995</c:v>
                </c:pt>
                <c:pt idx="527">
                  <c:v>65.312100000000001</c:v>
                </c:pt>
                <c:pt idx="528">
                  <c:v>65.436000000000007</c:v>
                </c:pt>
                <c:pt idx="529">
                  <c:v>65.56</c:v>
                </c:pt>
                <c:pt idx="530">
                  <c:v>65.683899999999994</c:v>
                </c:pt>
                <c:pt idx="531">
                  <c:v>65.8078</c:v>
                </c:pt>
                <c:pt idx="532">
                  <c:v>65.931799999999996</c:v>
                </c:pt>
                <c:pt idx="533">
                  <c:v>66.055700000000002</c:v>
                </c:pt>
                <c:pt idx="534">
                  <c:v>66.179599999999994</c:v>
                </c:pt>
                <c:pt idx="535">
                  <c:v>66.303600000000003</c:v>
                </c:pt>
                <c:pt idx="536">
                  <c:v>66.427499999999995</c:v>
                </c:pt>
                <c:pt idx="537">
                  <c:v>66.551400000000001</c:v>
                </c:pt>
                <c:pt idx="538">
                  <c:v>66.675399999999996</c:v>
                </c:pt>
                <c:pt idx="539">
                  <c:v>66.799300000000002</c:v>
                </c:pt>
                <c:pt idx="540">
                  <c:v>66.923199999999994</c:v>
                </c:pt>
                <c:pt idx="541">
                  <c:v>67.0471</c:v>
                </c:pt>
                <c:pt idx="542">
                  <c:v>67.171099999999996</c:v>
                </c:pt>
                <c:pt idx="543">
                  <c:v>67.295000000000002</c:v>
                </c:pt>
                <c:pt idx="544">
                  <c:v>67.418899999999994</c:v>
                </c:pt>
                <c:pt idx="545">
                  <c:v>67.542900000000003</c:v>
                </c:pt>
                <c:pt idx="546">
                  <c:v>67.666799999999995</c:v>
                </c:pt>
                <c:pt idx="547">
                  <c:v>67.790700000000001</c:v>
                </c:pt>
                <c:pt idx="548">
                  <c:v>67.914699999999996</c:v>
                </c:pt>
                <c:pt idx="549">
                  <c:v>68.038600000000002</c:v>
                </c:pt>
                <c:pt idx="550">
                  <c:v>68.162499999999994</c:v>
                </c:pt>
                <c:pt idx="551">
                  <c:v>68.286500000000004</c:v>
                </c:pt>
                <c:pt idx="552">
                  <c:v>68.410399999999996</c:v>
                </c:pt>
                <c:pt idx="553">
                  <c:v>68.534300000000002</c:v>
                </c:pt>
                <c:pt idx="554">
                  <c:v>68.658299999999997</c:v>
                </c:pt>
                <c:pt idx="555">
                  <c:v>68.782200000000003</c:v>
                </c:pt>
                <c:pt idx="556">
                  <c:v>68.906099999999995</c:v>
                </c:pt>
                <c:pt idx="557">
                  <c:v>69.030100000000004</c:v>
                </c:pt>
                <c:pt idx="558">
                  <c:v>69.153999999999996</c:v>
                </c:pt>
                <c:pt idx="559">
                  <c:v>69.277900000000002</c:v>
                </c:pt>
                <c:pt idx="560">
                  <c:v>69.401899999999998</c:v>
                </c:pt>
                <c:pt idx="561">
                  <c:v>69.525800000000004</c:v>
                </c:pt>
                <c:pt idx="562">
                  <c:v>69.649699999999996</c:v>
                </c:pt>
                <c:pt idx="563">
                  <c:v>69.773700000000005</c:v>
                </c:pt>
                <c:pt idx="564">
                  <c:v>69.897599999999997</c:v>
                </c:pt>
                <c:pt idx="565">
                  <c:v>70.021500000000003</c:v>
                </c:pt>
                <c:pt idx="566">
                  <c:v>70.145399999999995</c:v>
                </c:pt>
                <c:pt idx="567">
                  <c:v>70.269400000000005</c:v>
                </c:pt>
                <c:pt idx="568">
                  <c:v>70.393299999999996</c:v>
                </c:pt>
                <c:pt idx="569">
                  <c:v>70.517200000000003</c:v>
                </c:pt>
                <c:pt idx="570">
                  <c:v>70.641199999999998</c:v>
                </c:pt>
                <c:pt idx="571">
                  <c:v>70.765100000000004</c:v>
                </c:pt>
                <c:pt idx="572">
                  <c:v>70.888999999999996</c:v>
                </c:pt>
                <c:pt idx="573">
                  <c:v>71.013000000000005</c:v>
                </c:pt>
                <c:pt idx="574">
                  <c:v>71.136899999999997</c:v>
                </c:pt>
                <c:pt idx="575">
                  <c:v>71.260800000000003</c:v>
                </c:pt>
                <c:pt idx="576">
                  <c:v>71.384799999999998</c:v>
                </c:pt>
                <c:pt idx="577">
                  <c:v>71.508700000000005</c:v>
                </c:pt>
                <c:pt idx="578">
                  <c:v>71.632599999999996</c:v>
                </c:pt>
                <c:pt idx="579">
                  <c:v>71.756600000000006</c:v>
                </c:pt>
                <c:pt idx="580">
                  <c:v>71.880499999999998</c:v>
                </c:pt>
                <c:pt idx="581">
                  <c:v>72.004400000000004</c:v>
                </c:pt>
                <c:pt idx="582">
                  <c:v>72.128399999999999</c:v>
                </c:pt>
                <c:pt idx="583">
                  <c:v>72.252300000000005</c:v>
                </c:pt>
                <c:pt idx="584">
                  <c:v>72.376199999999997</c:v>
                </c:pt>
                <c:pt idx="585">
                  <c:v>72.500200000000007</c:v>
                </c:pt>
                <c:pt idx="586">
                  <c:v>72.624099999999999</c:v>
                </c:pt>
                <c:pt idx="587">
                  <c:v>72.748000000000005</c:v>
                </c:pt>
                <c:pt idx="588">
                  <c:v>72.871899999999997</c:v>
                </c:pt>
                <c:pt idx="589">
                  <c:v>72.995900000000006</c:v>
                </c:pt>
                <c:pt idx="590">
                  <c:v>73.119799999999998</c:v>
                </c:pt>
                <c:pt idx="591">
                  <c:v>73.243700000000004</c:v>
                </c:pt>
                <c:pt idx="592">
                  <c:v>73.367699999999999</c:v>
                </c:pt>
                <c:pt idx="593">
                  <c:v>73.491600000000005</c:v>
                </c:pt>
                <c:pt idx="594">
                  <c:v>73.615499999999997</c:v>
                </c:pt>
                <c:pt idx="595">
                  <c:v>73.739500000000007</c:v>
                </c:pt>
                <c:pt idx="596">
                  <c:v>73.863399999999999</c:v>
                </c:pt>
                <c:pt idx="597">
                  <c:v>73.987300000000005</c:v>
                </c:pt>
                <c:pt idx="598">
                  <c:v>74.1113</c:v>
                </c:pt>
                <c:pt idx="599">
                  <c:v>74.235200000000006</c:v>
                </c:pt>
                <c:pt idx="600">
                  <c:v>74.359099999999998</c:v>
                </c:pt>
                <c:pt idx="601">
                  <c:v>74.483099999999993</c:v>
                </c:pt>
                <c:pt idx="602">
                  <c:v>74.606999999999999</c:v>
                </c:pt>
                <c:pt idx="603">
                  <c:v>74.730900000000005</c:v>
                </c:pt>
                <c:pt idx="604">
                  <c:v>74.854900000000001</c:v>
                </c:pt>
                <c:pt idx="605">
                  <c:v>74.978800000000007</c:v>
                </c:pt>
                <c:pt idx="606">
                  <c:v>75.102699999999999</c:v>
                </c:pt>
                <c:pt idx="607">
                  <c:v>75.226699999999994</c:v>
                </c:pt>
                <c:pt idx="608">
                  <c:v>75.3506</c:v>
                </c:pt>
                <c:pt idx="609">
                  <c:v>75.474500000000006</c:v>
                </c:pt>
                <c:pt idx="610">
                  <c:v>75.598399999999998</c:v>
                </c:pt>
                <c:pt idx="611">
                  <c:v>75.722399999999993</c:v>
                </c:pt>
                <c:pt idx="612">
                  <c:v>75.846299999999999</c:v>
                </c:pt>
                <c:pt idx="613">
                  <c:v>75.970200000000006</c:v>
                </c:pt>
                <c:pt idx="614">
                  <c:v>76.094200000000001</c:v>
                </c:pt>
                <c:pt idx="615">
                  <c:v>76.218100000000007</c:v>
                </c:pt>
                <c:pt idx="616">
                  <c:v>76.341999999999999</c:v>
                </c:pt>
                <c:pt idx="617">
                  <c:v>76.465999999999994</c:v>
                </c:pt>
                <c:pt idx="618">
                  <c:v>76.5899</c:v>
                </c:pt>
                <c:pt idx="619">
                  <c:v>76.713800000000006</c:v>
                </c:pt>
                <c:pt idx="620">
                  <c:v>76.837800000000001</c:v>
                </c:pt>
                <c:pt idx="621">
                  <c:v>76.961699999999993</c:v>
                </c:pt>
                <c:pt idx="622">
                  <c:v>77.085599999999999</c:v>
                </c:pt>
                <c:pt idx="623">
                  <c:v>77.209599999999995</c:v>
                </c:pt>
                <c:pt idx="624">
                  <c:v>77.333500000000001</c:v>
                </c:pt>
                <c:pt idx="625">
                  <c:v>77.457400000000007</c:v>
                </c:pt>
                <c:pt idx="626">
                  <c:v>77.581400000000002</c:v>
                </c:pt>
                <c:pt idx="627">
                  <c:v>77.705299999999994</c:v>
                </c:pt>
                <c:pt idx="628">
                  <c:v>77.8292</c:v>
                </c:pt>
                <c:pt idx="629">
                  <c:v>77.953199999999995</c:v>
                </c:pt>
                <c:pt idx="630">
                  <c:v>78.077100000000002</c:v>
                </c:pt>
                <c:pt idx="631">
                  <c:v>78.200999999999993</c:v>
                </c:pt>
                <c:pt idx="632">
                  <c:v>78.325000000000003</c:v>
                </c:pt>
                <c:pt idx="633">
                  <c:v>78.448899999999995</c:v>
                </c:pt>
                <c:pt idx="634">
                  <c:v>78.572800000000001</c:v>
                </c:pt>
                <c:pt idx="635">
                  <c:v>78.696700000000007</c:v>
                </c:pt>
                <c:pt idx="636">
                  <c:v>78.820700000000002</c:v>
                </c:pt>
                <c:pt idx="637">
                  <c:v>78.944599999999994</c:v>
                </c:pt>
                <c:pt idx="638">
                  <c:v>79.0685</c:v>
                </c:pt>
                <c:pt idx="639">
                  <c:v>79.192499999999995</c:v>
                </c:pt>
                <c:pt idx="640">
                  <c:v>79.316400000000002</c:v>
                </c:pt>
                <c:pt idx="641">
                  <c:v>79.440299999999993</c:v>
                </c:pt>
                <c:pt idx="642">
                  <c:v>79.564300000000003</c:v>
                </c:pt>
                <c:pt idx="643">
                  <c:v>79.688199999999995</c:v>
                </c:pt>
                <c:pt idx="644">
                  <c:v>79.812100000000001</c:v>
                </c:pt>
                <c:pt idx="645">
                  <c:v>79.936099999999996</c:v>
                </c:pt>
                <c:pt idx="646">
                  <c:v>80.06</c:v>
                </c:pt>
                <c:pt idx="647">
                  <c:v>80.183899999999994</c:v>
                </c:pt>
                <c:pt idx="648">
                  <c:v>80.307900000000004</c:v>
                </c:pt>
                <c:pt idx="649">
                  <c:v>80.431799999999996</c:v>
                </c:pt>
                <c:pt idx="650">
                  <c:v>80.555700000000002</c:v>
                </c:pt>
                <c:pt idx="651">
                  <c:v>80.679699999999997</c:v>
                </c:pt>
                <c:pt idx="652">
                  <c:v>80.803600000000003</c:v>
                </c:pt>
                <c:pt idx="653">
                  <c:v>80.927499999999995</c:v>
                </c:pt>
                <c:pt idx="654">
                  <c:v>81.051500000000004</c:v>
                </c:pt>
                <c:pt idx="655">
                  <c:v>81.175399999999996</c:v>
                </c:pt>
                <c:pt idx="656">
                  <c:v>81.299300000000002</c:v>
                </c:pt>
                <c:pt idx="657">
                  <c:v>81.423199999999994</c:v>
                </c:pt>
                <c:pt idx="658">
                  <c:v>81.547200000000004</c:v>
                </c:pt>
                <c:pt idx="659">
                  <c:v>81.671099999999996</c:v>
                </c:pt>
                <c:pt idx="660">
                  <c:v>81.795000000000002</c:v>
                </c:pt>
                <c:pt idx="661">
                  <c:v>81.918999999999997</c:v>
                </c:pt>
                <c:pt idx="662">
                  <c:v>82.042900000000003</c:v>
                </c:pt>
                <c:pt idx="663">
                  <c:v>82.166799999999995</c:v>
                </c:pt>
                <c:pt idx="664">
                  <c:v>82.290800000000004</c:v>
                </c:pt>
                <c:pt idx="665">
                  <c:v>82.414699999999996</c:v>
                </c:pt>
                <c:pt idx="666">
                  <c:v>82.538600000000002</c:v>
                </c:pt>
                <c:pt idx="667">
                  <c:v>82.662599999999998</c:v>
                </c:pt>
                <c:pt idx="668">
                  <c:v>82.786500000000004</c:v>
                </c:pt>
                <c:pt idx="669">
                  <c:v>82.910399999999996</c:v>
                </c:pt>
                <c:pt idx="670">
                  <c:v>83.034400000000005</c:v>
                </c:pt>
                <c:pt idx="671">
                  <c:v>83.158299999999997</c:v>
                </c:pt>
                <c:pt idx="672">
                  <c:v>83.282200000000003</c:v>
                </c:pt>
                <c:pt idx="673">
                  <c:v>83.406199999999998</c:v>
                </c:pt>
                <c:pt idx="674">
                  <c:v>83.530100000000004</c:v>
                </c:pt>
                <c:pt idx="675">
                  <c:v>83.653999999999996</c:v>
                </c:pt>
                <c:pt idx="676">
                  <c:v>83.778000000000006</c:v>
                </c:pt>
                <c:pt idx="677">
                  <c:v>83.901899999999998</c:v>
                </c:pt>
                <c:pt idx="678">
                  <c:v>84.025800000000004</c:v>
                </c:pt>
                <c:pt idx="679">
                  <c:v>84.149699999999996</c:v>
                </c:pt>
                <c:pt idx="680">
                  <c:v>84.273700000000005</c:v>
                </c:pt>
                <c:pt idx="681">
                  <c:v>84.397599999999997</c:v>
                </c:pt>
                <c:pt idx="682">
                  <c:v>84.521500000000003</c:v>
                </c:pt>
                <c:pt idx="683">
                  <c:v>84.645499999999998</c:v>
                </c:pt>
                <c:pt idx="684">
                  <c:v>84.769400000000005</c:v>
                </c:pt>
                <c:pt idx="685">
                  <c:v>84.893299999999996</c:v>
                </c:pt>
                <c:pt idx="686">
                  <c:v>85.017300000000006</c:v>
                </c:pt>
                <c:pt idx="687">
                  <c:v>85.141199999999998</c:v>
                </c:pt>
                <c:pt idx="688">
                  <c:v>85.265100000000004</c:v>
                </c:pt>
                <c:pt idx="689">
                  <c:v>85.389099999999999</c:v>
                </c:pt>
                <c:pt idx="690">
                  <c:v>85.513000000000005</c:v>
                </c:pt>
                <c:pt idx="691">
                  <c:v>85.636899999999997</c:v>
                </c:pt>
                <c:pt idx="692">
                  <c:v>85.760900000000007</c:v>
                </c:pt>
                <c:pt idx="693">
                  <c:v>85.884799999999998</c:v>
                </c:pt>
                <c:pt idx="694">
                  <c:v>86.008700000000005</c:v>
                </c:pt>
                <c:pt idx="695">
                  <c:v>86.1327</c:v>
                </c:pt>
                <c:pt idx="696">
                  <c:v>86.256600000000006</c:v>
                </c:pt>
                <c:pt idx="697">
                  <c:v>86.380499999999998</c:v>
                </c:pt>
                <c:pt idx="698">
                  <c:v>86.504499999999993</c:v>
                </c:pt>
                <c:pt idx="699">
                  <c:v>86.628399999999999</c:v>
                </c:pt>
                <c:pt idx="700">
                  <c:v>86.752300000000005</c:v>
                </c:pt>
                <c:pt idx="701">
                  <c:v>86.876300000000001</c:v>
                </c:pt>
                <c:pt idx="702">
                  <c:v>87.000200000000007</c:v>
                </c:pt>
                <c:pt idx="703">
                  <c:v>87.124099999999999</c:v>
                </c:pt>
                <c:pt idx="704">
                  <c:v>87.248000000000005</c:v>
                </c:pt>
                <c:pt idx="705">
                  <c:v>87.372</c:v>
                </c:pt>
                <c:pt idx="706">
                  <c:v>87.495900000000006</c:v>
                </c:pt>
                <c:pt idx="707">
                  <c:v>87.619799999999998</c:v>
                </c:pt>
                <c:pt idx="708">
                  <c:v>87.743799999999993</c:v>
                </c:pt>
                <c:pt idx="709">
                  <c:v>87.867699999999999</c:v>
                </c:pt>
                <c:pt idx="710">
                  <c:v>87.991600000000005</c:v>
                </c:pt>
                <c:pt idx="711">
                  <c:v>88.115600000000001</c:v>
                </c:pt>
                <c:pt idx="712">
                  <c:v>88.239500000000007</c:v>
                </c:pt>
                <c:pt idx="713">
                  <c:v>88.363399999999999</c:v>
                </c:pt>
                <c:pt idx="714">
                  <c:v>88.487399999999994</c:v>
                </c:pt>
                <c:pt idx="715">
                  <c:v>88.6113</c:v>
                </c:pt>
                <c:pt idx="716">
                  <c:v>88.735200000000006</c:v>
                </c:pt>
                <c:pt idx="717">
                  <c:v>88.859200000000001</c:v>
                </c:pt>
                <c:pt idx="718">
                  <c:v>88.983099999999993</c:v>
                </c:pt>
                <c:pt idx="719">
                  <c:v>89.106999999999999</c:v>
                </c:pt>
                <c:pt idx="720">
                  <c:v>89.230999999999995</c:v>
                </c:pt>
                <c:pt idx="721">
                  <c:v>89.354900000000001</c:v>
                </c:pt>
                <c:pt idx="722">
                  <c:v>89.478800000000007</c:v>
                </c:pt>
                <c:pt idx="723">
                  <c:v>89.602800000000002</c:v>
                </c:pt>
                <c:pt idx="724">
                  <c:v>89.726699999999994</c:v>
                </c:pt>
                <c:pt idx="725">
                  <c:v>89.8506</c:v>
                </c:pt>
                <c:pt idx="726">
                  <c:v>89.974500000000006</c:v>
                </c:pt>
                <c:pt idx="727">
                  <c:v>90.098500000000001</c:v>
                </c:pt>
                <c:pt idx="728">
                  <c:v>90.222399999999993</c:v>
                </c:pt>
                <c:pt idx="729">
                  <c:v>90.346299999999999</c:v>
                </c:pt>
                <c:pt idx="730">
                  <c:v>90.470299999999995</c:v>
                </c:pt>
                <c:pt idx="731">
                  <c:v>90.594200000000001</c:v>
                </c:pt>
                <c:pt idx="732">
                  <c:v>90.718100000000007</c:v>
                </c:pt>
                <c:pt idx="733">
                  <c:v>90.842100000000002</c:v>
                </c:pt>
                <c:pt idx="734">
                  <c:v>90.965999999999994</c:v>
                </c:pt>
                <c:pt idx="735">
                  <c:v>91.0899</c:v>
                </c:pt>
                <c:pt idx="736">
                  <c:v>91.213899999999995</c:v>
                </c:pt>
                <c:pt idx="737">
                  <c:v>91.337800000000001</c:v>
                </c:pt>
                <c:pt idx="738">
                  <c:v>91.461699999999993</c:v>
                </c:pt>
                <c:pt idx="739">
                  <c:v>91.585700000000003</c:v>
                </c:pt>
                <c:pt idx="740">
                  <c:v>91.709599999999995</c:v>
                </c:pt>
                <c:pt idx="741">
                  <c:v>91.833500000000001</c:v>
                </c:pt>
                <c:pt idx="742">
                  <c:v>91.957499999999996</c:v>
                </c:pt>
                <c:pt idx="743">
                  <c:v>92.081400000000002</c:v>
                </c:pt>
                <c:pt idx="744">
                  <c:v>92.205299999999994</c:v>
                </c:pt>
                <c:pt idx="745">
                  <c:v>92.329300000000003</c:v>
                </c:pt>
                <c:pt idx="746">
                  <c:v>92.453199999999995</c:v>
                </c:pt>
                <c:pt idx="747">
                  <c:v>92.577100000000002</c:v>
                </c:pt>
                <c:pt idx="748">
                  <c:v>92.700999999999993</c:v>
                </c:pt>
                <c:pt idx="749">
                  <c:v>92.825000000000003</c:v>
                </c:pt>
                <c:pt idx="750">
                  <c:v>92.948899999999995</c:v>
                </c:pt>
                <c:pt idx="751">
                  <c:v>93.072800000000001</c:v>
                </c:pt>
                <c:pt idx="752">
                  <c:v>93.196799999999996</c:v>
                </c:pt>
                <c:pt idx="753">
                  <c:v>93.320700000000002</c:v>
                </c:pt>
                <c:pt idx="754">
                  <c:v>93.444599999999994</c:v>
                </c:pt>
                <c:pt idx="755">
                  <c:v>93.568600000000004</c:v>
                </c:pt>
                <c:pt idx="756">
                  <c:v>93.692499999999995</c:v>
                </c:pt>
                <c:pt idx="757">
                  <c:v>93.816400000000002</c:v>
                </c:pt>
                <c:pt idx="758">
                  <c:v>93.940399999999997</c:v>
                </c:pt>
                <c:pt idx="759">
                  <c:v>94.064300000000003</c:v>
                </c:pt>
                <c:pt idx="760">
                  <c:v>94.188199999999995</c:v>
                </c:pt>
                <c:pt idx="761">
                  <c:v>94.312200000000004</c:v>
                </c:pt>
                <c:pt idx="762">
                  <c:v>94.436099999999996</c:v>
                </c:pt>
                <c:pt idx="763">
                  <c:v>94.56</c:v>
                </c:pt>
                <c:pt idx="764">
                  <c:v>94.683999999999997</c:v>
                </c:pt>
                <c:pt idx="765">
                  <c:v>94.807900000000004</c:v>
                </c:pt>
                <c:pt idx="766">
                  <c:v>94.931799999999996</c:v>
                </c:pt>
                <c:pt idx="767">
                  <c:v>95.055800000000005</c:v>
                </c:pt>
                <c:pt idx="768">
                  <c:v>95.179699999999997</c:v>
                </c:pt>
                <c:pt idx="769">
                  <c:v>95.303600000000003</c:v>
                </c:pt>
                <c:pt idx="770">
                  <c:v>95.427599999999998</c:v>
                </c:pt>
                <c:pt idx="771">
                  <c:v>95.551500000000004</c:v>
                </c:pt>
                <c:pt idx="772">
                  <c:v>95.675399999999996</c:v>
                </c:pt>
                <c:pt idx="773">
                  <c:v>95.799300000000002</c:v>
                </c:pt>
                <c:pt idx="774">
                  <c:v>95.923299999999998</c:v>
                </c:pt>
                <c:pt idx="775">
                  <c:v>96.047200000000004</c:v>
                </c:pt>
                <c:pt idx="776">
                  <c:v>96.171099999999996</c:v>
                </c:pt>
                <c:pt idx="777">
                  <c:v>96.295100000000005</c:v>
                </c:pt>
                <c:pt idx="778">
                  <c:v>96.418999999999997</c:v>
                </c:pt>
                <c:pt idx="779">
                  <c:v>96.542900000000003</c:v>
                </c:pt>
                <c:pt idx="780">
                  <c:v>96.666899999999998</c:v>
                </c:pt>
                <c:pt idx="781">
                  <c:v>96.790800000000004</c:v>
                </c:pt>
                <c:pt idx="782">
                  <c:v>96.914699999999996</c:v>
                </c:pt>
                <c:pt idx="783">
                  <c:v>97.038700000000006</c:v>
                </c:pt>
                <c:pt idx="784">
                  <c:v>97.162599999999998</c:v>
                </c:pt>
                <c:pt idx="785">
                  <c:v>97.286500000000004</c:v>
                </c:pt>
                <c:pt idx="786">
                  <c:v>97.410499999999999</c:v>
                </c:pt>
                <c:pt idx="787">
                  <c:v>97.534400000000005</c:v>
                </c:pt>
                <c:pt idx="788">
                  <c:v>97.658299999999997</c:v>
                </c:pt>
                <c:pt idx="789">
                  <c:v>97.782300000000006</c:v>
                </c:pt>
                <c:pt idx="790">
                  <c:v>97.906199999999998</c:v>
                </c:pt>
                <c:pt idx="791">
                  <c:v>98.030100000000004</c:v>
                </c:pt>
                <c:pt idx="792">
                  <c:v>98.1541</c:v>
                </c:pt>
                <c:pt idx="793">
                  <c:v>98.278000000000006</c:v>
                </c:pt>
                <c:pt idx="794">
                  <c:v>98.401899999999998</c:v>
                </c:pt>
                <c:pt idx="795">
                  <c:v>98.525800000000004</c:v>
                </c:pt>
                <c:pt idx="796">
                  <c:v>98.649799999999999</c:v>
                </c:pt>
                <c:pt idx="797">
                  <c:v>98.773700000000005</c:v>
                </c:pt>
                <c:pt idx="798">
                  <c:v>98.897599999999997</c:v>
                </c:pt>
                <c:pt idx="799">
                  <c:v>99.021600000000007</c:v>
                </c:pt>
                <c:pt idx="800">
                  <c:v>99.145499999999998</c:v>
                </c:pt>
                <c:pt idx="801">
                  <c:v>99.269400000000005</c:v>
                </c:pt>
                <c:pt idx="802">
                  <c:v>99.3934</c:v>
                </c:pt>
                <c:pt idx="803">
                  <c:v>99.517300000000006</c:v>
                </c:pt>
                <c:pt idx="804">
                  <c:v>99.641199999999998</c:v>
                </c:pt>
                <c:pt idx="805">
                  <c:v>99.765199999999993</c:v>
                </c:pt>
                <c:pt idx="806">
                  <c:v>99.889099999999999</c:v>
                </c:pt>
                <c:pt idx="807">
                  <c:v>100.01300000000001</c:v>
                </c:pt>
                <c:pt idx="808">
                  <c:v>100.137</c:v>
                </c:pt>
                <c:pt idx="809">
                  <c:v>100.261</c:v>
                </c:pt>
                <c:pt idx="810">
                  <c:v>100.38500000000001</c:v>
                </c:pt>
                <c:pt idx="811">
                  <c:v>100.509</c:v>
                </c:pt>
                <c:pt idx="812">
                  <c:v>100.633</c:v>
                </c:pt>
                <c:pt idx="813">
                  <c:v>100.75700000000001</c:v>
                </c:pt>
                <c:pt idx="814">
                  <c:v>100.881</c:v>
                </c:pt>
                <c:pt idx="815">
                  <c:v>101.004</c:v>
                </c:pt>
                <c:pt idx="816">
                  <c:v>101.128</c:v>
                </c:pt>
                <c:pt idx="817">
                  <c:v>101.252</c:v>
                </c:pt>
                <c:pt idx="818">
                  <c:v>101.376</c:v>
                </c:pt>
                <c:pt idx="819">
                  <c:v>101.5</c:v>
                </c:pt>
                <c:pt idx="820">
                  <c:v>101.624</c:v>
                </c:pt>
                <c:pt idx="821">
                  <c:v>101.748</c:v>
                </c:pt>
                <c:pt idx="822">
                  <c:v>101.872</c:v>
                </c:pt>
                <c:pt idx="823">
                  <c:v>101.996</c:v>
                </c:pt>
                <c:pt idx="824">
                  <c:v>102.12</c:v>
                </c:pt>
                <c:pt idx="825">
                  <c:v>102.244</c:v>
                </c:pt>
                <c:pt idx="826">
                  <c:v>102.36799999999999</c:v>
                </c:pt>
                <c:pt idx="827">
                  <c:v>102.492</c:v>
                </c:pt>
                <c:pt idx="828">
                  <c:v>102.616</c:v>
                </c:pt>
                <c:pt idx="829">
                  <c:v>102.74</c:v>
                </c:pt>
                <c:pt idx="830">
                  <c:v>102.863</c:v>
                </c:pt>
                <c:pt idx="831">
                  <c:v>102.98699999999999</c:v>
                </c:pt>
                <c:pt idx="832">
                  <c:v>103.111</c:v>
                </c:pt>
                <c:pt idx="833">
                  <c:v>103.235</c:v>
                </c:pt>
                <c:pt idx="834">
                  <c:v>103.35899999999999</c:v>
                </c:pt>
                <c:pt idx="835">
                  <c:v>103.483</c:v>
                </c:pt>
                <c:pt idx="836">
                  <c:v>103.607</c:v>
                </c:pt>
                <c:pt idx="837">
                  <c:v>103.73099999999999</c:v>
                </c:pt>
                <c:pt idx="838">
                  <c:v>103.855</c:v>
                </c:pt>
                <c:pt idx="839">
                  <c:v>103.979</c:v>
                </c:pt>
                <c:pt idx="840">
                  <c:v>104.10299999999999</c:v>
                </c:pt>
                <c:pt idx="841">
                  <c:v>104.227</c:v>
                </c:pt>
                <c:pt idx="842">
                  <c:v>104.351</c:v>
                </c:pt>
                <c:pt idx="843">
                  <c:v>104.47499999999999</c:v>
                </c:pt>
                <c:pt idx="844">
                  <c:v>104.599</c:v>
                </c:pt>
                <c:pt idx="845">
                  <c:v>104.72199999999999</c:v>
                </c:pt>
                <c:pt idx="846">
                  <c:v>104.846</c:v>
                </c:pt>
                <c:pt idx="847">
                  <c:v>104.97</c:v>
                </c:pt>
                <c:pt idx="848">
                  <c:v>105.09399999999999</c:v>
                </c:pt>
                <c:pt idx="849">
                  <c:v>105.218</c:v>
                </c:pt>
                <c:pt idx="850">
                  <c:v>105.342</c:v>
                </c:pt>
                <c:pt idx="851">
                  <c:v>105.46599999999999</c:v>
                </c:pt>
                <c:pt idx="852">
                  <c:v>105.59</c:v>
                </c:pt>
                <c:pt idx="853">
                  <c:v>105.714</c:v>
                </c:pt>
                <c:pt idx="854">
                  <c:v>105.83799999999999</c:v>
                </c:pt>
                <c:pt idx="855">
                  <c:v>105.962</c:v>
                </c:pt>
                <c:pt idx="856">
                  <c:v>106.086</c:v>
                </c:pt>
                <c:pt idx="857">
                  <c:v>106.21</c:v>
                </c:pt>
                <c:pt idx="858">
                  <c:v>106.334</c:v>
                </c:pt>
                <c:pt idx="859">
                  <c:v>106.45699999999999</c:v>
                </c:pt>
                <c:pt idx="860">
                  <c:v>106.581</c:v>
                </c:pt>
                <c:pt idx="861">
                  <c:v>106.705</c:v>
                </c:pt>
                <c:pt idx="862">
                  <c:v>106.82899999999999</c:v>
                </c:pt>
                <c:pt idx="863">
                  <c:v>106.953</c:v>
                </c:pt>
                <c:pt idx="864">
                  <c:v>107.077</c:v>
                </c:pt>
                <c:pt idx="865">
                  <c:v>107.20099999999999</c:v>
                </c:pt>
                <c:pt idx="866">
                  <c:v>107.325</c:v>
                </c:pt>
                <c:pt idx="867">
                  <c:v>107.449</c:v>
                </c:pt>
                <c:pt idx="868">
                  <c:v>107.57299999999999</c:v>
                </c:pt>
                <c:pt idx="869">
                  <c:v>107.697</c:v>
                </c:pt>
                <c:pt idx="870">
                  <c:v>107.821</c:v>
                </c:pt>
                <c:pt idx="871">
                  <c:v>107.94499999999999</c:v>
                </c:pt>
                <c:pt idx="872">
                  <c:v>108.069</c:v>
                </c:pt>
                <c:pt idx="873">
                  <c:v>108.193</c:v>
                </c:pt>
                <c:pt idx="874">
                  <c:v>108.316</c:v>
                </c:pt>
                <c:pt idx="875">
                  <c:v>108.44</c:v>
                </c:pt>
                <c:pt idx="876">
                  <c:v>108.56399999999999</c:v>
                </c:pt>
                <c:pt idx="877">
                  <c:v>108.688</c:v>
                </c:pt>
                <c:pt idx="878">
                  <c:v>108.812</c:v>
                </c:pt>
                <c:pt idx="879">
                  <c:v>108.93600000000001</c:v>
                </c:pt>
                <c:pt idx="880">
                  <c:v>109.06</c:v>
                </c:pt>
                <c:pt idx="881">
                  <c:v>109.184</c:v>
                </c:pt>
                <c:pt idx="882">
                  <c:v>109.30800000000001</c:v>
                </c:pt>
                <c:pt idx="883">
                  <c:v>109.432</c:v>
                </c:pt>
                <c:pt idx="884">
                  <c:v>109.556</c:v>
                </c:pt>
                <c:pt idx="885">
                  <c:v>109.68</c:v>
                </c:pt>
                <c:pt idx="886">
                  <c:v>109.804</c:v>
                </c:pt>
                <c:pt idx="887">
                  <c:v>109.928</c:v>
                </c:pt>
                <c:pt idx="888">
                  <c:v>110.05200000000001</c:v>
                </c:pt>
                <c:pt idx="889">
                  <c:v>110.175</c:v>
                </c:pt>
                <c:pt idx="890">
                  <c:v>110.29900000000001</c:v>
                </c:pt>
                <c:pt idx="891">
                  <c:v>110.423</c:v>
                </c:pt>
                <c:pt idx="892">
                  <c:v>110.547</c:v>
                </c:pt>
                <c:pt idx="893">
                  <c:v>110.67100000000001</c:v>
                </c:pt>
                <c:pt idx="894">
                  <c:v>110.795</c:v>
                </c:pt>
                <c:pt idx="895">
                  <c:v>110.919</c:v>
                </c:pt>
                <c:pt idx="896">
                  <c:v>111.04300000000001</c:v>
                </c:pt>
                <c:pt idx="897">
                  <c:v>111.167</c:v>
                </c:pt>
                <c:pt idx="898">
                  <c:v>111.291</c:v>
                </c:pt>
                <c:pt idx="899">
                  <c:v>111.41500000000001</c:v>
                </c:pt>
                <c:pt idx="900">
                  <c:v>111.539</c:v>
                </c:pt>
                <c:pt idx="901">
                  <c:v>111.663</c:v>
                </c:pt>
                <c:pt idx="902">
                  <c:v>111.78700000000001</c:v>
                </c:pt>
                <c:pt idx="903">
                  <c:v>111.91</c:v>
                </c:pt>
                <c:pt idx="904">
                  <c:v>112.03400000000001</c:v>
                </c:pt>
                <c:pt idx="905">
                  <c:v>112.158</c:v>
                </c:pt>
                <c:pt idx="906">
                  <c:v>112.282</c:v>
                </c:pt>
                <c:pt idx="907">
                  <c:v>112.40600000000001</c:v>
                </c:pt>
                <c:pt idx="908">
                  <c:v>112.53</c:v>
                </c:pt>
                <c:pt idx="909">
                  <c:v>112.654</c:v>
                </c:pt>
                <c:pt idx="910">
                  <c:v>112.77800000000001</c:v>
                </c:pt>
                <c:pt idx="911">
                  <c:v>112.902</c:v>
                </c:pt>
                <c:pt idx="912">
                  <c:v>113.026</c:v>
                </c:pt>
                <c:pt idx="913">
                  <c:v>113.15</c:v>
                </c:pt>
                <c:pt idx="914">
                  <c:v>113.274</c:v>
                </c:pt>
                <c:pt idx="915">
                  <c:v>113.398</c:v>
                </c:pt>
                <c:pt idx="916">
                  <c:v>113.52200000000001</c:v>
                </c:pt>
                <c:pt idx="917">
                  <c:v>113.646</c:v>
                </c:pt>
                <c:pt idx="918">
                  <c:v>113.76900000000001</c:v>
                </c:pt>
                <c:pt idx="919">
                  <c:v>113.893</c:v>
                </c:pt>
                <c:pt idx="920">
                  <c:v>114.017</c:v>
                </c:pt>
                <c:pt idx="921">
                  <c:v>114.14100000000001</c:v>
                </c:pt>
                <c:pt idx="922">
                  <c:v>114.265</c:v>
                </c:pt>
                <c:pt idx="923">
                  <c:v>114.389</c:v>
                </c:pt>
                <c:pt idx="924">
                  <c:v>114.51300000000001</c:v>
                </c:pt>
                <c:pt idx="925">
                  <c:v>114.637</c:v>
                </c:pt>
                <c:pt idx="926">
                  <c:v>114.761</c:v>
                </c:pt>
                <c:pt idx="927">
                  <c:v>114.88500000000001</c:v>
                </c:pt>
                <c:pt idx="928">
                  <c:v>115.009</c:v>
                </c:pt>
                <c:pt idx="929">
                  <c:v>115.133</c:v>
                </c:pt>
                <c:pt idx="930">
                  <c:v>115.25700000000001</c:v>
                </c:pt>
                <c:pt idx="931">
                  <c:v>115.381</c:v>
                </c:pt>
                <c:pt idx="932">
                  <c:v>115.505</c:v>
                </c:pt>
                <c:pt idx="933">
                  <c:v>115.628</c:v>
                </c:pt>
                <c:pt idx="934">
                  <c:v>115.752</c:v>
                </c:pt>
                <c:pt idx="935">
                  <c:v>115.876</c:v>
                </c:pt>
                <c:pt idx="936">
                  <c:v>116</c:v>
                </c:pt>
                <c:pt idx="937">
                  <c:v>116.124</c:v>
                </c:pt>
                <c:pt idx="938">
                  <c:v>116.248</c:v>
                </c:pt>
                <c:pt idx="939">
                  <c:v>116.372</c:v>
                </c:pt>
                <c:pt idx="940">
                  <c:v>116.496</c:v>
                </c:pt>
                <c:pt idx="941">
                  <c:v>116.62</c:v>
                </c:pt>
                <c:pt idx="942">
                  <c:v>116.744</c:v>
                </c:pt>
                <c:pt idx="943">
                  <c:v>116.86799999999999</c:v>
                </c:pt>
                <c:pt idx="944">
                  <c:v>116.992</c:v>
                </c:pt>
                <c:pt idx="945">
                  <c:v>117.116</c:v>
                </c:pt>
                <c:pt idx="946">
                  <c:v>117.24</c:v>
                </c:pt>
                <c:pt idx="947">
                  <c:v>117.363</c:v>
                </c:pt>
                <c:pt idx="948">
                  <c:v>117.48699999999999</c:v>
                </c:pt>
                <c:pt idx="949">
                  <c:v>117.611</c:v>
                </c:pt>
                <c:pt idx="950">
                  <c:v>117.735</c:v>
                </c:pt>
                <c:pt idx="951">
                  <c:v>117.85899999999999</c:v>
                </c:pt>
                <c:pt idx="952">
                  <c:v>117.983</c:v>
                </c:pt>
                <c:pt idx="953">
                  <c:v>118.107</c:v>
                </c:pt>
                <c:pt idx="954">
                  <c:v>118.23099999999999</c:v>
                </c:pt>
                <c:pt idx="955">
                  <c:v>118.355</c:v>
                </c:pt>
                <c:pt idx="956">
                  <c:v>118.479</c:v>
                </c:pt>
                <c:pt idx="957">
                  <c:v>118.60299999999999</c:v>
                </c:pt>
                <c:pt idx="958">
                  <c:v>118.727</c:v>
                </c:pt>
                <c:pt idx="959">
                  <c:v>118.851</c:v>
                </c:pt>
                <c:pt idx="960">
                  <c:v>118.97499999999999</c:v>
                </c:pt>
                <c:pt idx="961">
                  <c:v>119.099</c:v>
                </c:pt>
                <c:pt idx="962">
                  <c:v>119.22199999999999</c:v>
                </c:pt>
                <c:pt idx="963">
                  <c:v>119.346</c:v>
                </c:pt>
                <c:pt idx="964">
                  <c:v>119.47</c:v>
                </c:pt>
                <c:pt idx="965">
                  <c:v>119.59399999999999</c:v>
                </c:pt>
                <c:pt idx="966">
                  <c:v>119.718</c:v>
                </c:pt>
                <c:pt idx="967">
                  <c:v>119.842</c:v>
                </c:pt>
                <c:pt idx="968">
                  <c:v>119.96599999999999</c:v>
                </c:pt>
                <c:pt idx="969">
                  <c:v>120.09</c:v>
                </c:pt>
                <c:pt idx="970">
                  <c:v>120.214</c:v>
                </c:pt>
                <c:pt idx="971">
                  <c:v>120.33799999999999</c:v>
                </c:pt>
                <c:pt idx="972">
                  <c:v>120.462</c:v>
                </c:pt>
                <c:pt idx="973">
                  <c:v>120.586</c:v>
                </c:pt>
                <c:pt idx="974">
                  <c:v>120.71</c:v>
                </c:pt>
                <c:pt idx="975">
                  <c:v>120.834</c:v>
                </c:pt>
                <c:pt idx="976">
                  <c:v>120.958</c:v>
                </c:pt>
                <c:pt idx="977">
                  <c:v>121.081</c:v>
                </c:pt>
                <c:pt idx="978">
                  <c:v>121.205</c:v>
                </c:pt>
                <c:pt idx="979">
                  <c:v>121.32899999999999</c:v>
                </c:pt>
                <c:pt idx="980">
                  <c:v>121.453</c:v>
                </c:pt>
                <c:pt idx="981">
                  <c:v>121.577</c:v>
                </c:pt>
                <c:pt idx="982">
                  <c:v>121.70099999999999</c:v>
                </c:pt>
                <c:pt idx="983">
                  <c:v>121.825</c:v>
                </c:pt>
                <c:pt idx="984">
                  <c:v>121.949</c:v>
                </c:pt>
                <c:pt idx="985">
                  <c:v>122.07299999999999</c:v>
                </c:pt>
                <c:pt idx="986">
                  <c:v>122.197</c:v>
                </c:pt>
                <c:pt idx="987">
                  <c:v>122.321</c:v>
                </c:pt>
                <c:pt idx="988">
                  <c:v>122.44499999999999</c:v>
                </c:pt>
                <c:pt idx="989">
                  <c:v>122.569</c:v>
                </c:pt>
                <c:pt idx="990">
                  <c:v>122.693</c:v>
                </c:pt>
                <c:pt idx="991">
                  <c:v>122.816</c:v>
                </c:pt>
                <c:pt idx="992">
                  <c:v>122.94</c:v>
                </c:pt>
                <c:pt idx="993">
                  <c:v>123.06399999999999</c:v>
                </c:pt>
                <c:pt idx="994">
                  <c:v>123.188</c:v>
                </c:pt>
                <c:pt idx="995">
                  <c:v>123.312</c:v>
                </c:pt>
                <c:pt idx="996">
                  <c:v>123.43600000000001</c:v>
                </c:pt>
                <c:pt idx="997">
                  <c:v>123.56</c:v>
                </c:pt>
                <c:pt idx="998">
                  <c:v>123.684</c:v>
                </c:pt>
                <c:pt idx="999">
                  <c:v>123.80800000000001</c:v>
                </c:pt>
                <c:pt idx="1000">
                  <c:v>123.932</c:v>
                </c:pt>
                <c:pt idx="1001">
                  <c:v>124.056</c:v>
                </c:pt>
                <c:pt idx="1002">
                  <c:v>124.18</c:v>
                </c:pt>
                <c:pt idx="1003">
                  <c:v>124.304</c:v>
                </c:pt>
                <c:pt idx="1004">
                  <c:v>124.428</c:v>
                </c:pt>
                <c:pt idx="1005">
                  <c:v>124.55200000000001</c:v>
                </c:pt>
                <c:pt idx="1006">
                  <c:v>124.675</c:v>
                </c:pt>
                <c:pt idx="1007">
                  <c:v>124.79900000000001</c:v>
                </c:pt>
                <c:pt idx="1008">
                  <c:v>124.923</c:v>
                </c:pt>
                <c:pt idx="1009">
                  <c:v>125.047</c:v>
                </c:pt>
                <c:pt idx="1010">
                  <c:v>125.17100000000001</c:v>
                </c:pt>
                <c:pt idx="1011">
                  <c:v>125.295</c:v>
                </c:pt>
                <c:pt idx="1012">
                  <c:v>125.419</c:v>
                </c:pt>
                <c:pt idx="1013">
                  <c:v>125.54300000000001</c:v>
                </c:pt>
                <c:pt idx="1014">
                  <c:v>125.667</c:v>
                </c:pt>
                <c:pt idx="1015">
                  <c:v>125.791</c:v>
                </c:pt>
                <c:pt idx="1016">
                  <c:v>125.91500000000001</c:v>
                </c:pt>
                <c:pt idx="1017">
                  <c:v>126.039</c:v>
                </c:pt>
                <c:pt idx="1018">
                  <c:v>126.163</c:v>
                </c:pt>
                <c:pt idx="1019">
                  <c:v>126.28700000000001</c:v>
                </c:pt>
                <c:pt idx="1020">
                  <c:v>126.411</c:v>
                </c:pt>
                <c:pt idx="1021">
                  <c:v>126.53400000000001</c:v>
                </c:pt>
                <c:pt idx="1022">
                  <c:v>126.658</c:v>
                </c:pt>
                <c:pt idx="1023">
                  <c:v>126.782</c:v>
                </c:pt>
                <c:pt idx="1024">
                  <c:v>126.90600000000001</c:v>
                </c:pt>
                <c:pt idx="1025">
                  <c:v>127.03</c:v>
                </c:pt>
                <c:pt idx="1026">
                  <c:v>127.154</c:v>
                </c:pt>
                <c:pt idx="1027">
                  <c:v>127.27800000000001</c:v>
                </c:pt>
                <c:pt idx="1028">
                  <c:v>127.402</c:v>
                </c:pt>
                <c:pt idx="1029">
                  <c:v>127.526</c:v>
                </c:pt>
                <c:pt idx="1030">
                  <c:v>127.65</c:v>
                </c:pt>
                <c:pt idx="1031">
                  <c:v>127.774</c:v>
                </c:pt>
                <c:pt idx="1032">
                  <c:v>127.898</c:v>
                </c:pt>
                <c:pt idx="1033">
                  <c:v>128.02199999999999</c:v>
                </c:pt>
                <c:pt idx="1034">
                  <c:v>128.14599999999999</c:v>
                </c:pt>
                <c:pt idx="1035">
                  <c:v>128.27000000000001</c:v>
                </c:pt>
                <c:pt idx="1036">
                  <c:v>128.393</c:v>
                </c:pt>
                <c:pt idx="1037">
                  <c:v>128.517</c:v>
                </c:pt>
                <c:pt idx="1038">
                  <c:v>128.64099999999999</c:v>
                </c:pt>
                <c:pt idx="1039">
                  <c:v>128.76499999999999</c:v>
                </c:pt>
                <c:pt idx="1040">
                  <c:v>128.88900000000001</c:v>
                </c:pt>
                <c:pt idx="1041">
                  <c:v>129.01300000000001</c:v>
                </c:pt>
                <c:pt idx="1042">
                  <c:v>129.137</c:v>
                </c:pt>
                <c:pt idx="1043">
                  <c:v>129.261</c:v>
                </c:pt>
                <c:pt idx="1044">
                  <c:v>129.38499999999999</c:v>
                </c:pt>
                <c:pt idx="1045">
                  <c:v>129.50899999999999</c:v>
                </c:pt>
                <c:pt idx="1046">
                  <c:v>129.63300000000001</c:v>
                </c:pt>
                <c:pt idx="1047">
                  <c:v>129.75700000000001</c:v>
                </c:pt>
                <c:pt idx="1048">
                  <c:v>129.881</c:v>
                </c:pt>
                <c:pt idx="1049">
                  <c:v>130.005</c:v>
                </c:pt>
                <c:pt idx="1050">
                  <c:v>130.12799999999999</c:v>
                </c:pt>
                <c:pt idx="1051">
                  <c:v>130.25200000000001</c:v>
                </c:pt>
                <c:pt idx="1052">
                  <c:v>130.376</c:v>
                </c:pt>
                <c:pt idx="1053">
                  <c:v>130.5</c:v>
                </c:pt>
                <c:pt idx="1054">
                  <c:v>130.624</c:v>
                </c:pt>
                <c:pt idx="1055">
                  <c:v>130.74799999999999</c:v>
                </c:pt>
                <c:pt idx="1056">
                  <c:v>130.87200000000001</c:v>
                </c:pt>
                <c:pt idx="1057">
                  <c:v>130.99600000000001</c:v>
                </c:pt>
                <c:pt idx="1058">
                  <c:v>131.12</c:v>
                </c:pt>
                <c:pt idx="1059">
                  <c:v>131.244</c:v>
                </c:pt>
                <c:pt idx="1060">
                  <c:v>131.36799999999999</c:v>
                </c:pt>
                <c:pt idx="1061">
                  <c:v>131.49199999999999</c:v>
                </c:pt>
                <c:pt idx="1062">
                  <c:v>131.61600000000001</c:v>
                </c:pt>
                <c:pt idx="1063">
                  <c:v>131.74</c:v>
                </c:pt>
                <c:pt idx="1064">
                  <c:v>131.864</c:v>
                </c:pt>
                <c:pt idx="1065">
                  <c:v>131.98699999999999</c:v>
                </c:pt>
                <c:pt idx="1066">
                  <c:v>132.11099999999999</c:v>
                </c:pt>
                <c:pt idx="1067">
                  <c:v>132.23500000000001</c:v>
                </c:pt>
                <c:pt idx="1068">
                  <c:v>132.35900000000001</c:v>
                </c:pt>
                <c:pt idx="1069">
                  <c:v>132.483</c:v>
                </c:pt>
                <c:pt idx="1070">
                  <c:v>132.607</c:v>
                </c:pt>
                <c:pt idx="1071">
                  <c:v>132.73099999999999</c:v>
                </c:pt>
                <c:pt idx="1072">
                  <c:v>132.85499999999999</c:v>
                </c:pt>
                <c:pt idx="1073">
                  <c:v>132.97900000000001</c:v>
                </c:pt>
                <c:pt idx="1074">
                  <c:v>133.10300000000001</c:v>
                </c:pt>
                <c:pt idx="1075">
                  <c:v>133.227</c:v>
                </c:pt>
                <c:pt idx="1076">
                  <c:v>133.351</c:v>
                </c:pt>
                <c:pt idx="1077">
                  <c:v>133.47499999999999</c:v>
                </c:pt>
                <c:pt idx="1078">
                  <c:v>133.59899999999999</c:v>
                </c:pt>
                <c:pt idx="1079">
                  <c:v>133.72300000000001</c:v>
                </c:pt>
                <c:pt idx="1080">
                  <c:v>133.846</c:v>
                </c:pt>
                <c:pt idx="1081">
                  <c:v>133.97</c:v>
                </c:pt>
                <c:pt idx="1082">
                  <c:v>134.09399999999999</c:v>
                </c:pt>
                <c:pt idx="1083">
                  <c:v>134.21799999999999</c:v>
                </c:pt>
                <c:pt idx="1084">
                  <c:v>134.34200000000001</c:v>
                </c:pt>
                <c:pt idx="1085">
                  <c:v>134.46600000000001</c:v>
                </c:pt>
                <c:pt idx="1086">
                  <c:v>134.59</c:v>
                </c:pt>
                <c:pt idx="1087">
                  <c:v>134.714</c:v>
                </c:pt>
                <c:pt idx="1088">
                  <c:v>134.83799999999999</c:v>
                </c:pt>
                <c:pt idx="1089">
                  <c:v>134.96199999999999</c:v>
                </c:pt>
                <c:pt idx="1090">
                  <c:v>135.08600000000001</c:v>
                </c:pt>
                <c:pt idx="1091">
                  <c:v>135.21</c:v>
                </c:pt>
                <c:pt idx="1092">
                  <c:v>135.334</c:v>
                </c:pt>
                <c:pt idx="1093">
                  <c:v>135.458</c:v>
                </c:pt>
                <c:pt idx="1094">
                  <c:v>135.58099999999999</c:v>
                </c:pt>
                <c:pt idx="1095">
                  <c:v>135.70500000000001</c:v>
                </c:pt>
                <c:pt idx="1096">
                  <c:v>135.82900000000001</c:v>
                </c:pt>
                <c:pt idx="1097">
                  <c:v>135.953</c:v>
                </c:pt>
                <c:pt idx="1098">
                  <c:v>136.077</c:v>
                </c:pt>
                <c:pt idx="1099">
                  <c:v>136.20099999999999</c:v>
                </c:pt>
                <c:pt idx="1100">
                  <c:v>136.32499999999999</c:v>
                </c:pt>
                <c:pt idx="1101">
                  <c:v>136.44900000000001</c:v>
                </c:pt>
                <c:pt idx="1102">
                  <c:v>136.57300000000001</c:v>
                </c:pt>
                <c:pt idx="1103">
                  <c:v>136.697</c:v>
                </c:pt>
                <c:pt idx="1104">
                  <c:v>136.821</c:v>
                </c:pt>
                <c:pt idx="1105">
                  <c:v>136.94499999999999</c:v>
                </c:pt>
                <c:pt idx="1106">
                  <c:v>137.06899999999999</c:v>
                </c:pt>
                <c:pt idx="1107">
                  <c:v>137.19300000000001</c:v>
                </c:pt>
                <c:pt idx="1108">
                  <c:v>137.31700000000001</c:v>
                </c:pt>
                <c:pt idx="1109">
                  <c:v>137.44</c:v>
                </c:pt>
                <c:pt idx="1110">
                  <c:v>137.56399999999999</c:v>
                </c:pt>
                <c:pt idx="1111">
                  <c:v>137.68799999999999</c:v>
                </c:pt>
                <c:pt idx="1112">
                  <c:v>137.81200000000001</c:v>
                </c:pt>
                <c:pt idx="1113">
                  <c:v>137.93600000000001</c:v>
                </c:pt>
                <c:pt idx="1114">
                  <c:v>138.06</c:v>
                </c:pt>
                <c:pt idx="1115">
                  <c:v>138.184</c:v>
                </c:pt>
                <c:pt idx="1116">
                  <c:v>138.30799999999999</c:v>
                </c:pt>
                <c:pt idx="1117">
                  <c:v>138.43199999999999</c:v>
                </c:pt>
                <c:pt idx="1118">
                  <c:v>138.55600000000001</c:v>
                </c:pt>
                <c:pt idx="1119">
                  <c:v>138.68</c:v>
                </c:pt>
                <c:pt idx="1120">
                  <c:v>138.804</c:v>
                </c:pt>
                <c:pt idx="1121">
                  <c:v>138.928</c:v>
                </c:pt>
                <c:pt idx="1122">
                  <c:v>139.05199999999999</c:v>
                </c:pt>
                <c:pt idx="1123">
                  <c:v>139.17599999999999</c:v>
                </c:pt>
                <c:pt idx="1124">
                  <c:v>139.29900000000001</c:v>
                </c:pt>
                <c:pt idx="1125">
                  <c:v>139.423</c:v>
                </c:pt>
                <c:pt idx="1126">
                  <c:v>139.547</c:v>
                </c:pt>
                <c:pt idx="1127">
                  <c:v>139.67099999999999</c:v>
                </c:pt>
                <c:pt idx="1128">
                  <c:v>139.79499999999999</c:v>
                </c:pt>
                <c:pt idx="1129">
                  <c:v>139.91900000000001</c:v>
                </c:pt>
                <c:pt idx="1130">
                  <c:v>140.04300000000001</c:v>
                </c:pt>
                <c:pt idx="1131">
                  <c:v>140.167</c:v>
                </c:pt>
                <c:pt idx="1132">
                  <c:v>140.291</c:v>
                </c:pt>
                <c:pt idx="1133">
                  <c:v>140.41499999999999</c:v>
                </c:pt>
                <c:pt idx="1134">
                  <c:v>140.53899999999999</c:v>
                </c:pt>
                <c:pt idx="1135">
                  <c:v>140.66300000000001</c:v>
                </c:pt>
                <c:pt idx="1136">
                  <c:v>140.78700000000001</c:v>
                </c:pt>
                <c:pt idx="1137">
                  <c:v>140.911</c:v>
                </c:pt>
                <c:pt idx="1138">
                  <c:v>141.03399999999999</c:v>
                </c:pt>
                <c:pt idx="1139">
                  <c:v>141.15799999999999</c:v>
                </c:pt>
                <c:pt idx="1140">
                  <c:v>141.28200000000001</c:v>
                </c:pt>
                <c:pt idx="1141">
                  <c:v>141.40600000000001</c:v>
                </c:pt>
                <c:pt idx="1142">
                  <c:v>141.53</c:v>
                </c:pt>
                <c:pt idx="1143">
                  <c:v>141.654</c:v>
                </c:pt>
                <c:pt idx="1144">
                  <c:v>141.77799999999999</c:v>
                </c:pt>
                <c:pt idx="1145">
                  <c:v>141.90199999999999</c:v>
                </c:pt>
                <c:pt idx="1146">
                  <c:v>142.02600000000001</c:v>
                </c:pt>
                <c:pt idx="1147">
                  <c:v>142.15</c:v>
                </c:pt>
                <c:pt idx="1148">
                  <c:v>142.274</c:v>
                </c:pt>
                <c:pt idx="1149">
                  <c:v>142.398</c:v>
                </c:pt>
                <c:pt idx="1150">
                  <c:v>142.52199999999999</c:v>
                </c:pt>
                <c:pt idx="1151">
                  <c:v>142.64599999999999</c:v>
                </c:pt>
                <c:pt idx="1152">
                  <c:v>142.77000000000001</c:v>
                </c:pt>
                <c:pt idx="1153">
                  <c:v>142.893</c:v>
                </c:pt>
                <c:pt idx="1154">
                  <c:v>143.017</c:v>
                </c:pt>
                <c:pt idx="1155">
                  <c:v>143.14099999999999</c:v>
                </c:pt>
                <c:pt idx="1156">
                  <c:v>143.26499999999999</c:v>
                </c:pt>
                <c:pt idx="1157">
                  <c:v>143.38900000000001</c:v>
                </c:pt>
                <c:pt idx="1158">
                  <c:v>143.51300000000001</c:v>
                </c:pt>
                <c:pt idx="1159">
                  <c:v>143.637</c:v>
                </c:pt>
                <c:pt idx="1160">
                  <c:v>143.761</c:v>
                </c:pt>
                <c:pt idx="1161">
                  <c:v>143.88499999999999</c:v>
                </c:pt>
                <c:pt idx="1162">
                  <c:v>144.00899999999999</c:v>
                </c:pt>
                <c:pt idx="1163">
                  <c:v>144.13300000000001</c:v>
                </c:pt>
                <c:pt idx="1164">
                  <c:v>144.25700000000001</c:v>
                </c:pt>
                <c:pt idx="1165">
                  <c:v>144.381</c:v>
                </c:pt>
                <c:pt idx="1166">
                  <c:v>144.505</c:v>
                </c:pt>
                <c:pt idx="1167">
                  <c:v>144.62899999999999</c:v>
                </c:pt>
                <c:pt idx="1168">
                  <c:v>144.75200000000001</c:v>
                </c:pt>
                <c:pt idx="1169">
                  <c:v>144.876</c:v>
                </c:pt>
                <c:pt idx="1170">
                  <c:v>145</c:v>
                </c:pt>
                <c:pt idx="1171">
                  <c:v>145.124</c:v>
                </c:pt>
                <c:pt idx="1172">
                  <c:v>145.24799999999999</c:v>
                </c:pt>
                <c:pt idx="1173">
                  <c:v>145.37200000000001</c:v>
                </c:pt>
                <c:pt idx="1174">
                  <c:v>145.49600000000001</c:v>
                </c:pt>
                <c:pt idx="1175">
                  <c:v>145.62</c:v>
                </c:pt>
                <c:pt idx="1176">
                  <c:v>145.744</c:v>
                </c:pt>
                <c:pt idx="1177">
                  <c:v>145.86799999999999</c:v>
                </c:pt>
                <c:pt idx="1178">
                  <c:v>145.99199999999999</c:v>
                </c:pt>
                <c:pt idx="1179">
                  <c:v>146.11600000000001</c:v>
                </c:pt>
                <c:pt idx="1180">
                  <c:v>146.24</c:v>
                </c:pt>
                <c:pt idx="1181">
                  <c:v>146.364</c:v>
                </c:pt>
                <c:pt idx="1182">
                  <c:v>146.48699999999999</c:v>
                </c:pt>
                <c:pt idx="1183">
                  <c:v>146.61099999999999</c:v>
                </c:pt>
                <c:pt idx="1184">
                  <c:v>146.73500000000001</c:v>
                </c:pt>
                <c:pt idx="1185">
                  <c:v>146.85900000000001</c:v>
                </c:pt>
                <c:pt idx="1186">
                  <c:v>146.983</c:v>
                </c:pt>
                <c:pt idx="1187">
                  <c:v>147.107</c:v>
                </c:pt>
                <c:pt idx="1188">
                  <c:v>147.23099999999999</c:v>
                </c:pt>
                <c:pt idx="1189">
                  <c:v>147.35499999999999</c:v>
                </c:pt>
                <c:pt idx="1190">
                  <c:v>147.47900000000001</c:v>
                </c:pt>
                <c:pt idx="1191">
                  <c:v>147.60300000000001</c:v>
                </c:pt>
                <c:pt idx="1192">
                  <c:v>147.727</c:v>
                </c:pt>
                <c:pt idx="1193">
                  <c:v>147.851</c:v>
                </c:pt>
                <c:pt idx="1194">
                  <c:v>147.97499999999999</c:v>
                </c:pt>
                <c:pt idx="1195">
                  <c:v>148.09899999999999</c:v>
                </c:pt>
                <c:pt idx="1196">
                  <c:v>148.22300000000001</c:v>
                </c:pt>
                <c:pt idx="1197">
                  <c:v>148.346</c:v>
                </c:pt>
                <c:pt idx="1198">
                  <c:v>148.47</c:v>
                </c:pt>
                <c:pt idx="1199">
                  <c:v>148.59399999999999</c:v>
                </c:pt>
                <c:pt idx="1200">
                  <c:v>148.71799999999999</c:v>
                </c:pt>
                <c:pt idx="1201">
                  <c:v>148.84200000000001</c:v>
                </c:pt>
                <c:pt idx="1202">
                  <c:v>148.96600000000001</c:v>
                </c:pt>
                <c:pt idx="1203">
                  <c:v>149.09</c:v>
                </c:pt>
                <c:pt idx="1204">
                  <c:v>149.214</c:v>
                </c:pt>
                <c:pt idx="1205">
                  <c:v>149.33799999999999</c:v>
                </c:pt>
                <c:pt idx="1206">
                  <c:v>149.46199999999999</c:v>
                </c:pt>
                <c:pt idx="1207">
                  <c:v>149.58600000000001</c:v>
                </c:pt>
                <c:pt idx="1208">
                  <c:v>149.71</c:v>
                </c:pt>
                <c:pt idx="1209">
                  <c:v>149.834</c:v>
                </c:pt>
                <c:pt idx="1210">
                  <c:v>149.958</c:v>
                </c:pt>
                <c:pt idx="1211">
                  <c:v>150.08199999999999</c:v>
                </c:pt>
                <c:pt idx="1212">
                  <c:v>150.20500000000001</c:v>
                </c:pt>
                <c:pt idx="1213">
                  <c:v>150.32900000000001</c:v>
                </c:pt>
                <c:pt idx="1214">
                  <c:v>150.453</c:v>
                </c:pt>
                <c:pt idx="1215">
                  <c:v>150.577</c:v>
                </c:pt>
                <c:pt idx="1216">
                  <c:v>150.70099999999999</c:v>
                </c:pt>
                <c:pt idx="1217">
                  <c:v>150.82499999999999</c:v>
                </c:pt>
                <c:pt idx="1218">
                  <c:v>150.94900000000001</c:v>
                </c:pt>
                <c:pt idx="1219">
                  <c:v>151.07300000000001</c:v>
                </c:pt>
                <c:pt idx="1220">
                  <c:v>151.197</c:v>
                </c:pt>
                <c:pt idx="1221">
                  <c:v>151.321</c:v>
                </c:pt>
                <c:pt idx="1222">
                  <c:v>151.44499999999999</c:v>
                </c:pt>
                <c:pt idx="1223">
                  <c:v>151.56899999999999</c:v>
                </c:pt>
                <c:pt idx="1224">
                  <c:v>151.69300000000001</c:v>
                </c:pt>
                <c:pt idx="1225">
                  <c:v>151.81700000000001</c:v>
                </c:pt>
                <c:pt idx="1226">
                  <c:v>151.94</c:v>
                </c:pt>
                <c:pt idx="1227">
                  <c:v>152.06399999999999</c:v>
                </c:pt>
                <c:pt idx="1228">
                  <c:v>152.18799999999999</c:v>
                </c:pt>
                <c:pt idx="1229">
                  <c:v>152.31200000000001</c:v>
                </c:pt>
                <c:pt idx="1230">
                  <c:v>152.43600000000001</c:v>
                </c:pt>
                <c:pt idx="1231">
                  <c:v>152.56</c:v>
                </c:pt>
                <c:pt idx="1232">
                  <c:v>152.684</c:v>
                </c:pt>
                <c:pt idx="1233">
                  <c:v>152.80799999999999</c:v>
                </c:pt>
                <c:pt idx="1234">
                  <c:v>152.93199999999999</c:v>
                </c:pt>
                <c:pt idx="1235">
                  <c:v>153.05600000000001</c:v>
                </c:pt>
                <c:pt idx="1236">
                  <c:v>153.18</c:v>
                </c:pt>
                <c:pt idx="1237">
                  <c:v>153.304</c:v>
                </c:pt>
                <c:pt idx="1238">
                  <c:v>153.428</c:v>
                </c:pt>
                <c:pt idx="1239">
                  <c:v>153.55199999999999</c:v>
                </c:pt>
                <c:pt idx="1240">
                  <c:v>153.67599999999999</c:v>
                </c:pt>
                <c:pt idx="1241">
                  <c:v>153.79900000000001</c:v>
                </c:pt>
                <c:pt idx="1242">
                  <c:v>153.923</c:v>
                </c:pt>
                <c:pt idx="1243">
                  <c:v>154.047</c:v>
                </c:pt>
                <c:pt idx="1244">
                  <c:v>154.17099999999999</c:v>
                </c:pt>
                <c:pt idx="1245">
                  <c:v>154.29499999999999</c:v>
                </c:pt>
                <c:pt idx="1246">
                  <c:v>154.41900000000001</c:v>
                </c:pt>
                <c:pt idx="1247">
                  <c:v>154.54300000000001</c:v>
                </c:pt>
                <c:pt idx="1248">
                  <c:v>154.667</c:v>
                </c:pt>
                <c:pt idx="1249">
                  <c:v>154.791</c:v>
                </c:pt>
                <c:pt idx="1250">
                  <c:v>154.91499999999999</c:v>
                </c:pt>
                <c:pt idx="1251">
                  <c:v>155.03899999999999</c:v>
                </c:pt>
                <c:pt idx="1252">
                  <c:v>155.16300000000001</c:v>
                </c:pt>
                <c:pt idx="1253">
                  <c:v>155.28700000000001</c:v>
                </c:pt>
                <c:pt idx="1254">
                  <c:v>155.411</c:v>
                </c:pt>
                <c:pt idx="1255">
                  <c:v>155.535</c:v>
                </c:pt>
                <c:pt idx="1256">
                  <c:v>155.65799999999999</c:v>
                </c:pt>
                <c:pt idx="1257">
                  <c:v>155.78200000000001</c:v>
                </c:pt>
                <c:pt idx="1258">
                  <c:v>155.90600000000001</c:v>
                </c:pt>
                <c:pt idx="1259">
                  <c:v>156.03</c:v>
                </c:pt>
                <c:pt idx="1260">
                  <c:v>156.154</c:v>
                </c:pt>
                <c:pt idx="1261">
                  <c:v>156.27799999999999</c:v>
                </c:pt>
                <c:pt idx="1262">
                  <c:v>156.40199999999999</c:v>
                </c:pt>
                <c:pt idx="1263">
                  <c:v>156.52600000000001</c:v>
                </c:pt>
                <c:pt idx="1264">
                  <c:v>156.65</c:v>
                </c:pt>
                <c:pt idx="1265">
                  <c:v>156.774</c:v>
                </c:pt>
                <c:pt idx="1266">
                  <c:v>156.898</c:v>
                </c:pt>
                <c:pt idx="1267">
                  <c:v>157.02199999999999</c:v>
                </c:pt>
                <c:pt idx="1268">
                  <c:v>157.14599999999999</c:v>
                </c:pt>
                <c:pt idx="1269">
                  <c:v>157.27000000000001</c:v>
                </c:pt>
                <c:pt idx="1270">
                  <c:v>157.393</c:v>
                </c:pt>
                <c:pt idx="1271">
                  <c:v>157.517</c:v>
                </c:pt>
                <c:pt idx="1272">
                  <c:v>157.64099999999999</c:v>
                </c:pt>
                <c:pt idx="1273">
                  <c:v>157.76499999999999</c:v>
                </c:pt>
                <c:pt idx="1274">
                  <c:v>157.88900000000001</c:v>
                </c:pt>
                <c:pt idx="1275">
                  <c:v>158.01300000000001</c:v>
                </c:pt>
                <c:pt idx="1276">
                  <c:v>158.137</c:v>
                </c:pt>
                <c:pt idx="1277">
                  <c:v>158.261</c:v>
                </c:pt>
                <c:pt idx="1278">
                  <c:v>158.38499999999999</c:v>
                </c:pt>
                <c:pt idx="1279">
                  <c:v>158.50899999999999</c:v>
                </c:pt>
                <c:pt idx="1280">
                  <c:v>158.63300000000001</c:v>
                </c:pt>
                <c:pt idx="1281">
                  <c:v>158.75700000000001</c:v>
                </c:pt>
                <c:pt idx="1282">
                  <c:v>158.881</c:v>
                </c:pt>
                <c:pt idx="1283">
                  <c:v>159.005</c:v>
                </c:pt>
                <c:pt idx="1284">
                  <c:v>159.12899999999999</c:v>
                </c:pt>
                <c:pt idx="1285">
                  <c:v>159.25200000000001</c:v>
                </c:pt>
                <c:pt idx="1286">
                  <c:v>159.376</c:v>
                </c:pt>
                <c:pt idx="1287">
                  <c:v>159.5</c:v>
                </c:pt>
                <c:pt idx="1288">
                  <c:v>159.624</c:v>
                </c:pt>
                <c:pt idx="1289">
                  <c:v>159.74799999999999</c:v>
                </c:pt>
                <c:pt idx="1290">
                  <c:v>159.87200000000001</c:v>
                </c:pt>
                <c:pt idx="1291">
                  <c:v>159.99600000000001</c:v>
                </c:pt>
                <c:pt idx="1292">
                  <c:v>160.12</c:v>
                </c:pt>
                <c:pt idx="1293">
                  <c:v>160.244</c:v>
                </c:pt>
                <c:pt idx="1294">
                  <c:v>160.36799999999999</c:v>
                </c:pt>
                <c:pt idx="1295">
                  <c:v>160.49199999999999</c:v>
                </c:pt>
                <c:pt idx="1296">
                  <c:v>160.61600000000001</c:v>
                </c:pt>
                <c:pt idx="1297">
                  <c:v>160.74</c:v>
                </c:pt>
                <c:pt idx="1298">
                  <c:v>160.864</c:v>
                </c:pt>
                <c:pt idx="1299">
                  <c:v>160.988</c:v>
                </c:pt>
                <c:pt idx="1300">
                  <c:v>161.11099999999999</c:v>
                </c:pt>
                <c:pt idx="1301">
                  <c:v>161.23500000000001</c:v>
                </c:pt>
                <c:pt idx="1302">
                  <c:v>161.35900000000001</c:v>
                </c:pt>
                <c:pt idx="1303">
                  <c:v>161.483</c:v>
                </c:pt>
                <c:pt idx="1304">
                  <c:v>161.607</c:v>
                </c:pt>
                <c:pt idx="1305">
                  <c:v>161.73099999999999</c:v>
                </c:pt>
                <c:pt idx="1306">
                  <c:v>161.85499999999999</c:v>
                </c:pt>
                <c:pt idx="1307">
                  <c:v>161.97900000000001</c:v>
                </c:pt>
                <c:pt idx="1308">
                  <c:v>162.10300000000001</c:v>
                </c:pt>
                <c:pt idx="1309">
                  <c:v>162.227</c:v>
                </c:pt>
                <c:pt idx="1310">
                  <c:v>162.351</c:v>
                </c:pt>
                <c:pt idx="1311">
                  <c:v>162.47499999999999</c:v>
                </c:pt>
                <c:pt idx="1312">
                  <c:v>162.59899999999999</c:v>
                </c:pt>
                <c:pt idx="1313">
                  <c:v>162.72300000000001</c:v>
                </c:pt>
                <c:pt idx="1314">
                  <c:v>162.846</c:v>
                </c:pt>
                <c:pt idx="1315">
                  <c:v>162.97</c:v>
                </c:pt>
                <c:pt idx="1316">
                  <c:v>163.09399999999999</c:v>
                </c:pt>
                <c:pt idx="1317">
                  <c:v>163.21799999999999</c:v>
                </c:pt>
                <c:pt idx="1318">
                  <c:v>163.34200000000001</c:v>
                </c:pt>
                <c:pt idx="1319">
                  <c:v>163.46600000000001</c:v>
                </c:pt>
                <c:pt idx="1320">
                  <c:v>163.59</c:v>
                </c:pt>
                <c:pt idx="1321">
                  <c:v>163.714</c:v>
                </c:pt>
                <c:pt idx="1322">
                  <c:v>163.83799999999999</c:v>
                </c:pt>
                <c:pt idx="1323">
                  <c:v>163.96199999999999</c:v>
                </c:pt>
                <c:pt idx="1324">
                  <c:v>164.08600000000001</c:v>
                </c:pt>
                <c:pt idx="1325">
                  <c:v>164.21</c:v>
                </c:pt>
                <c:pt idx="1326">
                  <c:v>164.334</c:v>
                </c:pt>
                <c:pt idx="1327">
                  <c:v>164.458</c:v>
                </c:pt>
                <c:pt idx="1328">
                  <c:v>164.58199999999999</c:v>
                </c:pt>
                <c:pt idx="1329">
                  <c:v>164.70500000000001</c:v>
                </c:pt>
                <c:pt idx="1330">
                  <c:v>164.82900000000001</c:v>
                </c:pt>
                <c:pt idx="1331">
                  <c:v>164.953</c:v>
                </c:pt>
                <c:pt idx="1332">
                  <c:v>165.077</c:v>
                </c:pt>
                <c:pt idx="1333">
                  <c:v>165.20099999999999</c:v>
                </c:pt>
                <c:pt idx="1334">
                  <c:v>165.32499999999999</c:v>
                </c:pt>
                <c:pt idx="1335">
                  <c:v>165.44900000000001</c:v>
                </c:pt>
                <c:pt idx="1336">
                  <c:v>165.57300000000001</c:v>
                </c:pt>
                <c:pt idx="1337">
                  <c:v>165.697</c:v>
                </c:pt>
                <c:pt idx="1338">
                  <c:v>165.821</c:v>
                </c:pt>
                <c:pt idx="1339">
                  <c:v>165.94499999999999</c:v>
                </c:pt>
                <c:pt idx="1340">
                  <c:v>166.06899999999999</c:v>
                </c:pt>
                <c:pt idx="1341">
                  <c:v>166.19300000000001</c:v>
                </c:pt>
                <c:pt idx="1342">
                  <c:v>166.31700000000001</c:v>
                </c:pt>
                <c:pt idx="1343">
                  <c:v>166.441</c:v>
                </c:pt>
                <c:pt idx="1344">
                  <c:v>166.56399999999999</c:v>
                </c:pt>
                <c:pt idx="1345">
                  <c:v>166.68799999999999</c:v>
                </c:pt>
                <c:pt idx="1346">
                  <c:v>166.81200000000001</c:v>
                </c:pt>
                <c:pt idx="1347">
                  <c:v>166.93600000000001</c:v>
                </c:pt>
                <c:pt idx="1348">
                  <c:v>167.06</c:v>
                </c:pt>
                <c:pt idx="1349">
                  <c:v>167.184</c:v>
                </c:pt>
                <c:pt idx="1350">
                  <c:v>167.30799999999999</c:v>
                </c:pt>
                <c:pt idx="1351">
                  <c:v>167.43199999999999</c:v>
                </c:pt>
                <c:pt idx="1352">
                  <c:v>167.55600000000001</c:v>
                </c:pt>
                <c:pt idx="1353">
                  <c:v>167.68</c:v>
                </c:pt>
                <c:pt idx="1354">
                  <c:v>167.804</c:v>
                </c:pt>
                <c:pt idx="1355">
                  <c:v>167.928</c:v>
                </c:pt>
                <c:pt idx="1356">
                  <c:v>168.05199999999999</c:v>
                </c:pt>
                <c:pt idx="1357">
                  <c:v>168.17599999999999</c:v>
                </c:pt>
                <c:pt idx="1358">
                  <c:v>168.29900000000001</c:v>
                </c:pt>
                <c:pt idx="1359">
                  <c:v>168.423</c:v>
                </c:pt>
                <c:pt idx="1360">
                  <c:v>168.547</c:v>
                </c:pt>
                <c:pt idx="1361">
                  <c:v>168.67099999999999</c:v>
                </c:pt>
                <c:pt idx="1362">
                  <c:v>168.79499999999999</c:v>
                </c:pt>
                <c:pt idx="1363">
                  <c:v>168.91900000000001</c:v>
                </c:pt>
                <c:pt idx="1364">
                  <c:v>169.04300000000001</c:v>
                </c:pt>
                <c:pt idx="1365">
                  <c:v>169.167</c:v>
                </c:pt>
                <c:pt idx="1366">
                  <c:v>169.291</c:v>
                </c:pt>
                <c:pt idx="1367">
                  <c:v>169.41499999999999</c:v>
                </c:pt>
                <c:pt idx="1368">
                  <c:v>169.53899999999999</c:v>
                </c:pt>
                <c:pt idx="1369">
                  <c:v>169.66300000000001</c:v>
                </c:pt>
                <c:pt idx="1370">
                  <c:v>169.78700000000001</c:v>
                </c:pt>
                <c:pt idx="1371">
                  <c:v>169.911</c:v>
                </c:pt>
                <c:pt idx="1372">
                  <c:v>170.035</c:v>
                </c:pt>
                <c:pt idx="1373">
                  <c:v>170.15799999999999</c:v>
                </c:pt>
                <c:pt idx="1374">
                  <c:v>170.28200000000001</c:v>
                </c:pt>
                <c:pt idx="1375">
                  <c:v>170.40600000000001</c:v>
                </c:pt>
                <c:pt idx="1376">
                  <c:v>170.53</c:v>
                </c:pt>
                <c:pt idx="1377">
                  <c:v>170.654</c:v>
                </c:pt>
                <c:pt idx="1378">
                  <c:v>170.77799999999999</c:v>
                </c:pt>
                <c:pt idx="1379">
                  <c:v>170.90199999999999</c:v>
                </c:pt>
                <c:pt idx="1380">
                  <c:v>171.02600000000001</c:v>
                </c:pt>
                <c:pt idx="1381">
                  <c:v>171.15</c:v>
                </c:pt>
                <c:pt idx="1382">
                  <c:v>171.274</c:v>
                </c:pt>
                <c:pt idx="1383">
                  <c:v>171.398</c:v>
                </c:pt>
                <c:pt idx="1384">
                  <c:v>171.52199999999999</c:v>
                </c:pt>
                <c:pt idx="1385">
                  <c:v>171.64599999999999</c:v>
                </c:pt>
                <c:pt idx="1386">
                  <c:v>171.77</c:v>
                </c:pt>
                <c:pt idx="1387">
                  <c:v>171.89400000000001</c:v>
                </c:pt>
                <c:pt idx="1388">
                  <c:v>172.017</c:v>
                </c:pt>
                <c:pt idx="1389">
                  <c:v>172.14099999999999</c:v>
                </c:pt>
                <c:pt idx="1390">
                  <c:v>172.26499999999999</c:v>
                </c:pt>
                <c:pt idx="1391">
                  <c:v>172.38900000000001</c:v>
                </c:pt>
                <c:pt idx="1392">
                  <c:v>172.51300000000001</c:v>
                </c:pt>
                <c:pt idx="1393">
                  <c:v>172.637</c:v>
                </c:pt>
                <c:pt idx="1394">
                  <c:v>172.761</c:v>
                </c:pt>
                <c:pt idx="1395">
                  <c:v>172.88499999999999</c:v>
                </c:pt>
                <c:pt idx="1396">
                  <c:v>173.00899999999999</c:v>
                </c:pt>
                <c:pt idx="1397">
                  <c:v>173.13300000000001</c:v>
                </c:pt>
                <c:pt idx="1398">
                  <c:v>173.25700000000001</c:v>
                </c:pt>
                <c:pt idx="1399">
                  <c:v>173.381</c:v>
                </c:pt>
                <c:pt idx="1400">
                  <c:v>173.505</c:v>
                </c:pt>
                <c:pt idx="1401">
                  <c:v>173.62899999999999</c:v>
                </c:pt>
                <c:pt idx="1402">
                  <c:v>173.75299999999999</c:v>
                </c:pt>
                <c:pt idx="1403">
                  <c:v>173.876</c:v>
                </c:pt>
                <c:pt idx="1404">
                  <c:v>174</c:v>
                </c:pt>
                <c:pt idx="1405">
                  <c:v>174.124</c:v>
                </c:pt>
                <c:pt idx="1406">
                  <c:v>174.24799999999999</c:v>
                </c:pt>
                <c:pt idx="1407">
                  <c:v>174.37200000000001</c:v>
                </c:pt>
                <c:pt idx="1408">
                  <c:v>174.49600000000001</c:v>
                </c:pt>
                <c:pt idx="1409">
                  <c:v>174.62</c:v>
                </c:pt>
                <c:pt idx="1410">
                  <c:v>174.744</c:v>
                </c:pt>
                <c:pt idx="1411">
                  <c:v>174.86799999999999</c:v>
                </c:pt>
                <c:pt idx="1412">
                  <c:v>174.99199999999999</c:v>
                </c:pt>
                <c:pt idx="1413">
                  <c:v>175.11600000000001</c:v>
                </c:pt>
                <c:pt idx="1414">
                  <c:v>175.24</c:v>
                </c:pt>
                <c:pt idx="1415">
                  <c:v>175.364</c:v>
                </c:pt>
                <c:pt idx="1416">
                  <c:v>175.488</c:v>
                </c:pt>
                <c:pt idx="1417">
                  <c:v>175.61099999999999</c:v>
                </c:pt>
                <c:pt idx="1418">
                  <c:v>175.73500000000001</c:v>
                </c:pt>
                <c:pt idx="1419">
                  <c:v>175.85900000000001</c:v>
                </c:pt>
                <c:pt idx="1420">
                  <c:v>175.983</c:v>
                </c:pt>
                <c:pt idx="1421">
                  <c:v>176.107</c:v>
                </c:pt>
                <c:pt idx="1422">
                  <c:v>176.23099999999999</c:v>
                </c:pt>
                <c:pt idx="1423">
                  <c:v>176.35499999999999</c:v>
                </c:pt>
                <c:pt idx="1424">
                  <c:v>176.47900000000001</c:v>
                </c:pt>
                <c:pt idx="1425">
                  <c:v>176.60300000000001</c:v>
                </c:pt>
                <c:pt idx="1426">
                  <c:v>176.727</c:v>
                </c:pt>
                <c:pt idx="1427">
                  <c:v>176.851</c:v>
                </c:pt>
                <c:pt idx="1428">
                  <c:v>176.97499999999999</c:v>
                </c:pt>
                <c:pt idx="1429">
                  <c:v>177.09899999999999</c:v>
                </c:pt>
                <c:pt idx="1430">
                  <c:v>177.22300000000001</c:v>
                </c:pt>
                <c:pt idx="1431">
                  <c:v>177.34700000000001</c:v>
                </c:pt>
                <c:pt idx="1432">
                  <c:v>177.47</c:v>
                </c:pt>
                <c:pt idx="1433">
                  <c:v>177.59399999999999</c:v>
                </c:pt>
                <c:pt idx="1434">
                  <c:v>177.71799999999999</c:v>
                </c:pt>
                <c:pt idx="1435">
                  <c:v>177.84200000000001</c:v>
                </c:pt>
                <c:pt idx="1436">
                  <c:v>177.96600000000001</c:v>
                </c:pt>
                <c:pt idx="1437">
                  <c:v>178.09</c:v>
                </c:pt>
                <c:pt idx="1438">
                  <c:v>178.214</c:v>
                </c:pt>
                <c:pt idx="1439">
                  <c:v>178.33799999999999</c:v>
                </c:pt>
                <c:pt idx="1440">
                  <c:v>178.46199999999999</c:v>
                </c:pt>
                <c:pt idx="1441">
                  <c:v>178.58600000000001</c:v>
                </c:pt>
                <c:pt idx="1442">
                  <c:v>178.71</c:v>
                </c:pt>
                <c:pt idx="1443">
                  <c:v>178.834</c:v>
                </c:pt>
                <c:pt idx="1444">
                  <c:v>178.958</c:v>
                </c:pt>
                <c:pt idx="1445">
                  <c:v>179.08199999999999</c:v>
                </c:pt>
                <c:pt idx="1446">
                  <c:v>179.20599999999999</c:v>
                </c:pt>
                <c:pt idx="1447">
                  <c:v>179.32900000000001</c:v>
                </c:pt>
                <c:pt idx="1448">
                  <c:v>179.453</c:v>
                </c:pt>
                <c:pt idx="1449">
                  <c:v>179.577</c:v>
                </c:pt>
                <c:pt idx="1450">
                  <c:v>179.70099999999999</c:v>
                </c:pt>
                <c:pt idx="1451">
                  <c:v>179.82499999999999</c:v>
                </c:pt>
                <c:pt idx="1452">
                  <c:v>179.94900000000001</c:v>
                </c:pt>
                <c:pt idx="1453">
                  <c:v>180.07300000000001</c:v>
                </c:pt>
                <c:pt idx="1454">
                  <c:v>180.197</c:v>
                </c:pt>
                <c:pt idx="1455">
                  <c:v>180.321</c:v>
                </c:pt>
                <c:pt idx="1456">
                  <c:v>180.44499999999999</c:v>
                </c:pt>
                <c:pt idx="1457">
                  <c:v>180.56899999999999</c:v>
                </c:pt>
                <c:pt idx="1458">
                  <c:v>180.69300000000001</c:v>
                </c:pt>
                <c:pt idx="1459">
                  <c:v>180.81700000000001</c:v>
                </c:pt>
                <c:pt idx="1460">
                  <c:v>180.941</c:v>
                </c:pt>
                <c:pt idx="1461">
                  <c:v>181.06399999999999</c:v>
                </c:pt>
                <c:pt idx="1462">
                  <c:v>181.18799999999999</c:v>
                </c:pt>
                <c:pt idx="1463">
                  <c:v>181.31200000000001</c:v>
                </c:pt>
                <c:pt idx="1464">
                  <c:v>181.43600000000001</c:v>
                </c:pt>
                <c:pt idx="1465">
                  <c:v>181.56</c:v>
                </c:pt>
                <c:pt idx="1466">
                  <c:v>181.684</c:v>
                </c:pt>
                <c:pt idx="1467">
                  <c:v>181.80799999999999</c:v>
                </c:pt>
                <c:pt idx="1468">
                  <c:v>181.93199999999999</c:v>
                </c:pt>
                <c:pt idx="1469">
                  <c:v>182.05600000000001</c:v>
                </c:pt>
                <c:pt idx="1470">
                  <c:v>182.18</c:v>
                </c:pt>
                <c:pt idx="1471">
                  <c:v>182.304</c:v>
                </c:pt>
                <c:pt idx="1472">
                  <c:v>182.428</c:v>
                </c:pt>
                <c:pt idx="1473">
                  <c:v>182.55199999999999</c:v>
                </c:pt>
                <c:pt idx="1474">
                  <c:v>182.67599999999999</c:v>
                </c:pt>
                <c:pt idx="1475">
                  <c:v>182.8</c:v>
                </c:pt>
                <c:pt idx="1476">
                  <c:v>182.923</c:v>
                </c:pt>
                <c:pt idx="1477">
                  <c:v>183.047</c:v>
                </c:pt>
                <c:pt idx="1478">
                  <c:v>183.17099999999999</c:v>
                </c:pt>
                <c:pt idx="1479">
                  <c:v>183.29499999999999</c:v>
                </c:pt>
                <c:pt idx="1480">
                  <c:v>183.41900000000001</c:v>
                </c:pt>
                <c:pt idx="1481">
                  <c:v>183.54300000000001</c:v>
                </c:pt>
                <c:pt idx="1482">
                  <c:v>183.667</c:v>
                </c:pt>
                <c:pt idx="1483">
                  <c:v>183.791</c:v>
                </c:pt>
                <c:pt idx="1484">
                  <c:v>183.91499999999999</c:v>
                </c:pt>
                <c:pt idx="1485">
                  <c:v>184.03899999999999</c:v>
                </c:pt>
                <c:pt idx="1486">
                  <c:v>184.16300000000001</c:v>
                </c:pt>
                <c:pt idx="1487">
                  <c:v>184.28700000000001</c:v>
                </c:pt>
                <c:pt idx="1488">
                  <c:v>184.411</c:v>
                </c:pt>
                <c:pt idx="1489">
                  <c:v>184.535</c:v>
                </c:pt>
                <c:pt idx="1490">
                  <c:v>184.65899999999999</c:v>
                </c:pt>
                <c:pt idx="1491">
                  <c:v>184.78200000000001</c:v>
                </c:pt>
                <c:pt idx="1492">
                  <c:v>184.90600000000001</c:v>
                </c:pt>
                <c:pt idx="1493">
                  <c:v>185.03</c:v>
                </c:pt>
                <c:pt idx="1494">
                  <c:v>185.154</c:v>
                </c:pt>
                <c:pt idx="1495">
                  <c:v>185.27799999999999</c:v>
                </c:pt>
                <c:pt idx="1496">
                  <c:v>185.40199999999999</c:v>
                </c:pt>
                <c:pt idx="1497">
                  <c:v>185.52600000000001</c:v>
                </c:pt>
                <c:pt idx="1498">
                  <c:v>185.65</c:v>
                </c:pt>
                <c:pt idx="1499">
                  <c:v>185.774</c:v>
                </c:pt>
                <c:pt idx="1500">
                  <c:v>185.898</c:v>
                </c:pt>
                <c:pt idx="1501">
                  <c:v>186.02199999999999</c:v>
                </c:pt>
                <c:pt idx="1502">
                  <c:v>186.14599999999999</c:v>
                </c:pt>
                <c:pt idx="1503">
                  <c:v>186.27</c:v>
                </c:pt>
                <c:pt idx="1504">
                  <c:v>186.39400000000001</c:v>
                </c:pt>
                <c:pt idx="1505">
                  <c:v>186.517</c:v>
                </c:pt>
                <c:pt idx="1506">
                  <c:v>186.64099999999999</c:v>
                </c:pt>
                <c:pt idx="1507">
                  <c:v>186.76499999999999</c:v>
                </c:pt>
                <c:pt idx="1508">
                  <c:v>186.88900000000001</c:v>
                </c:pt>
                <c:pt idx="1509">
                  <c:v>187.01300000000001</c:v>
                </c:pt>
                <c:pt idx="1510">
                  <c:v>187.137</c:v>
                </c:pt>
                <c:pt idx="1511">
                  <c:v>187.261</c:v>
                </c:pt>
                <c:pt idx="1512">
                  <c:v>187.38499999999999</c:v>
                </c:pt>
                <c:pt idx="1513">
                  <c:v>187.50899999999999</c:v>
                </c:pt>
                <c:pt idx="1514">
                  <c:v>187.63300000000001</c:v>
                </c:pt>
                <c:pt idx="1515">
                  <c:v>187.75700000000001</c:v>
                </c:pt>
                <c:pt idx="1516">
                  <c:v>187.881</c:v>
                </c:pt>
                <c:pt idx="1517">
                  <c:v>188.005</c:v>
                </c:pt>
                <c:pt idx="1518">
                  <c:v>188.12899999999999</c:v>
                </c:pt>
                <c:pt idx="1519">
                  <c:v>188.25299999999999</c:v>
                </c:pt>
                <c:pt idx="1520">
                  <c:v>188.376</c:v>
                </c:pt>
                <c:pt idx="1521">
                  <c:v>188.5</c:v>
                </c:pt>
                <c:pt idx="1522">
                  <c:v>188.624</c:v>
                </c:pt>
                <c:pt idx="1523">
                  <c:v>188.74799999999999</c:v>
                </c:pt>
                <c:pt idx="1524">
                  <c:v>188.87200000000001</c:v>
                </c:pt>
                <c:pt idx="1525">
                  <c:v>188.99600000000001</c:v>
                </c:pt>
                <c:pt idx="1526">
                  <c:v>189.12</c:v>
                </c:pt>
                <c:pt idx="1527">
                  <c:v>189.244</c:v>
                </c:pt>
                <c:pt idx="1528">
                  <c:v>189.36799999999999</c:v>
                </c:pt>
                <c:pt idx="1529">
                  <c:v>189.49199999999999</c:v>
                </c:pt>
                <c:pt idx="1530">
                  <c:v>189.61600000000001</c:v>
                </c:pt>
                <c:pt idx="1531">
                  <c:v>189.74</c:v>
                </c:pt>
                <c:pt idx="1532">
                  <c:v>189.864</c:v>
                </c:pt>
                <c:pt idx="1533">
                  <c:v>189.988</c:v>
                </c:pt>
                <c:pt idx="1534">
                  <c:v>190.11199999999999</c:v>
                </c:pt>
                <c:pt idx="1535">
                  <c:v>190.23500000000001</c:v>
                </c:pt>
                <c:pt idx="1536">
                  <c:v>190.35900000000001</c:v>
                </c:pt>
                <c:pt idx="1537">
                  <c:v>190.483</c:v>
                </c:pt>
                <c:pt idx="1538">
                  <c:v>190.607</c:v>
                </c:pt>
                <c:pt idx="1539">
                  <c:v>190.73099999999999</c:v>
                </c:pt>
                <c:pt idx="1540">
                  <c:v>190.85499999999999</c:v>
                </c:pt>
                <c:pt idx="1541">
                  <c:v>190.97900000000001</c:v>
                </c:pt>
                <c:pt idx="1542">
                  <c:v>191.10300000000001</c:v>
                </c:pt>
                <c:pt idx="1543">
                  <c:v>191.227</c:v>
                </c:pt>
                <c:pt idx="1544">
                  <c:v>191.351</c:v>
                </c:pt>
                <c:pt idx="1545">
                  <c:v>191.47499999999999</c:v>
                </c:pt>
                <c:pt idx="1546">
                  <c:v>191.59899999999999</c:v>
                </c:pt>
                <c:pt idx="1547">
                  <c:v>191.72300000000001</c:v>
                </c:pt>
                <c:pt idx="1548">
                  <c:v>191.84700000000001</c:v>
                </c:pt>
                <c:pt idx="1549">
                  <c:v>191.97</c:v>
                </c:pt>
                <c:pt idx="1550">
                  <c:v>192.09399999999999</c:v>
                </c:pt>
                <c:pt idx="1551">
                  <c:v>192.21799999999999</c:v>
                </c:pt>
                <c:pt idx="1552">
                  <c:v>192.34200000000001</c:v>
                </c:pt>
                <c:pt idx="1553">
                  <c:v>192.46600000000001</c:v>
                </c:pt>
                <c:pt idx="1554">
                  <c:v>192.59</c:v>
                </c:pt>
                <c:pt idx="1555">
                  <c:v>192.714</c:v>
                </c:pt>
                <c:pt idx="1556">
                  <c:v>192.83799999999999</c:v>
                </c:pt>
                <c:pt idx="1557">
                  <c:v>192.96199999999999</c:v>
                </c:pt>
                <c:pt idx="1558">
                  <c:v>193.08600000000001</c:v>
                </c:pt>
                <c:pt idx="1559">
                  <c:v>193.21</c:v>
                </c:pt>
                <c:pt idx="1560">
                  <c:v>193.334</c:v>
                </c:pt>
                <c:pt idx="1561">
                  <c:v>193.458</c:v>
                </c:pt>
                <c:pt idx="1562">
                  <c:v>193.58199999999999</c:v>
                </c:pt>
                <c:pt idx="1563">
                  <c:v>193.70599999999999</c:v>
                </c:pt>
                <c:pt idx="1564">
                  <c:v>193.82900000000001</c:v>
                </c:pt>
                <c:pt idx="1565">
                  <c:v>193.953</c:v>
                </c:pt>
                <c:pt idx="1566">
                  <c:v>194.077</c:v>
                </c:pt>
                <c:pt idx="1567">
                  <c:v>194.20099999999999</c:v>
                </c:pt>
                <c:pt idx="1568">
                  <c:v>194.32499999999999</c:v>
                </c:pt>
                <c:pt idx="1569">
                  <c:v>194.44900000000001</c:v>
                </c:pt>
                <c:pt idx="1570">
                  <c:v>194.57300000000001</c:v>
                </c:pt>
                <c:pt idx="1571">
                  <c:v>194.697</c:v>
                </c:pt>
                <c:pt idx="1572">
                  <c:v>194.821</c:v>
                </c:pt>
                <c:pt idx="1573">
                  <c:v>194.94499999999999</c:v>
                </c:pt>
                <c:pt idx="1574">
                  <c:v>195.06899999999999</c:v>
                </c:pt>
                <c:pt idx="1575">
                  <c:v>195.19300000000001</c:v>
                </c:pt>
                <c:pt idx="1576">
                  <c:v>195.31700000000001</c:v>
                </c:pt>
                <c:pt idx="1577">
                  <c:v>195.441</c:v>
                </c:pt>
                <c:pt idx="1578">
                  <c:v>195.565</c:v>
                </c:pt>
                <c:pt idx="1579">
                  <c:v>195.68799999999999</c:v>
                </c:pt>
                <c:pt idx="1580">
                  <c:v>195.81200000000001</c:v>
                </c:pt>
                <c:pt idx="1581">
                  <c:v>195.93600000000001</c:v>
                </c:pt>
                <c:pt idx="1582">
                  <c:v>196.06</c:v>
                </c:pt>
                <c:pt idx="1583">
                  <c:v>196.184</c:v>
                </c:pt>
                <c:pt idx="1584">
                  <c:v>196.30799999999999</c:v>
                </c:pt>
                <c:pt idx="1585">
                  <c:v>196.43199999999999</c:v>
                </c:pt>
                <c:pt idx="1586">
                  <c:v>196.55600000000001</c:v>
                </c:pt>
                <c:pt idx="1587">
                  <c:v>196.68</c:v>
                </c:pt>
                <c:pt idx="1588">
                  <c:v>196.804</c:v>
                </c:pt>
                <c:pt idx="1589">
                  <c:v>196.928</c:v>
                </c:pt>
                <c:pt idx="1590">
                  <c:v>197.05199999999999</c:v>
                </c:pt>
                <c:pt idx="1591">
                  <c:v>197.17599999999999</c:v>
                </c:pt>
                <c:pt idx="1592">
                  <c:v>197.3</c:v>
                </c:pt>
                <c:pt idx="1593">
                  <c:v>197.423</c:v>
                </c:pt>
                <c:pt idx="1594">
                  <c:v>197.547</c:v>
                </c:pt>
                <c:pt idx="1595">
                  <c:v>197.67099999999999</c:v>
                </c:pt>
                <c:pt idx="1596">
                  <c:v>197.79499999999999</c:v>
                </c:pt>
                <c:pt idx="1597">
                  <c:v>197.91900000000001</c:v>
                </c:pt>
                <c:pt idx="1598">
                  <c:v>198.04300000000001</c:v>
                </c:pt>
                <c:pt idx="1599">
                  <c:v>198.167</c:v>
                </c:pt>
                <c:pt idx="1600">
                  <c:v>198.291</c:v>
                </c:pt>
                <c:pt idx="1601">
                  <c:v>198.41499999999999</c:v>
                </c:pt>
                <c:pt idx="1602">
                  <c:v>198.53899999999999</c:v>
                </c:pt>
                <c:pt idx="1603">
                  <c:v>198.66300000000001</c:v>
                </c:pt>
                <c:pt idx="1604">
                  <c:v>198.78700000000001</c:v>
                </c:pt>
                <c:pt idx="1605">
                  <c:v>198.911</c:v>
                </c:pt>
                <c:pt idx="1606">
                  <c:v>199.035</c:v>
                </c:pt>
                <c:pt idx="1607">
                  <c:v>199.15899999999999</c:v>
                </c:pt>
                <c:pt idx="1608">
                  <c:v>199.28200000000001</c:v>
                </c:pt>
                <c:pt idx="1609">
                  <c:v>199.40600000000001</c:v>
                </c:pt>
                <c:pt idx="1610">
                  <c:v>199.53</c:v>
                </c:pt>
                <c:pt idx="1611">
                  <c:v>199.654</c:v>
                </c:pt>
                <c:pt idx="1612">
                  <c:v>199.77799999999999</c:v>
                </c:pt>
                <c:pt idx="1613">
                  <c:v>199.90199999999999</c:v>
                </c:pt>
                <c:pt idx="1614">
                  <c:v>200.02600000000001</c:v>
                </c:pt>
                <c:pt idx="1615">
                  <c:v>200.15</c:v>
                </c:pt>
                <c:pt idx="1616">
                  <c:v>200.274</c:v>
                </c:pt>
                <c:pt idx="1617">
                  <c:v>200.398</c:v>
                </c:pt>
                <c:pt idx="1618">
                  <c:v>200.52199999999999</c:v>
                </c:pt>
                <c:pt idx="1619">
                  <c:v>200.64599999999999</c:v>
                </c:pt>
                <c:pt idx="1620">
                  <c:v>200.77</c:v>
                </c:pt>
                <c:pt idx="1621">
                  <c:v>200.89400000000001</c:v>
                </c:pt>
                <c:pt idx="1622">
                  <c:v>201.018</c:v>
                </c:pt>
                <c:pt idx="1623">
                  <c:v>201.14099999999999</c:v>
                </c:pt>
                <c:pt idx="1624">
                  <c:v>201.26499999999999</c:v>
                </c:pt>
                <c:pt idx="1625">
                  <c:v>201.38900000000001</c:v>
                </c:pt>
                <c:pt idx="1626">
                  <c:v>201.51300000000001</c:v>
                </c:pt>
                <c:pt idx="1627">
                  <c:v>201.637</c:v>
                </c:pt>
                <c:pt idx="1628">
                  <c:v>201.761</c:v>
                </c:pt>
                <c:pt idx="1629">
                  <c:v>201.88499999999999</c:v>
                </c:pt>
                <c:pt idx="1630">
                  <c:v>202.00899999999999</c:v>
                </c:pt>
                <c:pt idx="1631">
                  <c:v>202.13300000000001</c:v>
                </c:pt>
                <c:pt idx="1632">
                  <c:v>202.25700000000001</c:v>
                </c:pt>
                <c:pt idx="1633">
                  <c:v>202.381</c:v>
                </c:pt>
                <c:pt idx="1634">
                  <c:v>202.505</c:v>
                </c:pt>
                <c:pt idx="1635">
                  <c:v>202.62899999999999</c:v>
                </c:pt>
                <c:pt idx="1636">
                  <c:v>202.75299999999999</c:v>
                </c:pt>
                <c:pt idx="1637">
                  <c:v>202.876</c:v>
                </c:pt>
                <c:pt idx="1638">
                  <c:v>203</c:v>
                </c:pt>
                <c:pt idx="1639">
                  <c:v>203.124</c:v>
                </c:pt>
                <c:pt idx="1640">
                  <c:v>203.24799999999999</c:v>
                </c:pt>
                <c:pt idx="1641">
                  <c:v>203.37200000000001</c:v>
                </c:pt>
                <c:pt idx="1642">
                  <c:v>203.49600000000001</c:v>
                </c:pt>
                <c:pt idx="1643">
                  <c:v>203.62</c:v>
                </c:pt>
                <c:pt idx="1644">
                  <c:v>203.744</c:v>
                </c:pt>
                <c:pt idx="1645">
                  <c:v>203.86799999999999</c:v>
                </c:pt>
                <c:pt idx="1646">
                  <c:v>203.99199999999999</c:v>
                </c:pt>
                <c:pt idx="1647">
                  <c:v>204.11600000000001</c:v>
                </c:pt>
                <c:pt idx="1648">
                  <c:v>204.24</c:v>
                </c:pt>
                <c:pt idx="1649">
                  <c:v>204.364</c:v>
                </c:pt>
                <c:pt idx="1650">
                  <c:v>204.488</c:v>
                </c:pt>
                <c:pt idx="1651">
                  <c:v>204.61199999999999</c:v>
                </c:pt>
                <c:pt idx="1652">
                  <c:v>204.73500000000001</c:v>
                </c:pt>
                <c:pt idx="1653">
                  <c:v>204.85900000000001</c:v>
                </c:pt>
                <c:pt idx="1654">
                  <c:v>204.983</c:v>
                </c:pt>
                <c:pt idx="1655">
                  <c:v>205.107</c:v>
                </c:pt>
                <c:pt idx="1656">
                  <c:v>205.23099999999999</c:v>
                </c:pt>
                <c:pt idx="1657">
                  <c:v>205.35499999999999</c:v>
                </c:pt>
                <c:pt idx="1658">
                  <c:v>205.47900000000001</c:v>
                </c:pt>
                <c:pt idx="1659">
                  <c:v>205.60300000000001</c:v>
                </c:pt>
                <c:pt idx="1660">
                  <c:v>205.727</c:v>
                </c:pt>
                <c:pt idx="1661">
                  <c:v>205.851</c:v>
                </c:pt>
                <c:pt idx="1662">
                  <c:v>205.97499999999999</c:v>
                </c:pt>
                <c:pt idx="1663">
                  <c:v>206.09899999999999</c:v>
                </c:pt>
                <c:pt idx="1664">
                  <c:v>206.22300000000001</c:v>
                </c:pt>
                <c:pt idx="1665">
                  <c:v>206.34700000000001</c:v>
                </c:pt>
                <c:pt idx="1666">
                  <c:v>206.471</c:v>
                </c:pt>
                <c:pt idx="1667">
                  <c:v>206.59399999999999</c:v>
                </c:pt>
                <c:pt idx="1668">
                  <c:v>206.71799999999999</c:v>
                </c:pt>
                <c:pt idx="1669">
                  <c:v>206.84200000000001</c:v>
                </c:pt>
                <c:pt idx="1670">
                  <c:v>206.96600000000001</c:v>
                </c:pt>
                <c:pt idx="1671">
                  <c:v>207.09</c:v>
                </c:pt>
                <c:pt idx="1672">
                  <c:v>207.214</c:v>
                </c:pt>
                <c:pt idx="1673">
                  <c:v>207.33799999999999</c:v>
                </c:pt>
                <c:pt idx="1674">
                  <c:v>207.46199999999999</c:v>
                </c:pt>
                <c:pt idx="1675">
                  <c:v>207.58600000000001</c:v>
                </c:pt>
                <c:pt idx="1676">
                  <c:v>207.71</c:v>
                </c:pt>
                <c:pt idx="1677">
                  <c:v>207.834</c:v>
                </c:pt>
                <c:pt idx="1678">
                  <c:v>207.958</c:v>
                </c:pt>
                <c:pt idx="1679">
                  <c:v>208.08199999999999</c:v>
                </c:pt>
                <c:pt idx="1680">
                  <c:v>208.20599999999999</c:v>
                </c:pt>
                <c:pt idx="1681">
                  <c:v>208.32900000000001</c:v>
                </c:pt>
                <c:pt idx="1682">
                  <c:v>208.453</c:v>
                </c:pt>
                <c:pt idx="1683">
                  <c:v>208.577</c:v>
                </c:pt>
                <c:pt idx="1684">
                  <c:v>208.70099999999999</c:v>
                </c:pt>
                <c:pt idx="1685">
                  <c:v>208.82499999999999</c:v>
                </c:pt>
                <c:pt idx="1686">
                  <c:v>208.94900000000001</c:v>
                </c:pt>
                <c:pt idx="1687">
                  <c:v>209.07300000000001</c:v>
                </c:pt>
                <c:pt idx="1688">
                  <c:v>209.197</c:v>
                </c:pt>
                <c:pt idx="1689">
                  <c:v>209.321</c:v>
                </c:pt>
                <c:pt idx="1690">
                  <c:v>209.44499999999999</c:v>
                </c:pt>
                <c:pt idx="1691">
                  <c:v>209.56899999999999</c:v>
                </c:pt>
                <c:pt idx="1692">
                  <c:v>209.69300000000001</c:v>
                </c:pt>
                <c:pt idx="1693">
                  <c:v>209.81700000000001</c:v>
                </c:pt>
                <c:pt idx="1694">
                  <c:v>209.941</c:v>
                </c:pt>
                <c:pt idx="1695">
                  <c:v>210.065</c:v>
                </c:pt>
                <c:pt idx="1696">
                  <c:v>210.18799999999999</c:v>
                </c:pt>
                <c:pt idx="1697">
                  <c:v>210.31200000000001</c:v>
                </c:pt>
                <c:pt idx="1698">
                  <c:v>210.43600000000001</c:v>
                </c:pt>
                <c:pt idx="1699">
                  <c:v>210.56</c:v>
                </c:pt>
                <c:pt idx="1700">
                  <c:v>210.684</c:v>
                </c:pt>
                <c:pt idx="1701">
                  <c:v>210.80799999999999</c:v>
                </c:pt>
                <c:pt idx="1702">
                  <c:v>210.93199999999999</c:v>
                </c:pt>
                <c:pt idx="1703">
                  <c:v>211.05600000000001</c:v>
                </c:pt>
                <c:pt idx="1704">
                  <c:v>211.18</c:v>
                </c:pt>
                <c:pt idx="1705">
                  <c:v>211.304</c:v>
                </c:pt>
                <c:pt idx="1706">
                  <c:v>211.428</c:v>
                </c:pt>
                <c:pt idx="1707">
                  <c:v>211.55199999999999</c:v>
                </c:pt>
                <c:pt idx="1708">
                  <c:v>211.67599999999999</c:v>
                </c:pt>
                <c:pt idx="1709">
                  <c:v>211.8</c:v>
                </c:pt>
                <c:pt idx="1710">
                  <c:v>211.92400000000001</c:v>
                </c:pt>
                <c:pt idx="1711">
                  <c:v>212.047</c:v>
                </c:pt>
                <c:pt idx="1712">
                  <c:v>212.17099999999999</c:v>
                </c:pt>
                <c:pt idx="1713">
                  <c:v>212.29499999999999</c:v>
                </c:pt>
                <c:pt idx="1714">
                  <c:v>212.41900000000001</c:v>
                </c:pt>
                <c:pt idx="1715">
                  <c:v>212.54300000000001</c:v>
                </c:pt>
                <c:pt idx="1716">
                  <c:v>212.667</c:v>
                </c:pt>
                <c:pt idx="1717">
                  <c:v>212.791</c:v>
                </c:pt>
                <c:pt idx="1718">
                  <c:v>212.91499999999999</c:v>
                </c:pt>
                <c:pt idx="1719">
                  <c:v>213.03899999999999</c:v>
                </c:pt>
                <c:pt idx="1720">
                  <c:v>213.16300000000001</c:v>
                </c:pt>
                <c:pt idx="1721">
                  <c:v>213.28700000000001</c:v>
                </c:pt>
                <c:pt idx="1722">
                  <c:v>213.411</c:v>
                </c:pt>
                <c:pt idx="1723">
                  <c:v>213.535</c:v>
                </c:pt>
                <c:pt idx="1724">
                  <c:v>213.65899999999999</c:v>
                </c:pt>
                <c:pt idx="1725">
                  <c:v>213.78299999999999</c:v>
                </c:pt>
                <c:pt idx="1726">
                  <c:v>213.90600000000001</c:v>
                </c:pt>
                <c:pt idx="1727">
                  <c:v>214.03</c:v>
                </c:pt>
                <c:pt idx="1728">
                  <c:v>214.154</c:v>
                </c:pt>
                <c:pt idx="1729">
                  <c:v>214.27799999999999</c:v>
                </c:pt>
                <c:pt idx="1730">
                  <c:v>214.40199999999999</c:v>
                </c:pt>
                <c:pt idx="1731">
                  <c:v>214.52600000000001</c:v>
                </c:pt>
                <c:pt idx="1732">
                  <c:v>214.65</c:v>
                </c:pt>
                <c:pt idx="1733">
                  <c:v>214.774</c:v>
                </c:pt>
                <c:pt idx="1734">
                  <c:v>214.898</c:v>
                </c:pt>
                <c:pt idx="1735">
                  <c:v>215.02199999999999</c:v>
                </c:pt>
                <c:pt idx="1736">
                  <c:v>215.14599999999999</c:v>
                </c:pt>
                <c:pt idx="1737">
                  <c:v>215.27</c:v>
                </c:pt>
                <c:pt idx="1738">
                  <c:v>215.39400000000001</c:v>
                </c:pt>
                <c:pt idx="1739">
                  <c:v>215.518</c:v>
                </c:pt>
                <c:pt idx="1740">
                  <c:v>215.64099999999999</c:v>
                </c:pt>
                <c:pt idx="1741">
                  <c:v>215.76499999999999</c:v>
                </c:pt>
                <c:pt idx="1742">
                  <c:v>215.88900000000001</c:v>
                </c:pt>
                <c:pt idx="1743">
                  <c:v>216.01300000000001</c:v>
                </c:pt>
                <c:pt idx="1744">
                  <c:v>216.137</c:v>
                </c:pt>
                <c:pt idx="1745">
                  <c:v>216.261</c:v>
                </c:pt>
                <c:pt idx="1746">
                  <c:v>216.38499999999999</c:v>
                </c:pt>
                <c:pt idx="1747">
                  <c:v>216.50899999999999</c:v>
                </c:pt>
                <c:pt idx="1748">
                  <c:v>216.63300000000001</c:v>
                </c:pt>
                <c:pt idx="1749">
                  <c:v>216.75700000000001</c:v>
                </c:pt>
                <c:pt idx="1750">
                  <c:v>216.881</c:v>
                </c:pt>
                <c:pt idx="1751">
                  <c:v>217.005</c:v>
                </c:pt>
                <c:pt idx="1752">
                  <c:v>217.12899999999999</c:v>
                </c:pt>
                <c:pt idx="1753">
                  <c:v>217.25299999999999</c:v>
                </c:pt>
                <c:pt idx="1754">
                  <c:v>217.37700000000001</c:v>
                </c:pt>
                <c:pt idx="1755">
                  <c:v>217.5</c:v>
                </c:pt>
                <c:pt idx="1756">
                  <c:v>217.624</c:v>
                </c:pt>
                <c:pt idx="1757">
                  <c:v>217.74799999999999</c:v>
                </c:pt>
                <c:pt idx="1758">
                  <c:v>217.87200000000001</c:v>
                </c:pt>
                <c:pt idx="1759">
                  <c:v>217.99600000000001</c:v>
                </c:pt>
                <c:pt idx="1760">
                  <c:v>218.12</c:v>
                </c:pt>
                <c:pt idx="1761">
                  <c:v>218.244</c:v>
                </c:pt>
                <c:pt idx="1762">
                  <c:v>218.36799999999999</c:v>
                </c:pt>
                <c:pt idx="1763">
                  <c:v>218.49199999999999</c:v>
                </c:pt>
                <c:pt idx="1764">
                  <c:v>218.61600000000001</c:v>
                </c:pt>
                <c:pt idx="1765">
                  <c:v>218.74</c:v>
                </c:pt>
                <c:pt idx="1766">
                  <c:v>218.864</c:v>
                </c:pt>
                <c:pt idx="1767">
                  <c:v>218.988</c:v>
                </c:pt>
                <c:pt idx="1768">
                  <c:v>219.11199999999999</c:v>
                </c:pt>
                <c:pt idx="1769">
                  <c:v>219.23599999999999</c:v>
                </c:pt>
                <c:pt idx="1770">
                  <c:v>219.35900000000001</c:v>
                </c:pt>
                <c:pt idx="1771">
                  <c:v>219.483</c:v>
                </c:pt>
                <c:pt idx="1772">
                  <c:v>219.607</c:v>
                </c:pt>
                <c:pt idx="1773">
                  <c:v>219.73099999999999</c:v>
                </c:pt>
                <c:pt idx="1774">
                  <c:v>219.85499999999999</c:v>
                </c:pt>
                <c:pt idx="1775">
                  <c:v>219.97900000000001</c:v>
                </c:pt>
                <c:pt idx="1776">
                  <c:v>220.10300000000001</c:v>
                </c:pt>
                <c:pt idx="1777">
                  <c:v>220.227</c:v>
                </c:pt>
                <c:pt idx="1778">
                  <c:v>220.351</c:v>
                </c:pt>
                <c:pt idx="1779">
                  <c:v>220.47499999999999</c:v>
                </c:pt>
                <c:pt idx="1780">
                  <c:v>220.59899999999999</c:v>
                </c:pt>
                <c:pt idx="1781">
                  <c:v>220.72300000000001</c:v>
                </c:pt>
                <c:pt idx="1782">
                  <c:v>220.84700000000001</c:v>
                </c:pt>
                <c:pt idx="1783">
                  <c:v>220.971</c:v>
                </c:pt>
                <c:pt idx="1784">
                  <c:v>221.09399999999999</c:v>
                </c:pt>
                <c:pt idx="1785">
                  <c:v>221.21799999999999</c:v>
                </c:pt>
                <c:pt idx="1786">
                  <c:v>221.34200000000001</c:v>
                </c:pt>
                <c:pt idx="1787">
                  <c:v>221.46600000000001</c:v>
                </c:pt>
                <c:pt idx="1788">
                  <c:v>221.59</c:v>
                </c:pt>
                <c:pt idx="1789">
                  <c:v>221.714</c:v>
                </c:pt>
                <c:pt idx="1790">
                  <c:v>221.83799999999999</c:v>
                </c:pt>
                <c:pt idx="1791">
                  <c:v>221.96199999999999</c:v>
                </c:pt>
                <c:pt idx="1792">
                  <c:v>222.08600000000001</c:v>
                </c:pt>
                <c:pt idx="1793">
                  <c:v>222.21</c:v>
                </c:pt>
                <c:pt idx="1794">
                  <c:v>222.334</c:v>
                </c:pt>
                <c:pt idx="1795">
                  <c:v>222.458</c:v>
                </c:pt>
                <c:pt idx="1796">
                  <c:v>222.58199999999999</c:v>
                </c:pt>
                <c:pt idx="1797">
                  <c:v>222.70599999999999</c:v>
                </c:pt>
                <c:pt idx="1798">
                  <c:v>222.83</c:v>
                </c:pt>
                <c:pt idx="1799">
                  <c:v>222.953</c:v>
                </c:pt>
                <c:pt idx="1800">
                  <c:v>223.077</c:v>
                </c:pt>
                <c:pt idx="1801">
                  <c:v>223.20099999999999</c:v>
                </c:pt>
                <c:pt idx="1802">
                  <c:v>223.32499999999999</c:v>
                </c:pt>
                <c:pt idx="1803">
                  <c:v>223.44900000000001</c:v>
                </c:pt>
                <c:pt idx="1804">
                  <c:v>223.57300000000001</c:v>
                </c:pt>
                <c:pt idx="1805">
                  <c:v>223.697</c:v>
                </c:pt>
                <c:pt idx="1806">
                  <c:v>223.821</c:v>
                </c:pt>
                <c:pt idx="1807">
                  <c:v>223.94499999999999</c:v>
                </c:pt>
                <c:pt idx="1808">
                  <c:v>224.06899999999999</c:v>
                </c:pt>
                <c:pt idx="1809">
                  <c:v>224.19300000000001</c:v>
                </c:pt>
                <c:pt idx="1810">
                  <c:v>224.31700000000001</c:v>
                </c:pt>
                <c:pt idx="1811">
                  <c:v>224.441</c:v>
                </c:pt>
                <c:pt idx="1812">
                  <c:v>224.565</c:v>
                </c:pt>
                <c:pt idx="1813">
                  <c:v>224.68899999999999</c:v>
                </c:pt>
                <c:pt idx="1814">
                  <c:v>224.81200000000001</c:v>
                </c:pt>
                <c:pt idx="1815">
                  <c:v>224.93600000000001</c:v>
                </c:pt>
                <c:pt idx="1816">
                  <c:v>225.06</c:v>
                </c:pt>
                <c:pt idx="1817">
                  <c:v>225.184</c:v>
                </c:pt>
                <c:pt idx="1818">
                  <c:v>225.30799999999999</c:v>
                </c:pt>
                <c:pt idx="1819">
                  <c:v>225.43199999999999</c:v>
                </c:pt>
                <c:pt idx="1820">
                  <c:v>225.55600000000001</c:v>
                </c:pt>
                <c:pt idx="1821">
                  <c:v>225.68</c:v>
                </c:pt>
                <c:pt idx="1822">
                  <c:v>225.804</c:v>
                </c:pt>
                <c:pt idx="1823">
                  <c:v>225.928</c:v>
                </c:pt>
                <c:pt idx="1824">
                  <c:v>226.05199999999999</c:v>
                </c:pt>
                <c:pt idx="1825">
                  <c:v>226.17599999999999</c:v>
                </c:pt>
                <c:pt idx="1826">
                  <c:v>226.3</c:v>
                </c:pt>
                <c:pt idx="1827">
                  <c:v>226.42400000000001</c:v>
                </c:pt>
                <c:pt idx="1828">
                  <c:v>226.547</c:v>
                </c:pt>
                <c:pt idx="1829">
                  <c:v>226.67099999999999</c:v>
                </c:pt>
                <c:pt idx="1830">
                  <c:v>226.79499999999999</c:v>
                </c:pt>
                <c:pt idx="1831">
                  <c:v>226.91900000000001</c:v>
                </c:pt>
                <c:pt idx="1832">
                  <c:v>227.04300000000001</c:v>
                </c:pt>
                <c:pt idx="1833">
                  <c:v>227.167</c:v>
                </c:pt>
                <c:pt idx="1834">
                  <c:v>227.291</c:v>
                </c:pt>
                <c:pt idx="1835">
                  <c:v>227.41499999999999</c:v>
                </c:pt>
                <c:pt idx="1836">
                  <c:v>227.53899999999999</c:v>
                </c:pt>
                <c:pt idx="1837">
                  <c:v>227.66300000000001</c:v>
                </c:pt>
                <c:pt idx="1838">
                  <c:v>227.78700000000001</c:v>
                </c:pt>
                <c:pt idx="1839">
                  <c:v>227.911</c:v>
                </c:pt>
                <c:pt idx="1840">
                  <c:v>228.035</c:v>
                </c:pt>
                <c:pt idx="1841">
                  <c:v>228.15899999999999</c:v>
                </c:pt>
                <c:pt idx="1842">
                  <c:v>228.28299999999999</c:v>
                </c:pt>
                <c:pt idx="1843">
                  <c:v>228.40600000000001</c:v>
                </c:pt>
                <c:pt idx="1844">
                  <c:v>228.53</c:v>
                </c:pt>
                <c:pt idx="1845">
                  <c:v>228.654</c:v>
                </c:pt>
                <c:pt idx="1846">
                  <c:v>228.77799999999999</c:v>
                </c:pt>
                <c:pt idx="1847">
                  <c:v>228.90199999999999</c:v>
                </c:pt>
                <c:pt idx="1848">
                  <c:v>229.02600000000001</c:v>
                </c:pt>
                <c:pt idx="1849">
                  <c:v>229.15</c:v>
                </c:pt>
                <c:pt idx="1850">
                  <c:v>229.274</c:v>
                </c:pt>
                <c:pt idx="1851">
                  <c:v>229.398</c:v>
                </c:pt>
                <c:pt idx="1852">
                  <c:v>229.52199999999999</c:v>
                </c:pt>
                <c:pt idx="1853">
                  <c:v>229.64599999999999</c:v>
                </c:pt>
                <c:pt idx="1854">
                  <c:v>229.77</c:v>
                </c:pt>
                <c:pt idx="1855">
                  <c:v>229.89400000000001</c:v>
                </c:pt>
                <c:pt idx="1856">
                  <c:v>230.018</c:v>
                </c:pt>
                <c:pt idx="1857">
                  <c:v>230.142</c:v>
                </c:pt>
                <c:pt idx="1858">
                  <c:v>230.26499999999999</c:v>
                </c:pt>
                <c:pt idx="1859">
                  <c:v>230.38900000000001</c:v>
                </c:pt>
                <c:pt idx="1860">
                  <c:v>230.51300000000001</c:v>
                </c:pt>
                <c:pt idx="1861">
                  <c:v>230.637</c:v>
                </c:pt>
                <c:pt idx="1862">
                  <c:v>230.761</c:v>
                </c:pt>
                <c:pt idx="1863">
                  <c:v>230.88499999999999</c:v>
                </c:pt>
                <c:pt idx="1864">
                  <c:v>231.00899999999999</c:v>
                </c:pt>
                <c:pt idx="1865">
                  <c:v>231.13300000000001</c:v>
                </c:pt>
                <c:pt idx="1866">
                  <c:v>231.25700000000001</c:v>
                </c:pt>
                <c:pt idx="1867">
                  <c:v>231.381</c:v>
                </c:pt>
                <c:pt idx="1868">
                  <c:v>231.505</c:v>
                </c:pt>
                <c:pt idx="1869">
                  <c:v>231.62899999999999</c:v>
                </c:pt>
                <c:pt idx="1870">
                  <c:v>231.75299999999999</c:v>
                </c:pt>
                <c:pt idx="1871">
                  <c:v>231.87700000000001</c:v>
                </c:pt>
                <c:pt idx="1872">
                  <c:v>232</c:v>
                </c:pt>
                <c:pt idx="1873">
                  <c:v>232.124</c:v>
                </c:pt>
                <c:pt idx="1874">
                  <c:v>232.24799999999999</c:v>
                </c:pt>
                <c:pt idx="1875">
                  <c:v>232.37200000000001</c:v>
                </c:pt>
                <c:pt idx="1876">
                  <c:v>232.49600000000001</c:v>
                </c:pt>
                <c:pt idx="1877">
                  <c:v>232.62</c:v>
                </c:pt>
                <c:pt idx="1878">
                  <c:v>232.744</c:v>
                </c:pt>
                <c:pt idx="1879">
                  <c:v>232.86799999999999</c:v>
                </c:pt>
                <c:pt idx="1880">
                  <c:v>232.99199999999999</c:v>
                </c:pt>
                <c:pt idx="1881">
                  <c:v>233.11600000000001</c:v>
                </c:pt>
                <c:pt idx="1882">
                  <c:v>233.24</c:v>
                </c:pt>
                <c:pt idx="1883">
                  <c:v>233.364</c:v>
                </c:pt>
                <c:pt idx="1884">
                  <c:v>233.488</c:v>
                </c:pt>
                <c:pt idx="1885">
                  <c:v>233.61199999999999</c:v>
                </c:pt>
                <c:pt idx="1886">
                  <c:v>233.73599999999999</c:v>
                </c:pt>
                <c:pt idx="1887">
                  <c:v>233.85900000000001</c:v>
                </c:pt>
                <c:pt idx="1888">
                  <c:v>233.983</c:v>
                </c:pt>
                <c:pt idx="1889">
                  <c:v>234.107</c:v>
                </c:pt>
                <c:pt idx="1890">
                  <c:v>234.23099999999999</c:v>
                </c:pt>
                <c:pt idx="1891">
                  <c:v>234.35499999999999</c:v>
                </c:pt>
                <c:pt idx="1892">
                  <c:v>234.47900000000001</c:v>
                </c:pt>
                <c:pt idx="1893">
                  <c:v>234.60300000000001</c:v>
                </c:pt>
                <c:pt idx="1894">
                  <c:v>234.727</c:v>
                </c:pt>
                <c:pt idx="1895">
                  <c:v>234.851</c:v>
                </c:pt>
                <c:pt idx="1896">
                  <c:v>234.97499999999999</c:v>
                </c:pt>
                <c:pt idx="1897">
                  <c:v>235.09899999999999</c:v>
                </c:pt>
                <c:pt idx="1898">
                  <c:v>235.22300000000001</c:v>
                </c:pt>
                <c:pt idx="1899">
                  <c:v>235.34700000000001</c:v>
                </c:pt>
                <c:pt idx="1900">
                  <c:v>235.471</c:v>
                </c:pt>
                <c:pt idx="1901">
                  <c:v>235.595</c:v>
                </c:pt>
                <c:pt idx="1902">
                  <c:v>235.71799999999999</c:v>
                </c:pt>
                <c:pt idx="1903">
                  <c:v>235.84200000000001</c:v>
                </c:pt>
                <c:pt idx="1904">
                  <c:v>235.96600000000001</c:v>
                </c:pt>
                <c:pt idx="1905">
                  <c:v>236.09</c:v>
                </c:pt>
                <c:pt idx="1906">
                  <c:v>236.214</c:v>
                </c:pt>
                <c:pt idx="1907">
                  <c:v>236.33799999999999</c:v>
                </c:pt>
                <c:pt idx="1908">
                  <c:v>236.46199999999999</c:v>
                </c:pt>
                <c:pt idx="1909">
                  <c:v>236.58600000000001</c:v>
                </c:pt>
                <c:pt idx="1910">
                  <c:v>236.71</c:v>
                </c:pt>
                <c:pt idx="1911">
                  <c:v>236.834</c:v>
                </c:pt>
                <c:pt idx="1912">
                  <c:v>236.958</c:v>
                </c:pt>
                <c:pt idx="1913">
                  <c:v>237.08199999999999</c:v>
                </c:pt>
                <c:pt idx="1914">
                  <c:v>237.20599999999999</c:v>
                </c:pt>
                <c:pt idx="1915">
                  <c:v>237.33</c:v>
                </c:pt>
                <c:pt idx="1916">
                  <c:v>237.453</c:v>
                </c:pt>
                <c:pt idx="1917">
                  <c:v>237.577</c:v>
                </c:pt>
                <c:pt idx="1918">
                  <c:v>237.70099999999999</c:v>
                </c:pt>
                <c:pt idx="1919">
                  <c:v>237.82499999999999</c:v>
                </c:pt>
                <c:pt idx="1920">
                  <c:v>237.94900000000001</c:v>
                </c:pt>
                <c:pt idx="1921">
                  <c:v>238.07300000000001</c:v>
                </c:pt>
                <c:pt idx="1922">
                  <c:v>238.197</c:v>
                </c:pt>
                <c:pt idx="1923">
                  <c:v>238.321</c:v>
                </c:pt>
                <c:pt idx="1924">
                  <c:v>238.44499999999999</c:v>
                </c:pt>
                <c:pt idx="1925">
                  <c:v>238.56899999999999</c:v>
                </c:pt>
                <c:pt idx="1926">
                  <c:v>238.69300000000001</c:v>
                </c:pt>
                <c:pt idx="1927">
                  <c:v>238.81700000000001</c:v>
                </c:pt>
                <c:pt idx="1928">
                  <c:v>238.941</c:v>
                </c:pt>
                <c:pt idx="1929">
                  <c:v>239.065</c:v>
                </c:pt>
                <c:pt idx="1930">
                  <c:v>239.18899999999999</c:v>
                </c:pt>
                <c:pt idx="1931">
                  <c:v>239.31200000000001</c:v>
                </c:pt>
                <c:pt idx="1932">
                  <c:v>239.43600000000001</c:v>
                </c:pt>
                <c:pt idx="1933">
                  <c:v>239.56</c:v>
                </c:pt>
                <c:pt idx="1934">
                  <c:v>239.684</c:v>
                </c:pt>
                <c:pt idx="1935">
                  <c:v>239.80799999999999</c:v>
                </c:pt>
                <c:pt idx="1936">
                  <c:v>239.93199999999999</c:v>
                </c:pt>
                <c:pt idx="1937">
                  <c:v>240.05600000000001</c:v>
                </c:pt>
                <c:pt idx="1938">
                  <c:v>240.18</c:v>
                </c:pt>
                <c:pt idx="1939">
                  <c:v>240.304</c:v>
                </c:pt>
                <c:pt idx="1940">
                  <c:v>240.428</c:v>
                </c:pt>
                <c:pt idx="1941">
                  <c:v>240.55199999999999</c:v>
                </c:pt>
                <c:pt idx="1942">
                  <c:v>240.67599999999999</c:v>
                </c:pt>
                <c:pt idx="1943">
                  <c:v>240.8</c:v>
                </c:pt>
                <c:pt idx="1944">
                  <c:v>240.92400000000001</c:v>
                </c:pt>
                <c:pt idx="1945">
                  <c:v>241.048</c:v>
                </c:pt>
                <c:pt idx="1946">
                  <c:v>241.17099999999999</c:v>
                </c:pt>
                <c:pt idx="1947">
                  <c:v>241.29499999999999</c:v>
                </c:pt>
                <c:pt idx="1948">
                  <c:v>241.41900000000001</c:v>
                </c:pt>
                <c:pt idx="1949">
                  <c:v>241.54300000000001</c:v>
                </c:pt>
                <c:pt idx="1950">
                  <c:v>241.667</c:v>
                </c:pt>
                <c:pt idx="1951">
                  <c:v>241.791</c:v>
                </c:pt>
                <c:pt idx="1952">
                  <c:v>241.91499999999999</c:v>
                </c:pt>
                <c:pt idx="1953">
                  <c:v>242.03899999999999</c:v>
                </c:pt>
                <c:pt idx="1954">
                  <c:v>242.16300000000001</c:v>
                </c:pt>
                <c:pt idx="1955">
                  <c:v>242.28700000000001</c:v>
                </c:pt>
                <c:pt idx="1956">
                  <c:v>242.411</c:v>
                </c:pt>
                <c:pt idx="1957">
                  <c:v>242.535</c:v>
                </c:pt>
                <c:pt idx="1958">
                  <c:v>242.65899999999999</c:v>
                </c:pt>
                <c:pt idx="1959">
                  <c:v>242.78299999999999</c:v>
                </c:pt>
                <c:pt idx="1960">
                  <c:v>242.90600000000001</c:v>
                </c:pt>
                <c:pt idx="1961">
                  <c:v>243.03</c:v>
                </c:pt>
                <c:pt idx="1962">
                  <c:v>243.154</c:v>
                </c:pt>
                <c:pt idx="1963">
                  <c:v>243.27799999999999</c:v>
                </c:pt>
                <c:pt idx="1964">
                  <c:v>243.40199999999999</c:v>
                </c:pt>
                <c:pt idx="1965">
                  <c:v>243.52600000000001</c:v>
                </c:pt>
                <c:pt idx="1966">
                  <c:v>243.65</c:v>
                </c:pt>
                <c:pt idx="1967">
                  <c:v>243.774</c:v>
                </c:pt>
                <c:pt idx="1968">
                  <c:v>243.898</c:v>
                </c:pt>
                <c:pt idx="1969">
                  <c:v>244.02199999999999</c:v>
                </c:pt>
                <c:pt idx="1970">
                  <c:v>244.14599999999999</c:v>
                </c:pt>
                <c:pt idx="1971">
                  <c:v>244.27</c:v>
                </c:pt>
                <c:pt idx="1972">
                  <c:v>244.39400000000001</c:v>
                </c:pt>
                <c:pt idx="1973">
                  <c:v>244.518</c:v>
                </c:pt>
                <c:pt idx="1974">
                  <c:v>244.642</c:v>
                </c:pt>
                <c:pt idx="1975">
                  <c:v>244.76499999999999</c:v>
                </c:pt>
                <c:pt idx="1976">
                  <c:v>244.88900000000001</c:v>
                </c:pt>
                <c:pt idx="1977">
                  <c:v>245.01300000000001</c:v>
                </c:pt>
                <c:pt idx="1978">
                  <c:v>245.137</c:v>
                </c:pt>
                <c:pt idx="1979">
                  <c:v>245.261</c:v>
                </c:pt>
                <c:pt idx="1980">
                  <c:v>245.38499999999999</c:v>
                </c:pt>
                <c:pt idx="1981">
                  <c:v>245.50899999999999</c:v>
                </c:pt>
                <c:pt idx="1982">
                  <c:v>245.63300000000001</c:v>
                </c:pt>
                <c:pt idx="1983">
                  <c:v>245.75700000000001</c:v>
                </c:pt>
                <c:pt idx="1984">
                  <c:v>245.881</c:v>
                </c:pt>
                <c:pt idx="1985">
                  <c:v>246.005</c:v>
                </c:pt>
                <c:pt idx="1986">
                  <c:v>246.12899999999999</c:v>
                </c:pt>
                <c:pt idx="1987">
                  <c:v>246.25299999999999</c:v>
                </c:pt>
                <c:pt idx="1988">
                  <c:v>246.37700000000001</c:v>
                </c:pt>
                <c:pt idx="1989">
                  <c:v>246.501</c:v>
                </c:pt>
                <c:pt idx="1990">
                  <c:v>246.624</c:v>
                </c:pt>
                <c:pt idx="1991">
                  <c:v>246.74799999999999</c:v>
                </c:pt>
                <c:pt idx="1992">
                  <c:v>246.87200000000001</c:v>
                </c:pt>
                <c:pt idx="1993">
                  <c:v>246.99600000000001</c:v>
                </c:pt>
                <c:pt idx="1994">
                  <c:v>247.12</c:v>
                </c:pt>
                <c:pt idx="1995">
                  <c:v>247.244</c:v>
                </c:pt>
                <c:pt idx="1996">
                  <c:v>247.36799999999999</c:v>
                </c:pt>
                <c:pt idx="1997">
                  <c:v>247.49199999999999</c:v>
                </c:pt>
                <c:pt idx="1998">
                  <c:v>247.61600000000001</c:v>
                </c:pt>
                <c:pt idx="1999">
                  <c:v>247.74</c:v>
                </c:pt>
                <c:pt idx="2000">
                  <c:v>247.864</c:v>
                </c:pt>
                <c:pt idx="2001">
                  <c:v>247.988</c:v>
                </c:pt>
                <c:pt idx="2002">
                  <c:v>248.11199999999999</c:v>
                </c:pt>
                <c:pt idx="2003">
                  <c:v>248.23599999999999</c:v>
                </c:pt>
                <c:pt idx="2004">
                  <c:v>248.35900000000001</c:v>
                </c:pt>
                <c:pt idx="2005">
                  <c:v>248.483</c:v>
                </c:pt>
                <c:pt idx="2006">
                  <c:v>248.607</c:v>
                </c:pt>
                <c:pt idx="2007">
                  <c:v>248.73099999999999</c:v>
                </c:pt>
                <c:pt idx="2008">
                  <c:v>248.85499999999999</c:v>
                </c:pt>
                <c:pt idx="2009">
                  <c:v>248.97900000000001</c:v>
                </c:pt>
                <c:pt idx="2010">
                  <c:v>249.10300000000001</c:v>
                </c:pt>
                <c:pt idx="2011">
                  <c:v>249.227</c:v>
                </c:pt>
                <c:pt idx="2012">
                  <c:v>249.351</c:v>
                </c:pt>
                <c:pt idx="2013">
                  <c:v>249.47499999999999</c:v>
                </c:pt>
                <c:pt idx="2014">
                  <c:v>249.59899999999999</c:v>
                </c:pt>
                <c:pt idx="2015">
                  <c:v>249.72300000000001</c:v>
                </c:pt>
                <c:pt idx="2016">
                  <c:v>249.84700000000001</c:v>
                </c:pt>
                <c:pt idx="2017">
                  <c:v>249.971</c:v>
                </c:pt>
                <c:pt idx="2018">
                  <c:v>250.095</c:v>
                </c:pt>
                <c:pt idx="2019">
                  <c:v>250.21799999999999</c:v>
                </c:pt>
                <c:pt idx="2020">
                  <c:v>250.34200000000001</c:v>
                </c:pt>
                <c:pt idx="2021">
                  <c:v>250.46600000000001</c:v>
                </c:pt>
                <c:pt idx="2022">
                  <c:v>250.59</c:v>
                </c:pt>
                <c:pt idx="2023">
                  <c:v>250.714</c:v>
                </c:pt>
                <c:pt idx="2024">
                  <c:v>250.83799999999999</c:v>
                </c:pt>
                <c:pt idx="2025">
                  <c:v>250.96199999999999</c:v>
                </c:pt>
                <c:pt idx="2026">
                  <c:v>251.08600000000001</c:v>
                </c:pt>
                <c:pt idx="2027">
                  <c:v>251.21</c:v>
                </c:pt>
                <c:pt idx="2028">
                  <c:v>251.334</c:v>
                </c:pt>
                <c:pt idx="2029">
                  <c:v>251.458</c:v>
                </c:pt>
                <c:pt idx="2030">
                  <c:v>251.58199999999999</c:v>
                </c:pt>
                <c:pt idx="2031">
                  <c:v>251.70599999999999</c:v>
                </c:pt>
                <c:pt idx="2032">
                  <c:v>251.83</c:v>
                </c:pt>
                <c:pt idx="2033">
                  <c:v>251.95400000000001</c:v>
                </c:pt>
                <c:pt idx="2034">
                  <c:v>252.077</c:v>
                </c:pt>
                <c:pt idx="2035">
                  <c:v>252.20099999999999</c:v>
                </c:pt>
                <c:pt idx="2036">
                  <c:v>252.32499999999999</c:v>
                </c:pt>
                <c:pt idx="2037">
                  <c:v>252.44900000000001</c:v>
                </c:pt>
                <c:pt idx="2038">
                  <c:v>252.57300000000001</c:v>
                </c:pt>
                <c:pt idx="2039">
                  <c:v>252.697</c:v>
                </c:pt>
                <c:pt idx="2040">
                  <c:v>252.821</c:v>
                </c:pt>
                <c:pt idx="2041">
                  <c:v>252.94499999999999</c:v>
                </c:pt>
                <c:pt idx="2042">
                  <c:v>253.06899999999999</c:v>
                </c:pt>
                <c:pt idx="2043">
                  <c:v>253.19300000000001</c:v>
                </c:pt>
                <c:pt idx="2044">
                  <c:v>253.31700000000001</c:v>
                </c:pt>
                <c:pt idx="2045">
                  <c:v>253.441</c:v>
                </c:pt>
                <c:pt idx="2046">
                  <c:v>253.565</c:v>
                </c:pt>
                <c:pt idx="2047">
                  <c:v>253.68899999999999</c:v>
                </c:pt>
                <c:pt idx="2048">
                  <c:v>253.81299999999999</c:v>
                </c:pt>
                <c:pt idx="2049">
                  <c:v>253.93600000000001</c:v>
                </c:pt>
                <c:pt idx="2050">
                  <c:v>254.06</c:v>
                </c:pt>
                <c:pt idx="2051">
                  <c:v>254.184</c:v>
                </c:pt>
                <c:pt idx="2052">
                  <c:v>254.30799999999999</c:v>
                </c:pt>
                <c:pt idx="2053">
                  <c:v>254.43199999999999</c:v>
                </c:pt>
                <c:pt idx="2054">
                  <c:v>254.55600000000001</c:v>
                </c:pt>
                <c:pt idx="2055">
                  <c:v>254.68</c:v>
                </c:pt>
                <c:pt idx="2056">
                  <c:v>254.804</c:v>
                </c:pt>
                <c:pt idx="2057">
                  <c:v>254.928</c:v>
                </c:pt>
                <c:pt idx="2058">
                  <c:v>255.05199999999999</c:v>
                </c:pt>
                <c:pt idx="2059">
                  <c:v>255.17599999999999</c:v>
                </c:pt>
                <c:pt idx="2060">
                  <c:v>255.3</c:v>
                </c:pt>
                <c:pt idx="2061">
                  <c:v>255.42400000000001</c:v>
                </c:pt>
                <c:pt idx="2062">
                  <c:v>255.548</c:v>
                </c:pt>
                <c:pt idx="2063">
                  <c:v>255.67099999999999</c:v>
                </c:pt>
                <c:pt idx="2064">
                  <c:v>255.79499999999999</c:v>
                </c:pt>
                <c:pt idx="2065">
                  <c:v>255.91900000000001</c:v>
                </c:pt>
                <c:pt idx="2066">
                  <c:v>256.04300000000001</c:v>
                </c:pt>
                <c:pt idx="2067">
                  <c:v>256.16699999999997</c:v>
                </c:pt>
                <c:pt idx="2068">
                  <c:v>256.291</c:v>
                </c:pt>
                <c:pt idx="2069">
                  <c:v>256.41500000000002</c:v>
                </c:pt>
                <c:pt idx="2070">
                  <c:v>256.53899999999999</c:v>
                </c:pt>
                <c:pt idx="2071">
                  <c:v>256.66300000000001</c:v>
                </c:pt>
                <c:pt idx="2072">
                  <c:v>256.78699999999998</c:v>
                </c:pt>
                <c:pt idx="2073">
                  <c:v>256.911</c:v>
                </c:pt>
                <c:pt idx="2074">
                  <c:v>257.03500000000003</c:v>
                </c:pt>
                <c:pt idx="2075">
                  <c:v>257.15899999999999</c:v>
                </c:pt>
                <c:pt idx="2076">
                  <c:v>257.28300000000002</c:v>
                </c:pt>
                <c:pt idx="2077">
                  <c:v>257.40699999999998</c:v>
                </c:pt>
                <c:pt idx="2078">
                  <c:v>257.52999999999997</c:v>
                </c:pt>
                <c:pt idx="2079">
                  <c:v>257.654</c:v>
                </c:pt>
                <c:pt idx="2080">
                  <c:v>257.77800000000002</c:v>
                </c:pt>
                <c:pt idx="2081">
                  <c:v>257.90199999999999</c:v>
                </c:pt>
                <c:pt idx="2082">
                  <c:v>258.02600000000001</c:v>
                </c:pt>
                <c:pt idx="2083">
                  <c:v>258.14999999999998</c:v>
                </c:pt>
                <c:pt idx="2084">
                  <c:v>258.274</c:v>
                </c:pt>
                <c:pt idx="2085">
                  <c:v>258.39800000000002</c:v>
                </c:pt>
                <c:pt idx="2086">
                  <c:v>258.52199999999999</c:v>
                </c:pt>
                <c:pt idx="2087">
                  <c:v>258.64600000000002</c:v>
                </c:pt>
                <c:pt idx="2088">
                  <c:v>258.77</c:v>
                </c:pt>
                <c:pt idx="2089">
                  <c:v>258.89400000000001</c:v>
                </c:pt>
                <c:pt idx="2090">
                  <c:v>259.01799999999997</c:v>
                </c:pt>
                <c:pt idx="2091">
                  <c:v>259.142</c:v>
                </c:pt>
                <c:pt idx="2092">
                  <c:v>259.26600000000002</c:v>
                </c:pt>
                <c:pt idx="2093">
                  <c:v>259.38900000000001</c:v>
                </c:pt>
                <c:pt idx="2094">
                  <c:v>259.51299999999998</c:v>
                </c:pt>
                <c:pt idx="2095">
                  <c:v>259.637</c:v>
                </c:pt>
                <c:pt idx="2096">
                  <c:v>259.76100000000002</c:v>
                </c:pt>
                <c:pt idx="2097">
                  <c:v>259.88499999999999</c:v>
                </c:pt>
                <c:pt idx="2098">
                  <c:v>260.00900000000001</c:v>
                </c:pt>
                <c:pt idx="2099">
                  <c:v>260.13299999999998</c:v>
                </c:pt>
                <c:pt idx="2100">
                  <c:v>260.25700000000001</c:v>
                </c:pt>
                <c:pt idx="2101">
                  <c:v>260.38099999999997</c:v>
                </c:pt>
                <c:pt idx="2102">
                  <c:v>260.505</c:v>
                </c:pt>
                <c:pt idx="2103">
                  <c:v>260.62900000000002</c:v>
                </c:pt>
                <c:pt idx="2104">
                  <c:v>260.75299999999999</c:v>
                </c:pt>
                <c:pt idx="2105">
                  <c:v>260.87700000000001</c:v>
                </c:pt>
                <c:pt idx="2106">
                  <c:v>261.00099999999998</c:v>
                </c:pt>
                <c:pt idx="2107">
                  <c:v>261.12400000000002</c:v>
                </c:pt>
                <c:pt idx="2108">
                  <c:v>261.24799999999999</c:v>
                </c:pt>
                <c:pt idx="2109">
                  <c:v>261.37200000000001</c:v>
                </c:pt>
                <c:pt idx="2110">
                  <c:v>261.49599999999998</c:v>
                </c:pt>
                <c:pt idx="2111">
                  <c:v>261.62</c:v>
                </c:pt>
                <c:pt idx="2112">
                  <c:v>261.74400000000003</c:v>
                </c:pt>
                <c:pt idx="2113">
                  <c:v>261.86799999999999</c:v>
                </c:pt>
                <c:pt idx="2114">
                  <c:v>261.99200000000002</c:v>
                </c:pt>
                <c:pt idx="2115">
                  <c:v>262.11599999999999</c:v>
                </c:pt>
                <c:pt idx="2116">
                  <c:v>262.24</c:v>
                </c:pt>
                <c:pt idx="2117">
                  <c:v>262.36399999999998</c:v>
                </c:pt>
                <c:pt idx="2118">
                  <c:v>262.488</c:v>
                </c:pt>
                <c:pt idx="2119">
                  <c:v>262.61200000000002</c:v>
                </c:pt>
                <c:pt idx="2120">
                  <c:v>262.73599999999999</c:v>
                </c:pt>
                <c:pt idx="2121">
                  <c:v>262.86</c:v>
                </c:pt>
                <c:pt idx="2122">
                  <c:v>262.983</c:v>
                </c:pt>
                <c:pt idx="2123">
                  <c:v>263.10700000000003</c:v>
                </c:pt>
                <c:pt idx="2124">
                  <c:v>263.23099999999999</c:v>
                </c:pt>
                <c:pt idx="2125">
                  <c:v>263.35500000000002</c:v>
                </c:pt>
                <c:pt idx="2126">
                  <c:v>263.47899999999998</c:v>
                </c:pt>
                <c:pt idx="2127">
                  <c:v>263.60300000000001</c:v>
                </c:pt>
                <c:pt idx="2128">
                  <c:v>263.72699999999998</c:v>
                </c:pt>
                <c:pt idx="2129">
                  <c:v>263.851</c:v>
                </c:pt>
                <c:pt idx="2130">
                  <c:v>263.97500000000002</c:v>
                </c:pt>
                <c:pt idx="2131">
                  <c:v>264.09899999999999</c:v>
                </c:pt>
                <c:pt idx="2132">
                  <c:v>264.22300000000001</c:v>
                </c:pt>
                <c:pt idx="2133">
                  <c:v>264.34699999999998</c:v>
                </c:pt>
                <c:pt idx="2134">
                  <c:v>264.471</c:v>
                </c:pt>
                <c:pt idx="2135">
                  <c:v>264.59500000000003</c:v>
                </c:pt>
                <c:pt idx="2136">
                  <c:v>264.71899999999999</c:v>
                </c:pt>
                <c:pt idx="2137">
                  <c:v>264.84199999999998</c:v>
                </c:pt>
                <c:pt idx="2138">
                  <c:v>264.96600000000001</c:v>
                </c:pt>
                <c:pt idx="2139">
                  <c:v>265.08999999999997</c:v>
                </c:pt>
                <c:pt idx="2140">
                  <c:v>265.214</c:v>
                </c:pt>
                <c:pt idx="2141">
                  <c:v>265.33800000000002</c:v>
                </c:pt>
                <c:pt idx="2142">
                  <c:v>265.46199999999999</c:v>
                </c:pt>
                <c:pt idx="2143">
                  <c:v>265.58600000000001</c:v>
                </c:pt>
                <c:pt idx="2144">
                  <c:v>265.70999999999998</c:v>
                </c:pt>
                <c:pt idx="2145">
                  <c:v>265.834</c:v>
                </c:pt>
                <c:pt idx="2146">
                  <c:v>265.95800000000003</c:v>
                </c:pt>
                <c:pt idx="2147">
                  <c:v>266.08199999999999</c:v>
                </c:pt>
                <c:pt idx="2148">
                  <c:v>266.20600000000002</c:v>
                </c:pt>
                <c:pt idx="2149">
                  <c:v>266.33</c:v>
                </c:pt>
                <c:pt idx="2150">
                  <c:v>266.45400000000001</c:v>
                </c:pt>
                <c:pt idx="2151">
                  <c:v>266.577</c:v>
                </c:pt>
                <c:pt idx="2152">
                  <c:v>266.70100000000002</c:v>
                </c:pt>
                <c:pt idx="2153">
                  <c:v>266.82499999999999</c:v>
                </c:pt>
                <c:pt idx="2154">
                  <c:v>266.94900000000001</c:v>
                </c:pt>
                <c:pt idx="2155">
                  <c:v>267.07299999999998</c:v>
                </c:pt>
                <c:pt idx="2156">
                  <c:v>267.197</c:v>
                </c:pt>
                <c:pt idx="2157">
                  <c:v>267.32100000000003</c:v>
                </c:pt>
                <c:pt idx="2158">
                  <c:v>267.44499999999999</c:v>
                </c:pt>
                <c:pt idx="2159">
                  <c:v>267.56900000000002</c:v>
                </c:pt>
                <c:pt idx="2160">
                  <c:v>267.69299999999998</c:v>
                </c:pt>
                <c:pt idx="2161">
                  <c:v>267.81700000000001</c:v>
                </c:pt>
                <c:pt idx="2162">
                  <c:v>267.94099999999997</c:v>
                </c:pt>
                <c:pt idx="2163">
                  <c:v>268.065</c:v>
                </c:pt>
                <c:pt idx="2164">
                  <c:v>268.18900000000002</c:v>
                </c:pt>
                <c:pt idx="2165">
                  <c:v>268.31299999999999</c:v>
                </c:pt>
                <c:pt idx="2166">
                  <c:v>268.43599999999998</c:v>
                </c:pt>
                <c:pt idx="2167">
                  <c:v>268.56</c:v>
                </c:pt>
                <c:pt idx="2168">
                  <c:v>268.68400000000003</c:v>
                </c:pt>
                <c:pt idx="2169">
                  <c:v>268.80799999999999</c:v>
                </c:pt>
                <c:pt idx="2170">
                  <c:v>268.93200000000002</c:v>
                </c:pt>
                <c:pt idx="2171">
                  <c:v>269.05599999999998</c:v>
                </c:pt>
                <c:pt idx="2172">
                  <c:v>269.18</c:v>
                </c:pt>
                <c:pt idx="2173">
                  <c:v>269.30399999999997</c:v>
                </c:pt>
                <c:pt idx="2174">
                  <c:v>269.428</c:v>
                </c:pt>
                <c:pt idx="2175">
                  <c:v>269.55200000000002</c:v>
                </c:pt>
                <c:pt idx="2176">
                  <c:v>269.67599999999999</c:v>
                </c:pt>
                <c:pt idx="2177">
                  <c:v>269.8</c:v>
                </c:pt>
                <c:pt idx="2178">
                  <c:v>269.92399999999998</c:v>
                </c:pt>
                <c:pt idx="2179">
                  <c:v>270.048</c:v>
                </c:pt>
                <c:pt idx="2180">
                  <c:v>270.17200000000003</c:v>
                </c:pt>
                <c:pt idx="2181">
                  <c:v>270.29500000000002</c:v>
                </c:pt>
                <c:pt idx="2182">
                  <c:v>270.41899999999998</c:v>
                </c:pt>
                <c:pt idx="2183">
                  <c:v>270.54300000000001</c:v>
                </c:pt>
                <c:pt idx="2184">
                  <c:v>270.66699999999997</c:v>
                </c:pt>
                <c:pt idx="2185">
                  <c:v>270.791</c:v>
                </c:pt>
                <c:pt idx="2186">
                  <c:v>270.91500000000002</c:v>
                </c:pt>
                <c:pt idx="2187">
                  <c:v>271.03899999999999</c:v>
                </c:pt>
                <c:pt idx="2188">
                  <c:v>271.16300000000001</c:v>
                </c:pt>
                <c:pt idx="2189">
                  <c:v>271.28699999999998</c:v>
                </c:pt>
                <c:pt idx="2190">
                  <c:v>271.411</c:v>
                </c:pt>
                <c:pt idx="2191">
                  <c:v>271.53500000000003</c:v>
                </c:pt>
                <c:pt idx="2192">
                  <c:v>271.65899999999999</c:v>
                </c:pt>
                <c:pt idx="2193">
                  <c:v>271.78300000000002</c:v>
                </c:pt>
                <c:pt idx="2194">
                  <c:v>271.90699999999998</c:v>
                </c:pt>
                <c:pt idx="2195">
                  <c:v>272.02999999999997</c:v>
                </c:pt>
                <c:pt idx="2196">
                  <c:v>272.154</c:v>
                </c:pt>
                <c:pt idx="2197">
                  <c:v>272.27800000000002</c:v>
                </c:pt>
                <c:pt idx="2198">
                  <c:v>272.40199999999999</c:v>
                </c:pt>
                <c:pt idx="2199">
                  <c:v>272.52600000000001</c:v>
                </c:pt>
                <c:pt idx="2200">
                  <c:v>272.64999999999998</c:v>
                </c:pt>
                <c:pt idx="2201">
                  <c:v>272.774</c:v>
                </c:pt>
                <c:pt idx="2202">
                  <c:v>272.89800000000002</c:v>
                </c:pt>
                <c:pt idx="2203">
                  <c:v>273.02199999999999</c:v>
                </c:pt>
                <c:pt idx="2204">
                  <c:v>273.14600000000002</c:v>
                </c:pt>
                <c:pt idx="2205">
                  <c:v>273.27</c:v>
                </c:pt>
                <c:pt idx="2206">
                  <c:v>273.39400000000001</c:v>
                </c:pt>
                <c:pt idx="2207">
                  <c:v>273.51799999999997</c:v>
                </c:pt>
                <c:pt idx="2208">
                  <c:v>273.642</c:v>
                </c:pt>
                <c:pt idx="2209">
                  <c:v>273.76600000000002</c:v>
                </c:pt>
                <c:pt idx="2210">
                  <c:v>273.88900000000001</c:v>
                </c:pt>
                <c:pt idx="2211">
                  <c:v>274.01299999999998</c:v>
                </c:pt>
                <c:pt idx="2212">
                  <c:v>274.137</c:v>
                </c:pt>
                <c:pt idx="2213">
                  <c:v>274.26100000000002</c:v>
                </c:pt>
                <c:pt idx="2214">
                  <c:v>274.38499999999999</c:v>
                </c:pt>
                <c:pt idx="2215">
                  <c:v>274.50900000000001</c:v>
                </c:pt>
                <c:pt idx="2216">
                  <c:v>274.63299999999998</c:v>
                </c:pt>
                <c:pt idx="2217">
                  <c:v>274.75700000000001</c:v>
                </c:pt>
                <c:pt idx="2218">
                  <c:v>274.88099999999997</c:v>
                </c:pt>
                <c:pt idx="2219">
                  <c:v>275.005</c:v>
                </c:pt>
                <c:pt idx="2220">
                  <c:v>275.12900000000002</c:v>
                </c:pt>
                <c:pt idx="2221">
                  <c:v>275.25299999999999</c:v>
                </c:pt>
                <c:pt idx="2222">
                  <c:v>275.37700000000001</c:v>
                </c:pt>
                <c:pt idx="2223">
                  <c:v>275.50099999999998</c:v>
                </c:pt>
                <c:pt idx="2224">
                  <c:v>275.625</c:v>
                </c:pt>
                <c:pt idx="2225">
                  <c:v>275.74799999999999</c:v>
                </c:pt>
                <c:pt idx="2226">
                  <c:v>275.87200000000001</c:v>
                </c:pt>
                <c:pt idx="2227">
                  <c:v>275.99599999999998</c:v>
                </c:pt>
                <c:pt idx="2228">
                  <c:v>276.12</c:v>
                </c:pt>
                <c:pt idx="2229">
                  <c:v>276.24400000000003</c:v>
                </c:pt>
                <c:pt idx="2230">
                  <c:v>276.36799999999999</c:v>
                </c:pt>
                <c:pt idx="2231">
                  <c:v>276.49200000000002</c:v>
                </c:pt>
                <c:pt idx="2232">
                  <c:v>276.61599999999999</c:v>
                </c:pt>
                <c:pt idx="2233">
                  <c:v>276.74</c:v>
                </c:pt>
                <c:pt idx="2234">
                  <c:v>276.86399999999998</c:v>
                </c:pt>
                <c:pt idx="2235">
                  <c:v>276.988</c:v>
                </c:pt>
                <c:pt idx="2236">
                  <c:v>277.11200000000002</c:v>
                </c:pt>
                <c:pt idx="2237">
                  <c:v>277.23599999999999</c:v>
                </c:pt>
                <c:pt idx="2238">
                  <c:v>277.36</c:v>
                </c:pt>
                <c:pt idx="2239">
                  <c:v>277.483</c:v>
                </c:pt>
                <c:pt idx="2240">
                  <c:v>277.60700000000003</c:v>
                </c:pt>
                <c:pt idx="2241">
                  <c:v>277.73099999999999</c:v>
                </c:pt>
                <c:pt idx="2242">
                  <c:v>277.85500000000002</c:v>
                </c:pt>
                <c:pt idx="2243">
                  <c:v>277.97899999999998</c:v>
                </c:pt>
                <c:pt idx="2244">
                  <c:v>278.10300000000001</c:v>
                </c:pt>
                <c:pt idx="2245">
                  <c:v>278.22699999999998</c:v>
                </c:pt>
                <c:pt idx="2246">
                  <c:v>278.351</c:v>
                </c:pt>
                <c:pt idx="2247">
                  <c:v>278.47500000000002</c:v>
                </c:pt>
                <c:pt idx="2248">
                  <c:v>278.59899999999999</c:v>
                </c:pt>
                <c:pt idx="2249">
                  <c:v>278.72300000000001</c:v>
                </c:pt>
                <c:pt idx="2250">
                  <c:v>278.84699999999998</c:v>
                </c:pt>
                <c:pt idx="2251">
                  <c:v>278.971</c:v>
                </c:pt>
                <c:pt idx="2252">
                  <c:v>279.09500000000003</c:v>
                </c:pt>
                <c:pt idx="2253">
                  <c:v>279.21899999999999</c:v>
                </c:pt>
                <c:pt idx="2254">
                  <c:v>279.34199999999998</c:v>
                </c:pt>
                <c:pt idx="2255">
                  <c:v>279.46600000000001</c:v>
                </c:pt>
                <c:pt idx="2256">
                  <c:v>279.58999999999997</c:v>
                </c:pt>
                <c:pt idx="2257">
                  <c:v>279.714</c:v>
                </c:pt>
                <c:pt idx="2258">
                  <c:v>279.83800000000002</c:v>
                </c:pt>
                <c:pt idx="2259">
                  <c:v>279.96199999999999</c:v>
                </c:pt>
                <c:pt idx="2260">
                  <c:v>280.08600000000001</c:v>
                </c:pt>
                <c:pt idx="2261">
                  <c:v>280.20999999999998</c:v>
                </c:pt>
                <c:pt idx="2262">
                  <c:v>280.334</c:v>
                </c:pt>
                <c:pt idx="2263">
                  <c:v>280.45800000000003</c:v>
                </c:pt>
                <c:pt idx="2264">
                  <c:v>280.58199999999999</c:v>
                </c:pt>
                <c:pt idx="2265">
                  <c:v>280.70600000000002</c:v>
                </c:pt>
                <c:pt idx="2266">
                  <c:v>280.83</c:v>
                </c:pt>
                <c:pt idx="2267">
                  <c:v>280.95400000000001</c:v>
                </c:pt>
                <c:pt idx="2268">
                  <c:v>281.07799999999997</c:v>
                </c:pt>
                <c:pt idx="2269">
                  <c:v>281.20100000000002</c:v>
                </c:pt>
                <c:pt idx="2270">
                  <c:v>281.32499999999999</c:v>
                </c:pt>
                <c:pt idx="2271">
                  <c:v>281.44900000000001</c:v>
                </c:pt>
                <c:pt idx="2272">
                  <c:v>281.57299999999998</c:v>
                </c:pt>
                <c:pt idx="2273">
                  <c:v>281.697</c:v>
                </c:pt>
                <c:pt idx="2274">
                  <c:v>281.82100000000003</c:v>
                </c:pt>
                <c:pt idx="2275">
                  <c:v>281.94499999999999</c:v>
                </c:pt>
                <c:pt idx="2276">
                  <c:v>282.06900000000002</c:v>
                </c:pt>
                <c:pt idx="2277">
                  <c:v>282.19299999999998</c:v>
                </c:pt>
                <c:pt idx="2278">
                  <c:v>282.31700000000001</c:v>
                </c:pt>
                <c:pt idx="2279">
                  <c:v>282.44099999999997</c:v>
                </c:pt>
                <c:pt idx="2280">
                  <c:v>282.565</c:v>
                </c:pt>
                <c:pt idx="2281">
                  <c:v>282.68900000000002</c:v>
                </c:pt>
                <c:pt idx="2282">
                  <c:v>282.81299999999999</c:v>
                </c:pt>
                <c:pt idx="2283">
                  <c:v>282.93599999999998</c:v>
                </c:pt>
                <c:pt idx="2284">
                  <c:v>283.06</c:v>
                </c:pt>
                <c:pt idx="2285">
                  <c:v>283.18400000000003</c:v>
                </c:pt>
                <c:pt idx="2286">
                  <c:v>283.30799999999999</c:v>
                </c:pt>
                <c:pt idx="2287">
                  <c:v>283.43200000000002</c:v>
                </c:pt>
                <c:pt idx="2288">
                  <c:v>283.55599999999998</c:v>
                </c:pt>
                <c:pt idx="2289">
                  <c:v>283.68</c:v>
                </c:pt>
                <c:pt idx="2290">
                  <c:v>283.80399999999997</c:v>
                </c:pt>
                <c:pt idx="2291">
                  <c:v>283.928</c:v>
                </c:pt>
                <c:pt idx="2292">
                  <c:v>284.05200000000002</c:v>
                </c:pt>
                <c:pt idx="2293">
                  <c:v>284.17599999999999</c:v>
                </c:pt>
                <c:pt idx="2294">
                  <c:v>284.3</c:v>
                </c:pt>
                <c:pt idx="2295">
                  <c:v>284.42399999999998</c:v>
                </c:pt>
                <c:pt idx="2296">
                  <c:v>284.548</c:v>
                </c:pt>
                <c:pt idx="2297">
                  <c:v>284.67200000000003</c:v>
                </c:pt>
                <c:pt idx="2298">
                  <c:v>284.79500000000002</c:v>
                </c:pt>
                <c:pt idx="2299">
                  <c:v>284.91899999999998</c:v>
                </c:pt>
                <c:pt idx="2300">
                  <c:v>285.04300000000001</c:v>
                </c:pt>
                <c:pt idx="2301">
                  <c:v>285.16699999999997</c:v>
                </c:pt>
                <c:pt idx="2302">
                  <c:v>285.291</c:v>
                </c:pt>
                <c:pt idx="2303">
                  <c:v>285.41500000000002</c:v>
                </c:pt>
                <c:pt idx="2304">
                  <c:v>285.53899999999999</c:v>
                </c:pt>
                <c:pt idx="2305">
                  <c:v>285.66300000000001</c:v>
                </c:pt>
                <c:pt idx="2306">
                  <c:v>285.78699999999998</c:v>
                </c:pt>
                <c:pt idx="2307">
                  <c:v>285.911</c:v>
                </c:pt>
                <c:pt idx="2308">
                  <c:v>286.03500000000003</c:v>
                </c:pt>
                <c:pt idx="2309">
                  <c:v>286.15899999999999</c:v>
                </c:pt>
                <c:pt idx="2310">
                  <c:v>286.28300000000002</c:v>
                </c:pt>
                <c:pt idx="2311">
                  <c:v>286.40699999999998</c:v>
                </c:pt>
                <c:pt idx="2312">
                  <c:v>286.53100000000001</c:v>
                </c:pt>
                <c:pt idx="2313">
                  <c:v>286.654</c:v>
                </c:pt>
                <c:pt idx="2314">
                  <c:v>286.77800000000002</c:v>
                </c:pt>
                <c:pt idx="2315">
                  <c:v>286.90199999999999</c:v>
                </c:pt>
                <c:pt idx="2316">
                  <c:v>287.02600000000001</c:v>
                </c:pt>
                <c:pt idx="2317">
                  <c:v>287.14999999999998</c:v>
                </c:pt>
                <c:pt idx="2318">
                  <c:v>287.274</c:v>
                </c:pt>
                <c:pt idx="2319">
                  <c:v>287.39800000000002</c:v>
                </c:pt>
                <c:pt idx="2320">
                  <c:v>287.52199999999999</c:v>
                </c:pt>
                <c:pt idx="2321">
                  <c:v>287.64600000000002</c:v>
                </c:pt>
                <c:pt idx="2322">
                  <c:v>287.77</c:v>
                </c:pt>
                <c:pt idx="2323">
                  <c:v>287.89400000000001</c:v>
                </c:pt>
                <c:pt idx="2324">
                  <c:v>288.01799999999997</c:v>
                </c:pt>
                <c:pt idx="2325">
                  <c:v>288.142</c:v>
                </c:pt>
                <c:pt idx="2326">
                  <c:v>288.26600000000002</c:v>
                </c:pt>
                <c:pt idx="2327">
                  <c:v>288.38900000000001</c:v>
                </c:pt>
                <c:pt idx="2328">
                  <c:v>288.51299999999998</c:v>
                </c:pt>
                <c:pt idx="2329">
                  <c:v>288.637</c:v>
                </c:pt>
                <c:pt idx="2330">
                  <c:v>288.76100000000002</c:v>
                </c:pt>
                <c:pt idx="2331">
                  <c:v>288.88499999999999</c:v>
                </c:pt>
                <c:pt idx="2332">
                  <c:v>289.00900000000001</c:v>
                </c:pt>
                <c:pt idx="2333">
                  <c:v>289.13299999999998</c:v>
                </c:pt>
                <c:pt idx="2334">
                  <c:v>289.25700000000001</c:v>
                </c:pt>
                <c:pt idx="2335">
                  <c:v>289.38099999999997</c:v>
                </c:pt>
                <c:pt idx="2336">
                  <c:v>289.505</c:v>
                </c:pt>
                <c:pt idx="2337">
                  <c:v>289.62900000000002</c:v>
                </c:pt>
                <c:pt idx="2338">
                  <c:v>289.75299999999999</c:v>
                </c:pt>
                <c:pt idx="2339">
                  <c:v>289.87700000000001</c:v>
                </c:pt>
                <c:pt idx="2340">
                  <c:v>290.00099999999998</c:v>
                </c:pt>
                <c:pt idx="2341">
                  <c:v>290.125</c:v>
                </c:pt>
                <c:pt idx="2342">
                  <c:v>290.24799999999999</c:v>
                </c:pt>
                <c:pt idx="2343">
                  <c:v>290.37200000000001</c:v>
                </c:pt>
                <c:pt idx="2344">
                  <c:v>290.49599999999998</c:v>
                </c:pt>
                <c:pt idx="2345">
                  <c:v>290.62</c:v>
                </c:pt>
                <c:pt idx="2346">
                  <c:v>290.74400000000003</c:v>
                </c:pt>
                <c:pt idx="2347">
                  <c:v>290.86799999999999</c:v>
                </c:pt>
                <c:pt idx="2348">
                  <c:v>290.99200000000002</c:v>
                </c:pt>
                <c:pt idx="2349">
                  <c:v>291.11599999999999</c:v>
                </c:pt>
                <c:pt idx="2350">
                  <c:v>291.24</c:v>
                </c:pt>
                <c:pt idx="2351">
                  <c:v>291.36399999999998</c:v>
                </c:pt>
                <c:pt idx="2352">
                  <c:v>291.488</c:v>
                </c:pt>
                <c:pt idx="2353">
                  <c:v>291.61200000000002</c:v>
                </c:pt>
                <c:pt idx="2354">
                  <c:v>291.73599999999999</c:v>
                </c:pt>
                <c:pt idx="2355">
                  <c:v>291.86</c:v>
                </c:pt>
                <c:pt idx="2356">
                  <c:v>291.98399999999998</c:v>
                </c:pt>
                <c:pt idx="2357">
                  <c:v>292.10700000000003</c:v>
                </c:pt>
                <c:pt idx="2358">
                  <c:v>292.23099999999999</c:v>
                </c:pt>
                <c:pt idx="2359">
                  <c:v>292.35500000000002</c:v>
                </c:pt>
                <c:pt idx="2360">
                  <c:v>292.47899999999998</c:v>
                </c:pt>
                <c:pt idx="2361">
                  <c:v>292.60300000000001</c:v>
                </c:pt>
                <c:pt idx="2362">
                  <c:v>292.72699999999998</c:v>
                </c:pt>
                <c:pt idx="2363">
                  <c:v>292.851</c:v>
                </c:pt>
                <c:pt idx="2364">
                  <c:v>292.97500000000002</c:v>
                </c:pt>
                <c:pt idx="2365">
                  <c:v>293.09899999999999</c:v>
                </c:pt>
                <c:pt idx="2366">
                  <c:v>293.22300000000001</c:v>
                </c:pt>
                <c:pt idx="2367">
                  <c:v>293.34699999999998</c:v>
                </c:pt>
                <c:pt idx="2368">
                  <c:v>293.471</c:v>
                </c:pt>
                <c:pt idx="2369">
                  <c:v>293.59500000000003</c:v>
                </c:pt>
                <c:pt idx="2370">
                  <c:v>293.71899999999999</c:v>
                </c:pt>
                <c:pt idx="2371">
                  <c:v>293.84199999999998</c:v>
                </c:pt>
                <c:pt idx="2372">
                  <c:v>293.96600000000001</c:v>
                </c:pt>
                <c:pt idx="2373">
                  <c:v>294.08999999999997</c:v>
                </c:pt>
                <c:pt idx="2374">
                  <c:v>294.214</c:v>
                </c:pt>
                <c:pt idx="2375">
                  <c:v>294.33800000000002</c:v>
                </c:pt>
                <c:pt idx="2376">
                  <c:v>294.46199999999999</c:v>
                </c:pt>
                <c:pt idx="2377">
                  <c:v>294.58600000000001</c:v>
                </c:pt>
                <c:pt idx="2378">
                  <c:v>294.70999999999998</c:v>
                </c:pt>
                <c:pt idx="2379">
                  <c:v>294.834</c:v>
                </c:pt>
                <c:pt idx="2380">
                  <c:v>294.95800000000003</c:v>
                </c:pt>
                <c:pt idx="2381">
                  <c:v>295.08199999999999</c:v>
                </c:pt>
                <c:pt idx="2382">
                  <c:v>295.20600000000002</c:v>
                </c:pt>
                <c:pt idx="2383">
                  <c:v>295.33</c:v>
                </c:pt>
                <c:pt idx="2384">
                  <c:v>295.45400000000001</c:v>
                </c:pt>
                <c:pt idx="2385">
                  <c:v>295.57799999999997</c:v>
                </c:pt>
                <c:pt idx="2386">
                  <c:v>295.70100000000002</c:v>
                </c:pt>
                <c:pt idx="2387">
                  <c:v>295.82499999999999</c:v>
                </c:pt>
                <c:pt idx="2388">
                  <c:v>295.94900000000001</c:v>
                </c:pt>
                <c:pt idx="2389">
                  <c:v>296.07299999999998</c:v>
                </c:pt>
                <c:pt idx="2390">
                  <c:v>296.197</c:v>
                </c:pt>
                <c:pt idx="2391">
                  <c:v>296.32100000000003</c:v>
                </c:pt>
                <c:pt idx="2392">
                  <c:v>296.44499999999999</c:v>
                </c:pt>
                <c:pt idx="2393">
                  <c:v>296.56900000000002</c:v>
                </c:pt>
                <c:pt idx="2394">
                  <c:v>296.69299999999998</c:v>
                </c:pt>
                <c:pt idx="2395">
                  <c:v>296.81700000000001</c:v>
                </c:pt>
                <c:pt idx="2396">
                  <c:v>296.94099999999997</c:v>
                </c:pt>
                <c:pt idx="2397">
                  <c:v>297.065</c:v>
                </c:pt>
                <c:pt idx="2398">
                  <c:v>297.18900000000002</c:v>
                </c:pt>
                <c:pt idx="2399">
                  <c:v>297.31299999999999</c:v>
                </c:pt>
                <c:pt idx="2400">
                  <c:v>297.43700000000001</c:v>
                </c:pt>
                <c:pt idx="2401">
                  <c:v>297.56</c:v>
                </c:pt>
                <c:pt idx="2402">
                  <c:v>297.68400000000003</c:v>
                </c:pt>
                <c:pt idx="2403">
                  <c:v>297.80799999999999</c:v>
                </c:pt>
                <c:pt idx="2404">
                  <c:v>297.93200000000002</c:v>
                </c:pt>
                <c:pt idx="2405">
                  <c:v>298.05599999999998</c:v>
                </c:pt>
                <c:pt idx="2406">
                  <c:v>298.18</c:v>
                </c:pt>
                <c:pt idx="2407">
                  <c:v>298.30399999999997</c:v>
                </c:pt>
                <c:pt idx="2408">
                  <c:v>298.428</c:v>
                </c:pt>
                <c:pt idx="2409">
                  <c:v>298.55200000000002</c:v>
                </c:pt>
                <c:pt idx="2410">
                  <c:v>298.67599999999999</c:v>
                </c:pt>
                <c:pt idx="2411">
                  <c:v>298.8</c:v>
                </c:pt>
                <c:pt idx="2412">
                  <c:v>298.92399999999998</c:v>
                </c:pt>
                <c:pt idx="2413">
                  <c:v>299.048</c:v>
                </c:pt>
                <c:pt idx="2414">
                  <c:v>299.17200000000003</c:v>
                </c:pt>
                <c:pt idx="2415">
                  <c:v>299.29599999999999</c:v>
                </c:pt>
                <c:pt idx="2416">
                  <c:v>299.41899999999998</c:v>
                </c:pt>
                <c:pt idx="2417">
                  <c:v>299.54300000000001</c:v>
                </c:pt>
                <c:pt idx="2418">
                  <c:v>299.66699999999997</c:v>
                </c:pt>
                <c:pt idx="2419">
                  <c:v>299.791</c:v>
                </c:pt>
                <c:pt idx="2420">
                  <c:v>299.91500000000002</c:v>
                </c:pt>
                <c:pt idx="2421">
                  <c:v>300.03899999999999</c:v>
                </c:pt>
                <c:pt idx="2422">
                  <c:v>300.16300000000001</c:v>
                </c:pt>
                <c:pt idx="2423">
                  <c:v>300.28699999999998</c:v>
                </c:pt>
                <c:pt idx="2424">
                  <c:v>300.411</c:v>
                </c:pt>
                <c:pt idx="2425">
                  <c:v>300.53500000000003</c:v>
                </c:pt>
                <c:pt idx="2426">
                  <c:v>300.65899999999999</c:v>
                </c:pt>
                <c:pt idx="2427">
                  <c:v>300.78300000000002</c:v>
                </c:pt>
                <c:pt idx="2428">
                  <c:v>300.90699999999998</c:v>
                </c:pt>
                <c:pt idx="2429">
                  <c:v>301.03100000000001</c:v>
                </c:pt>
                <c:pt idx="2430">
                  <c:v>301.154</c:v>
                </c:pt>
                <c:pt idx="2431">
                  <c:v>301.27800000000002</c:v>
                </c:pt>
                <c:pt idx="2432">
                  <c:v>301.40199999999999</c:v>
                </c:pt>
                <c:pt idx="2433">
                  <c:v>301.52600000000001</c:v>
                </c:pt>
                <c:pt idx="2434">
                  <c:v>301.64999999999998</c:v>
                </c:pt>
                <c:pt idx="2435">
                  <c:v>301.774</c:v>
                </c:pt>
                <c:pt idx="2436">
                  <c:v>301.89800000000002</c:v>
                </c:pt>
                <c:pt idx="2437">
                  <c:v>302.02199999999999</c:v>
                </c:pt>
                <c:pt idx="2438">
                  <c:v>302.14600000000002</c:v>
                </c:pt>
                <c:pt idx="2439">
                  <c:v>302.27</c:v>
                </c:pt>
                <c:pt idx="2440">
                  <c:v>302.39400000000001</c:v>
                </c:pt>
                <c:pt idx="2441">
                  <c:v>302.51799999999997</c:v>
                </c:pt>
                <c:pt idx="2442">
                  <c:v>302.642</c:v>
                </c:pt>
                <c:pt idx="2443">
                  <c:v>302.76600000000002</c:v>
                </c:pt>
                <c:pt idx="2444">
                  <c:v>302.89</c:v>
                </c:pt>
                <c:pt idx="2445">
                  <c:v>303.01299999999998</c:v>
                </c:pt>
                <c:pt idx="2446">
                  <c:v>303.137</c:v>
                </c:pt>
                <c:pt idx="2447">
                  <c:v>303.26100000000002</c:v>
                </c:pt>
                <c:pt idx="2448">
                  <c:v>303.38499999999999</c:v>
                </c:pt>
                <c:pt idx="2449">
                  <c:v>303.50900000000001</c:v>
                </c:pt>
                <c:pt idx="2450">
                  <c:v>303.63299999999998</c:v>
                </c:pt>
                <c:pt idx="2451">
                  <c:v>303.75700000000001</c:v>
                </c:pt>
                <c:pt idx="2452">
                  <c:v>303.88099999999997</c:v>
                </c:pt>
                <c:pt idx="2453">
                  <c:v>304.005</c:v>
                </c:pt>
                <c:pt idx="2454">
                  <c:v>304.12900000000002</c:v>
                </c:pt>
                <c:pt idx="2455">
                  <c:v>304.25299999999999</c:v>
                </c:pt>
                <c:pt idx="2456">
                  <c:v>304.37700000000001</c:v>
                </c:pt>
                <c:pt idx="2457">
                  <c:v>304.50099999999998</c:v>
                </c:pt>
                <c:pt idx="2458">
                  <c:v>304.625</c:v>
                </c:pt>
                <c:pt idx="2459">
                  <c:v>304.74900000000002</c:v>
                </c:pt>
                <c:pt idx="2460">
                  <c:v>304.87200000000001</c:v>
                </c:pt>
                <c:pt idx="2461">
                  <c:v>304.99599999999998</c:v>
                </c:pt>
                <c:pt idx="2462">
                  <c:v>305.12</c:v>
                </c:pt>
                <c:pt idx="2463">
                  <c:v>305.24400000000003</c:v>
                </c:pt>
                <c:pt idx="2464">
                  <c:v>305.36799999999999</c:v>
                </c:pt>
                <c:pt idx="2465">
                  <c:v>305.49200000000002</c:v>
                </c:pt>
                <c:pt idx="2466">
                  <c:v>305.61599999999999</c:v>
                </c:pt>
                <c:pt idx="2467">
                  <c:v>305.74</c:v>
                </c:pt>
                <c:pt idx="2468">
                  <c:v>305.86399999999998</c:v>
                </c:pt>
                <c:pt idx="2469">
                  <c:v>305.988</c:v>
                </c:pt>
                <c:pt idx="2470">
                  <c:v>306.11200000000002</c:v>
                </c:pt>
                <c:pt idx="2471">
                  <c:v>306.23599999999999</c:v>
                </c:pt>
                <c:pt idx="2472">
                  <c:v>306.36</c:v>
                </c:pt>
                <c:pt idx="2473">
                  <c:v>306.48399999999998</c:v>
                </c:pt>
                <c:pt idx="2474">
                  <c:v>306.60700000000003</c:v>
                </c:pt>
                <c:pt idx="2475">
                  <c:v>306.73099999999999</c:v>
                </c:pt>
                <c:pt idx="2476">
                  <c:v>306.85500000000002</c:v>
                </c:pt>
                <c:pt idx="2477">
                  <c:v>306.97899999999998</c:v>
                </c:pt>
                <c:pt idx="2478">
                  <c:v>307.10300000000001</c:v>
                </c:pt>
                <c:pt idx="2479">
                  <c:v>307.22699999999998</c:v>
                </c:pt>
                <c:pt idx="2480">
                  <c:v>307.351</c:v>
                </c:pt>
                <c:pt idx="2481">
                  <c:v>307.47500000000002</c:v>
                </c:pt>
                <c:pt idx="2482">
                  <c:v>307.59899999999999</c:v>
                </c:pt>
                <c:pt idx="2483">
                  <c:v>307.72300000000001</c:v>
                </c:pt>
                <c:pt idx="2484">
                  <c:v>307.84699999999998</c:v>
                </c:pt>
                <c:pt idx="2485">
                  <c:v>307.971</c:v>
                </c:pt>
                <c:pt idx="2486">
                  <c:v>308.09500000000003</c:v>
                </c:pt>
                <c:pt idx="2487">
                  <c:v>308.21899999999999</c:v>
                </c:pt>
                <c:pt idx="2488">
                  <c:v>308.34300000000002</c:v>
                </c:pt>
                <c:pt idx="2489">
                  <c:v>308.46600000000001</c:v>
                </c:pt>
                <c:pt idx="2490">
                  <c:v>308.58999999999997</c:v>
                </c:pt>
                <c:pt idx="2491">
                  <c:v>308.714</c:v>
                </c:pt>
                <c:pt idx="2492">
                  <c:v>308.83800000000002</c:v>
                </c:pt>
                <c:pt idx="2493">
                  <c:v>308.96199999999999</c:v>
                </c:pt>
                <c:pt idx="2494">
                  <c:v>309.08600000000001</c:v>
                </c:pt>
                <c:pt idx="2495">
                  <c:v>309.20999999999998</c:v>
                </c:pt>
                <c:pt idx="2496">
                  <c:v>309.334</c:v>
                </c:pt>
                <c:pt idx="2497">
                  <c:v>309.45800000000003</c:v>
                </c:pt>
                <c:pt idx="2498">
                  <c:v>309.58199999999999</c:v>
                </c:pt>
                <c:pt idx="2499">
                  <c:v>309.70600000000002</c:v>
                </c:pt>
                <c:pt idx="2500">
                  <c:v>309.83</c:v>
                </c:pt>
                <c:pt idx="2501">
                  <c:v>309.95400000000001</c:v>
                </c:pt>
                <c:pt idx="2502">
                  <c:v>310.07799999999997</c:v>
                </c:pt>
                <c:pt idx="2503">
                  <c:v>310.202</c:v>
                </c:pt>
                <c:pt idx="2504">
                  <c:v>310.32499999999999</c:v>
                </c:pt>
                <c:pt idx="2505">
                  <c:v>310.44900000000001</c:v>
                </c:pt>
                <c:pt idx="2506">
                  <c:v>310.57299999999998</c:v>
                </c:pt>
                <c:pt idx="2507">
                  <c:v>310.697</c:v>
                </c:pt>
                <c:pt idx="2508">
                  <c:v>310.82100000000003</c:v>
                </c:pt>
                <c:pt idx="2509">
                  <c:v>310.94499999999999</c:v>
                </c:pt>
                <c:pt idx="2510">
                  <c:v>311.06900000000002</c:v>
                </c:pt>
                <c:pt idx="2511">
                  <c:v>311.19299999999998</c:v>
                </c:pt>
                <c:pt idx="2512">
                  <c:v>311.31700000000001</c:v>
                </c:pt>
                <c:pt idx="2513">
                  <c:v>311.44099999999997</c:v>
                </c:pt>
                <c:pt idx="2514">
                  <c:v>311.565</c:v>
                </c:pt>
                <c:pt idx="2515">
                  <c:v>311.68900000000002</c:v>
                </c:pt>
                <c:pt idx="2516">
                  <c:v>311.81299999999999</c:v>
                </c:pt>
                <c:pt idx="2517">
                  <c:v>311.93700000000001</c:v>
                </c:pt>
                <c:pt idx="2518">
                  <c:v>312.06</c:v>
                </c:pt>
                <c:pt idx="2519">
                  <c:v>312.18400000000003</c:v>
                </c:pt>
                <c:pt idx="2520">
                  <c:v>312.30799999999999</c:v>
                </c:pt>
                <c:pt idx="2521">
                  <c:v>312.43200000000002</c:v>
                </c:pt>
                <c:pt idx="2522">
                  <c:v>312.55599999999998</c:v>
                </c:pt>
                <c:pt idx="2523">
                  <c:v>312.68</c:v>
                </c:pt>
                <c:pt idx="2524">
                  <c:v>312.80399999999997</c:v>
                </c:pt>
                <c:pt idx="2525">
                  <c:v>312.928</c:v>
                </c:pt>
                <c:pt idx="2526">
                  <c:v>313.05200000000002</c:v>
                </c:pt>
                <c:pt idx="2527">
                  <c:v>313.17599999999999</c:v>
                </c:pt>
                <c:pt idx="2528">
                  <c:v>313.3</c:v>
                </c:pt>
                <c:pt idx="2529">
                  <c:v>313.42399999999998</c:v>
                </c:pt>
                <c:pt idx="2530">
                  <c:v>313.548</c:v>
                </c:pt>
                <c:pt idx="2531">
                  <c:v>313.67200000000003</c:v>
                </c:pt>
                <c:pt idx="2532">
                  <c:v>313.79599999999999</c:v>
                </c:pt>
                <c:pt idx="2533">
                  <c:v>313.91899999999998</c:v>
                </c:pt>
                <c:pt idx="2534">
                  <c:v>314.04300000000001</c:v>
                </c:pt>
                <c:pt idx="2535">
                  <c:v>314.16699999999997</c:v>
                </c:pt>
                <c:pt idx="2536">
                  <c:v>314.291</c:v>
                </c:pt>
                <c:pt idx="2537">
                  <c:v>314.41500000000002</c:v>
                </c:pt>
                <c:pt idx="2538">
                  <c:v>314.53899999999999</c:v>
                </c:pt>
                <c:pt idx="2539">
                  <c:v>314.66300000000001</c:v>
                </c:pt>
                <c:pt idx="2540">
                  <c:v>314.78699999999998</c:v>
                </c:pt>
                <c:pt idx="2541">
                  <c:v>314.911</c:v>
                </c:pt>
                <c:pt idx="2542">
                  <c:v>315.03500000000003</c:v>
                </c:pt>
                <c:pt idx="2543">
                  <c:v>315.15899999999999</c:v>
                </c:pt>
                <c:pt idx="2544">
                  <c:v>315.28300000000002</c:v>
                </c:pt>
                <c:pt idx="2545">
                  <c:v>315.40699999999998</c:v>
                </c:pt>
                <c:pt idx="2546">
                  <c:v>315.53100000000001</c:v>
                </c:pt>
                <c:pt idx="2547">
                  <c:v>315.65499999999997</c:v>
                </c:pt>
                <c:pt idx="2548">
                  <c:v>315.77800000000002</c:v>
                </c:pt>
                <c:pt idx="2549">
                  <c:v>315.90199999999999</c:v>
                </c:pt>
                <c:pt idx="2550">
                  <c:v>316.02600000000001</c:v>
                </c:pt>
                <c:pt idx="2551">
                  <c:v>316.14999999999998</c:v>
                </c:pt>
                <c:pt idx="2552">
                  <c:v>316.274</c:v>
                </c:pt>
                <c:pt idx="2553">
                  <c:v>316.39800000000002</c:v>
                </c:pt>
                <c:pt idx="2554">
                  <c:v>316.52199999999999</c:v>
                </c:pt>
                <c:pt idx="2555">
                  <c:v>316.64600000000002</c:v>
                </c:pt>
                <c:pt idx="2556">
                  <c:v>316.77</c:v>
                </c:pt>
                <c:pt idx="2557">
                  <c:v>316.89400000000001</c:v>
                </c:pt>
                <c:pt idx="2558">
                  <c:v>317.01799999999997</c:v>
                </c:pt>
                <c:pt idx="2559">
                  <c:v>317.142</c:v>
                </c:pt>
                <c:pt idx="2560">
                  <c:v>317.26600000000002</c:v>
                </c:pt>
                <c:pt idx="2561">
                  <c:v>317.39</c:v>
                </c:pt>
                <c:pt idx="2562">
                  <c:v>317.51299999999998</c:v>
                </c:pt>
                <c:pt idx="2563">
                  <c:v>317.637</c:v>
                </c:pt>
                <c:pt idx="2564">
                  <c:v>317.76100000000002</c:v>
                </c:pt>
                <c:pt idx="2565">
                  <c:v>317.88499999999999</c:v>
                </c:pt>
                <c:pt idx="2566">
                  <c:v>318.00900000000001</c:v>
                </c:pt>
                <c:pt idx="2567">
                  <c:v>318.13299999999998</c:v>
                </c:pt>
                <c:pt idx="2568">
                  <c:v>318.25700000000001</c:v>
                </c:pt>
                <c:pt idx="2569">
                  <c:v>318.38099999999997</c:v>
                </c:pt>
                <c:pt idx="2570">
                  <c:v>318.505</c:v>
                </c:pt>
                <c:pt idx="2571">
                  <c:v>318.62900000000002</c:v>
                </c:pt>
                <c:pt idx="2572">
                  <c:v>318.75299999999999</c:v>
                </c:pt>
                <c:pt idx="2573">
                  <c:v>318.87700000000001</c:v>
                </c:pt>
                <c:pt idx="2574">
                  <c:v>319.00099999999998</c:v>
                </c:pt>
                <c:pt idx="2575">
                  <c:v>319.125</c:v>
                </c:pt>
                <c:pt idx="2576">
                  <c:v>319.24900000000002</c:v>
                </c:pt>
                <c:pt idx="2577">
                  <c:v>319.37200000000001</c:v>
                </c:pt>
                <c:pt idx="2578">
                  <c:v>319.49599999999998</c:v>
                </c:pt>
                <c:pt idx="2579">
                  <c:v>319.62</c:v>
                </c:pt>
                <c:pt idx="2580">
                  <c:v>319.74400000000003</c:v>
                </c:pt>
                <c:pt idx="2581">
                  <c:v>319.86799999999999</c:v>
                </c:pt>
                <c:pt idx="2582">
                  <c:v>319.99200000000002</c:v>
                </c:pt>
                <c:pt idx="2583">
                  <c:v>320.11599999999999</c:v>
                </c:pt>
                <c:pt idx="2584">
                  <c:v>320.24</c:v>
                </c:pt>
                <c:pt idx="2585">
                  <c:v>320.36399999999998</c:v>
                </c:pt>
                <c:pt idx="2586">
                  <c:v>320.488</c:v>
                </c:pt>
                <c:pt idx="2587">
                  <c:v>320.61200000000002</c:v>
                </c:pt>
                <c:pt idx="2588">
                  <c:v>320.73599999999999</c:v>
                </c:pt>
                <c:pt idx="2589">
                  <c:v>320.86</c:v>
                </c:pt>
                <c:pt idx="2590">
                  <c:v>320.98399999999998</c:v>
                </c:pt>
                <c:pt idx="2591">
                  <c:v>321.108</c:v>
                </c:pt>
                <c:pt idx="2592">
                  <c:v>321.23099999999999</c:v>
                </c:pt>
                <c:pt idx="2593">
                  <c:v>321.35500000000002</c:v>
                </c:pt>
                <c:pt idx="2594">
                  <c:v>321.47899999999998</c:v>
                </c:pt>
                <c:pt idx="2595">
                  <c:v>321.60300000000001</c:v>
                </c:pt>
                <c:pt idx="2596">
                  <c:v>321.72699999999998</c:v>
                </c:pt>
                <c:pt idx="2597">
                  <c:v>321.851</c:v>
                </c:pt>
                <c:pt idx="2598">
                  <c:v>321.97500000000002</c:v>
                </c:pt>
                <c:pt idx="2599">
                  <c:v>322.09899999999999</c:v>
                </c:pt>
                <c:pt idx="2600">
                  <c:v>322.22300000000001</c:v>
                </c:pt>
                <c:pt idx="2601">
                  <c:v>322.34699999999998</c:v>
                </c:pt>
                <c:pt idx="2602">
                  <c:v>322.471</c:v>
                </c:pt>
                <c:pt idx="2603">
                  <c:v>322.59500000000003</c:v>
                </c:pt>
                <c:pt idx="2604">
                  <c:v>322.71899999999999</c:v>
                </c:pt>
                <c:pt idx="2605">
                  <c:v>322.84300000000002</c:v>
                </c:pt>
                <c:pt idx="2606">
                  <c:v>322.96600000000001</c:v>
                </c:pt>
                <c:pt idx="2607">
                  <c:v>323.08999999999997</c:v>
                </c:pt>
                <c:pt idx="2608">
                  <c:v>323.214</c:v>
                </c:pt>
                <c:pt idx="2609">
                  <c:v>323.33800000000002</c:v>
                </c:pt>
                <c:pt idx="2610">
                  <c:v>323.46199999999999</c:v>
                </c:pt>
                <c:pt idx="2611">
                  <c:v>323.58600000000001</c:v>
                </c:pt>
                <c:pt idx="2612">
                  <c:v>323.70999999999998</c:v>
                </c:pt>
                <c:pt idx="2613">
                  <c:v>323.834</c:v>
                </c:pt>
                <c:pt idx="2614">
                  <c:v>323.95800000000003</c:v>
                </c:pt>
                <c:pt idx="2615">
                  <c:v>324.08199999999999</c:v>
                </c:pt>
                <c:pt idx="2616">
                  <c:v>324.20600000000002</c:v>
                </c:pt>
                <c:pt idx="2617">
                  <c:v>324.33</c:v>
                </c:pt>
                <c:pt idx="2618">
                  <c:v>324.45400000000001</c:v>
                </c:pt>
                <c:pt idx="2619">
                  <c:v>324.57799999999997</c:v>
                </c:pt>
                <c:pt idx="2620">
                  <c:v>324.702</c:v>
                </c:pt>
                <c:pt idx="2621">
                  <c:v>324.82499999999999</c:v>
                </c:pt>
                <c:pt idx="2622">
                  <c:v>324.94900000000001</c:v>
                </c:pt>
                <c:pt idx="2623">
                  <c:v>325.07299999999998</c:v>
                </c:pt>
                <c:pt idx="2624">
                  <c:v>325.197</c:v>
                </c:pt>
                <c:pt idx="2625">
                  <c:v>325.32100000000003</c:v>
                </c:pt>
                <c:pt idx="2626">
                  <c:v>325.44499999999999</c:v>
                </c:pt>
                <c:pt idx="2627">
                  <c:v>325.56900000000002</c:v>
                </c:pt>
                <c:pt idx="2628">
                  <c:v>325.69299999999998</c:v>
                </c:pt>
                <c:pt idx="2629">
                  <c:v>325.81700000000001</c:v>
                </c:pt>
                <c:pt idx="2630">
                  <c:v>325.94099999999997</c:v>
                </c:pt>
                <c:pt idx="2631">
                  <c:v>326.065</c:v>
                </c:pt>
                <c:pt idx="2632">
                  <c:v>326.18900000000002</c:v>
                </c:pt>
                <c:pt idx="2633">
                  <c:v>326.31299999999999</c:v>
                </c:pt>
                <c:pt idx="2634">
                  <c:v>326.43700000000001</c:v>
                </c:pt>
                <c:pt idx="2635">
                  <c:v>326.56099999999998</c:v>
                </c:pt>
                <c:pt idx="2636">
                  <c:v>326.68400000000003</c:v>
                </c:pt>
                <c:pt idx="2637">
                  <c:v>326.80799999999999</c:v>
                </c:pt>
                <c:pt idx="2638">
                  <c:v>326.93200000000002</c:v>
                </c:pt>
                <c:pt idx="2639">
                  <c:v>327.05599999999998</c:v>
                </c:pt>
                <c:pt idx="2640">
                  <c:v>327.18</c:v>
                </c:pt>
                <c:pt idx="2641">
                  <c:v>327.30399999999997</c:v>
                </c:pt>
                <c:pt idx="2642">
                  <c:v>327.428</c:v>
                </c:pt>
                <c:pt idx="2643">
                  <c:v>327.55200000000002</c:v>
                </c:pt>
                <c:pt idx="2644">
                  <c:v>327.67599999999999</c:v>
                </c:pt>
                <c:pt idx="2645">
                  <c:v>327.8</c:v>
                </c:pt>
                <c:pt idx="2646">
                  <c:v>327.92399999999998</c:v>
                </c:pt>
                <c:pt idx="2647">
                  <c:v>328.048</c:v>
                </c:pt>
                <c:pt idx="2648">
                  <c:v>328.17200000000003</c:v>
                </c:pt>
                <c:pt idx="2649">
                  <c:v>328.29599999999999</c:v>
                </c:pt>
                <c:pt idx="2650">
                  <c:v>328.41899999999998</c:v>
                </c:pt>
                <c:pt idx="2651">
                  <c:v>328.54300000000001</c:v>
                </c:pt>
                <c:pt idx="2652">
                  <c:v>328.66699999999997</c:v>
                </c:pt>
                <c:pt idx="2653">
                  <c:v>328.791</c:v>
                </c:pt>
                <c:pt idx="2654">
                  <c:v>328.91500000000002</c:v>
                </c:pt>
                <c:pt idx="2655">
                  <c:v>329.03899999999999</c:v>
                </c:pt>
                <c:pt idx="2656">
                  <c:v>329.16300000000001</c:v>
                </c:pt>
                <c:pt idx="2657">
                  <c:v>329.28699999999998</c:v>
                </c:pt>
                <c:pt idx="2658">
                  <c:v>329.411</c:v>
                </c:pt>
                <c:pt idx="2659">
                  <c:v>329.53500000000003</c:v>
                </c:pt>
                <c:pt idx="2660">
                  <c:v>329.65899999999999</c:v>
                </c:pt>
                <c:pt idx="2661">
                  <c:v>329.78300000000002</c:v>
                </c:pt>
                <c:pt idx="2662">
                  <c:v>329.90699999999998</c:v>
                </c:pt>
                <c:pt idx="2663">
                  <c:v>330.03100000000001</c:v>
                </c:pt>
                <c:pt idx="2664">
                  <c:v>330.15499999999997</c:v>
                </c:pt>
                <c:pt idx="2665">
                  <c:v>330.27800000000002</c:v>
                </c:pt>
                <c:pt idx="2666">
                  <c:v>330.40199999999999</c:v>
                </c:pt>
                <c:pt idx="2667">
                  <c:v>330.52600000000001</c:v>
                </c:pt>
                <c:pt idx="2668">
                  <c:v>330.65</c:v>
                </c:pt>
                <c:pt idx="2669">
                  <c:v>330.774</c:v>
                </c:pt>
                <c:pt idx="2670">
                  <c:v>330.89800000000002</c:v>
                </c:pt>
                <c:pt idx="2671">
                  <c:v>331.02199999999999</c:v>
                </c:pt>
                <c:pt idx="2672">
                  <c:v>331.14600000000002</c:v>
                </c:pt>
                <c:pt idx="2673">
                  <c:v>331.27</c:v>
                </c:pt>
                <c:pt idx="2674">
                  <c:v>331.39400000000001</c:v>
                </c:pt>
                <c:pt idx="2675">
                  <c:v>331.51799999999997</c:v>
                </c:pt>
                <c:pt idx="2676">
                  <c:v>331.642</c:v>
                </c:pt>
                <c:pt idx="2677">
                  <c:v>331.76600000000002</c:v>
                </c:pt>
                <c:pt idx="2678">
                  <c:v>331.89</c:v>
                </c:pt>
                <c:pt idx="2679">
                  <c:v>332.01400000000001</c:v>
                </c:pt>
                <c:pt idx="2680">
                  <c:v>332.137</c:v>
                </c:pt>
                <c:pt idx="2681">
                  <c:v>332.26100000000002</c:v>
                </c:pt>
                <c:pt idx="2682">
                  <c:v>332.38499999999999</c:v>
                </c:pt>
                <c:pt idx="2683">
                  <c:v>332.50900000000001</c:v>
                </c:pt>
                <c:pt idx="2684">
                  <c:v>332.63299999999998</c:v>
                </c:pt>
                <c:pt idx="2685">
                  <c:v>332.75700000000001</c:v>
                </c:pt>
                <c:pt idx="2686">
                  <c:v>332.88099999999997</c:v>
                </c:pt>
                <c:pt idx="2687">
                  <c:v>333.005</c:v>
                </c:pt>
                <c:pt idx="2688">
                  <c:v>333.12900000000002</c:v>
                </c:pt>
                <c:pt idx="2689">
                  <c:v>333.25299999999999</c:v>
                </c:pt>
                <c:pt idx="2690">
                  <c:v>333.37700000000001</c:v>
                </c:pt>
                <c:pt idx="2691">
                  <c:v>333.50099999999998</c:v>
                </c:pt>
                <c:pt idx="2692">
                  <c:v>333.625</c:v>
                </c:pt>
                <c:pt idx="2693">
                  <c:v>333.74900000000002</c:v>
                </c:pt>
                <c:pt idx="2694">
                  <c:v>333.87200000000001</c:v>
                </c:pt>
                <c:pt idx="2695">
                  <c:v>333.99599999999998</c:v>
                </c:pt>
                <c:pt idx="2696">
                  <c:v>334.12</c:v>
                </c:pt>
                <c:pt idx="2697">
                  <c:v>334.24400000000003</c:v>
                </c:pt>
                <c:pt idx="2698">
                  <c:v>334.36799999999999</c:v>
                </c:pt>
                <c:pt idx="2699">
                  <c:v>334.49200000000002</c:v>
                </c:pt>
                <c:pt idx="2700">
                  <c:v>334.61599999999999</c:v>
                </c:pt>
                <c:pt idx="2701">
                  <c:v>334.74</c:v>
                </c:pt>
                <c:pt idx="2702">
                  <c:v>334.86399999999998</c:v>
                </c:pt>
                <c:pt idx="2703">
                  <c:v>334.988</c:v>
                </c:pt>
                <c:pt idx="2704">
                  <c:v>335.11200000000002</c:v>
                </c:pt>
                <c:pt idx="2705">
                  <c:v>335.23599999999999</c:v>
                </c:pt>
                <c:pt idx="2706">
                  <c:v>335.36</c:v>
                </c:pt>
                <c:pt idx="2707">
                  <c:v>335.48399999999998</c:v>
                </c:pt>
                <c:pt idx="2708">
                  <c:v>335.608</c:v>
                </c:pt>
                <c:pt idx="2709">
                  <c:v>335.73099999999999</c:v>
                </c:pt>
                <c:pt idx="2710">
                  <c:v>335.85500000000002</c:v>
                </c:pt>
                <c:pt idx="2711">
                  <c:v>335.97899999999998</c:v>
                </c:pt>
                <c:pt idx="2712">
                  <c:v>336.10300000000001</c:v>
                </c:pt>
                <c:pt idx="2713">
                  <c:v>336.22699999999998</c:v>
                </c:pt>
                <c:pt idx="2714">
                  <c:v>336.351</c:v>
                </c:pt>
                <c:pt idx="2715">
                  <c:v>336.47500000000002</c:v>
                </c:pt>
                <c:pt idx="2716">
                  <c:v>336.59899999999999</c:v>
                </c:pt>
                <c:pt idx="2717">
                  <c:v>336.72300000000001</c:v>
                </c:pt>
                <c:pt idx="2718">
                  <c:v>336.84699999999998</c:v>
                </c:pt>
                <c:pt idx="2719">
                  <c:v>336.971</c:v>
                </c:pt>
                <c:pt idx="2720">
                  <c:v>337.09500000000003</c:v>
                </c:pt>
                <c:pt idx="2721">
                  <c:v>337.21899999999999</c:v>
                </c:pt>
                <c:pt idx="2722">
                  <c:v>337.34300000000002</c:v>
                </c:pt>
                <c:pt idx="2723">
                  <c:v>337.46699999999998</c:v>
                </c:pt>
                <c:pt idx="2724">
                  <c:v>337.59</c:v>
                </c:pt>
                <c:pt idx="2725">
                  <c:v>337.714</c:v>
                </c:pt>
                <c:pt idx="2726">
                  <c:v>337.83800000000002</c:v>
                </c:pt>
                <c:pt idx="2727">
                  <c:v>337.96199999999999</c:v>
                </c:pt>
                <c:pt idx="2728">
                  <c:v>338.08600000000001</c:v>
                </c:pt>
                <c:pt idx="2729">
                  <c:v>338.21</c:v>
                </c:pt>
                <c:pt idx="2730">
                  <c:v>338.334</c:v>
                </c:pt>
                <c:pt idx="2731">
                  <c:v>338.45800000000003</c:v>
                </c:pt>
                <c:pt idx="2732">
                  <c:v>338.58199999999999</c:v>
                </c:pt>
                <c:pt idx="2733">
                  <c:v>338.70600000000002</c:v>
                </c:pt>
                <c:pt idx="2734">
                  <c:v>338.83</c:v>
                </c:pt>
                <c:pt idx="2735">
                  <c:v>338.95400000000001</c:v>
                </c:pt>
                <c:pt idx="2736">
                  <c:v>339.07799999999997</c:v>
                </c:pt>
                <c:pt idx="2737">
                  <c:v>339.202</c:v>
                </c:pt>
                <c:pt idx="2738">
                  <c:v>339.32600000000002</c:v>
                </c:pt>
                <c:pt idx="2739">
                  <c:v>339.44900000000001</c:v>
                </c:pt>
                <c:pt idx="2740">
                  <c:v>339.57299999999998</c:v>
                </c:pt>
                <c:pt idx="2741">
                  <c:v>339.697</c:v>
                </c:pt>
                <c:pt idx="2742">
                  <c:v>339.82100000000003</c:v>
                </c:pt>
                <c:pt idx="2743">
                  <c:v>339.94499999999999</c:v>
                </c:pt>
                <c:pt idx="2744">
                  <c:v>340.06900000000002</c:v>
                </c:pt>
                <c:pt idx="2745">
                  <c:v>340.19299999999998</c:v>
                </c:pt>
                <c:pt idx="2746">
                  <c:v>340.31700000000001</c:v>
                </c:pt>
                <c:pt idx="2747">
                  <c:v>340.44099999999997</c:v>
                </c:pt>
                <c:pt idx="2748">
                  <c:v>340.565</c:v>
                </c:pt>
                <c:pt idx="2749">
                  <c:v>340.68900000000002</c:v>
                </c:pt>
                <c:pt idx="2750">
                  <c:v>340.81299999999999</c:v>
                </c:pt>
                <c:pt idx="2751">
                  <c:v>340.93700000000001</c:v>
                </c:pt>
                <c:pt idx="2752">
                  <c:v>341.06099999999998</c:v>
                </c:pt>
                <c:pt idx="2753">
                  <c:v>341.18400000000003</c:v>
                </c:pt>
                <c:pt idx="2754">
                  <c:v>341.30799999999999</c:v>
                </c:pt>
                <c:pt idx="2755">
                  <c:v>341.43200000000002</c:v>
                </c:pt>
                <c:pt idx="2756">
                  <c:v>341.55599999999998</c:v>
                </c:pt>
                <c:pt idx="2757">
                  <c:v>341.68</c:v>
                </c:pt>
                <c:pt idx="2758">
                  <c:v>341.80399999999997</c:v>
                </c:pt>
                <c:pt idx="2759">
                  <c:v>341.928</c:v>
                </c:pt>
                <c:pt idx="2760">
                  <c:v>342.05200000000002</c:v>
                </c:pt>
                <c:pt idx="2761">
                  <c:v>342.17599999999999</c:v>
                </c:pt>
                <c:pt idx="2762">
                  <c:v>342.3</c:v>
                </c:pt>
                <c:pt idx="2763">
                  <c:v>342.42399999999998</c:v>
                </c:pt>
                <c:pt idx="2764">
                  <c:v>342.548</c:v>
                </c:pt>
                <c:pt idx="2765">
                  <c:v>342.67200000000003</c:v>
                </c:pt>
                <c:pt idx="2766">
                  <c:v>342.79599999999999</c:v>
                </c:pt>
                <c:pt idx="2767">
                  <c:v>342.92</c:v>
                </c:pt>
                <c:pt idx="2768">
                  <c:v>343.04300000000001</c:v>
                </c:pt>
                <c:pt idx="2769">
                  <c:v>343.16699999999997</c:v>
                </c:pt>
                <c:pt idx="2770">
                  <c:v>343.291</c:v>
                </c:pt>
                <c:pt idx="2771">
                  <c:v>343.41500000000002</c:v>
                </c:pt>
                <c:pt idx="2772">
                  <c:v>343.53899999999999</c:v>
                </c:pt>
                <c:pt idx="2773">
                  <c:v>343.66300000000001</c:v>
                </c:pt>
                <c:pt idx="2774">
                  <c:v>343.78699999999998</c:v>
                </c:pt>
                <c:pt idx="2775">
                  <c:v>343.911</c:v>
                </c:pt>
                <c:pt idx="2776">
                  <c:v>344.03500000000003</c:v>
                </c:pt>
                <c:pt idx="2777">
                  <c:v>344.15899999999999</c:v>
                </c:pt>
                <c:pt idx="2778">
                  <c:v>344.28300000000002</c:v>
                </c:pt>
                <c:pt idx="2779">
                  <c:v>344.40699999999998</c:v>
                </c:pt>
                <c:pt idx="2780">
                  <c:v>344.53100000000001</c:v>
                </c:pt>
                <c:pt idx="2781">
                  <c:v>344.65499999999997</c:v>
                </c:pt>
                <c:pt idx="2782">
                  <c:v>344.779</c:v>
                </c:pt>
                <c:pt idx="2783">
                  <c:v>344.90199999999999</c:v>
                </c:pt>
                <c:pt idx="2784">
                  <c:v>345.02600000000001</c:v>
                </c:pt>
                <c:pt idx="2785">
                  <c:v>345.15</c:v>
                </c:pt>
                <c:pt idx="2786">
                  <c:v>345.274</c:v>
                </c:pt>
                <c:pt idx="2787">
                  <c:v>345.39800000000002</c:v>
                </c:pt>
                <c:pt idx="2788">
                  <c:v>345.52199999999999</c:v>
                </c:pt>
                <c:pt idx="2789">
                  <c:v>345.64600000000002</c:v>
                </c:pt>
                <c:pt idx="2790">
                  <c:v>345.77</c:v>
                </c:pt>
                <c:pt idx="2791">
                  <c:v>345.89400000000001</c:v>
                </c:pt>
                <c:pt idx="2792">
                  <c:v>346.01799999999997</c:v>
                </c:pt>
                <c:pt idx="2793">
                  <c:v>346.142</c:v>
                </c:pt>
                <c:pt idx="2794">
                  <c:v>346.26600000000002</c:v>
                </c:pt>
                <c:pt idx="2795">
                  <c:v>346.39</c:v>
                </c:pt>
                <c:pt idx="2796">
                  <c:v>346.51400000000001</c:v>
                </c:pt>
                <c:pt idx="2797">
                  <c:v>346.637</c:v>
                </c:pt>
                <c:pt idx="2798">
                  <c:v>346.76100000000002</c:v>
                </c:pt>
                <c:pt idx="2799">
                  <c:v>346.88499999999999</c:v>
                </c:pt>
                <c:pt idx="2800">
                  <c:v>347.00900000000001</c:v>
                </c:pt>
                <c:pt idx="2801">
                  <c:v>347.13299999999998</c:v>
                </c:pt>
                <c:pt idx="2802">
                  <c:v>347.25700000000001</c:v>
                </c:pt>
                <c:pt idx="2803">
                  <c:v>347.38099999999997</c:v>
                </c:pt>
                <c:pt idx="2804">
                  <c:v>347.505</c:v>
                </c:pt>
                <c:pt idx="2805">
                  <c:v>347.62900000000002</c:v>
                </c:pt>
                <c:pt idx="2806">
                  <c:v>347.75299999999999</c:v>
                </c:pt>
                <c:pt idx="2807">
                  <c:v>347.87700000000001</c:v>
                </c:pt>
                <c:pt idx="2808">
                  <c:v>348.00099999999998</c:v>
                </c:pt>
                <c:pt idx="2809">
                  <c:v>348.125</c:v>
                </c:pt>
                <c:pt idx="2810">
                  <c:v>348.24900000000002</c:v>
                </c:pt>
                <c:pt idx="2811">
                  <c:v>348.37299999999999</c:v>
                </c:pt>
                <c:pt idx="2812">
                  <c:v>348.49599999999998</c:v>
                </c:pt>
                <c:pt idx="2813">
                  <c:v>348.62</c:v>
                </c:pt>
                <c:pt idx="2814">
                  <c:v>348.74400000000003</c:v>
                </c:pt>
                <c:pt idx="2815">
                  <c:v>348.86799999999999</c:v>
                </c:pt>
                <c:pt idx="2816">
                  <c:v>348.99200000000002</c:v>
                </c:pt>
                <c:pt idx="2817">
                  <c:v>349.11599999999999</c:v>
                </c:pt>
                <c:pt idx="2818">
                  <c:v>349.24</c:v>
                </c:pt>
                <c:pt idx="2819">
                  <c:v>349.36399999999998</c:v>
                </c:pt>
                <c:pt idx="2820">
                  <c:v>349.488</c:v>
                </c:pt>
                <c:pt idx="2821">
                  <c:v>349.61200000000002</c:v>
                </c:pt>
                <c:pt idx="2822">
                  <c:v>349.73599999999999</c:v>
                </c:pt>
                <c:pt idx="2823">
                  <c:v>349.86</c:v>
                </c:pt>
                <c:pt idx="2824">
                  <c:v>349.98399999999998</c:v>
                </c:pt>
                <c:pt idx="2825">
                  <c:v>350.108</c:v>
                </c:pt>
                <c:pt idx="2826">
                  <c:v>350.23200000000003</c:v>
                </c:pt>
                <c:pt idx="2827">
                  <c:v>350.35500000000002</c:v>
                </c:pt>
                <c:pt idx="2828">
                  <c:v>350.47899999999998</c:v>
                </c:pt>
                <c:pt idx="2829">
                  <c:v>350.60300000000001</c:v>
                </c:pt>
                <c:pt idx="2830">
                  <c:v>350.72699999999998</c:v>
                </c:pt>
                <c:pt idx="2831">
                  <c:v>350.851</c:v>
                </c:pt>
                <c:pt idx="2832">
                  <c:v>350.97500000000002</c:v>
                </c:pt>
                <c:pt idx="2833">
                  <c:v>351.09899999999999</c:v>
                </c:pt>
                <c:pt idx="2834">
                  <c:v>351.22300000000001</c:v>
                </c:pt>
                <c:pt idx="2835">
                  <c:v>351.34699999999998</c:v>
                </c:pt>
                <c:pt idx="2836">
                  <c:v>351.471</c:v>
                </c:pt>
                <c:pt idx="2837">
                  <c:v>351.59500000000003</c:v>
                </c:pt>
                <c:pt idx="2838">
                  <c:v>351.71899999999999</c:v>
                </c:pt>
                <c:pt idx="2839">
                  <c:v>351.84300000000002</c:v>
                </c:pt>
                <c:pt idx="2840">
                  <c:v>351.96699999999998</c:v>
                </c:pt>
                <c:pt idx="2841">
                  <c:v>352.09</c:v>
                </c:pt>
                <c:pt idx="2842">
                  <c:v>352.214</c:v>
                </c:pt>
                <c:pt idx="2843">
                  <c:v>352.33800000000002</c:v>
                </c:pt>
                <c:pt idx="2844">
                  <c:v>352.46199999999999</c:v>
                </c:pt>
                <c:pt idx="2845">
                  <c:v>352.58600000000001</c:v>
                </c:pt>
                <c:pt idx="2846">
                  <c:v>352.71</c:v>
                </c:pt>
                <c:pt idx="2847">
                  <c:v>352.834</c:v>
                </c:pt>
                <c:pt idx="2848">
                  <c:v>352.95800000000003</c:v>
                </c:pt>
                <c:pt idx="2849">
                  <c:v>353.08199999999999</c:v>
                </c:pt>
                <c:pt idx="2850">
                  <c:v>353.20600000000002</c:v>
                </c:pt>
                <c:pt idx="2851">
                  <c:v>353.33</c:v>
                </c:pt>
                <c:pt idx="2852">
                  <c:v>353.45400000000001</c:v>
                </c:pt>
                <c:pt idx="2853">
                  <c:v>353.57799999999997</c:v>
                </c:pt>
                <c:pt idx="2854">
                  <c:v>353.702</c:v>
                </c:pt>
                <c:pt idx="2855">
                  <c:v>353.82600000000002</c:v>
                </c:pt>
                <c:pt idx="2856">
                  <c:v>353.94900000000001</c:v>
                </c:pt>
                <c:pt idx="2857">
                  <c:v>354.07299999999998</c:v>
                </c:pt>
                <c:pt idx="2858">
                  <c:v>354.197</c:v>
                </c:pt>
                <c:pt idx="2859">
                  <c:v>354.32100000000003</c:v>
                </c:pt>
                <c:pt idx="2860">
                  <c:v>354.44499999999999</c:v>
                </c:pt>
                <c:pt idx="2861">
                  <c:v>354.56900000000002</c:v>
                </c:pt>
                <c:pt idx="2862">
                  <c:v>354.69299999999998</c:v>
                </c:pt>
                <c:pt idx="2863">
                  <c:v>354.81700000000001</c:v>
                </c:pt>
                <c:pt idx="2864">
                  <c:v>354.94099999999997</c:v>
                </c:pt>
                <c:pt idx="2865">
                  <c:v>355.065</c:v>
                </c:pt>
                <c:pt idx="2866">
                  <c:v>355.18900000000002</c:v>
                </c:pt>
                <c:pt idx="2867">
                  <c:v>355.31299999999999</c:v>
                </c:pt>
                <c:pt idx="2868">
                  <c:v>355.43700000000001</c:v>
                </c:pt>
                <c:pt idx="2869">
                  <c:v>355.56099999999998</c:v>
                </c:pt>
                <c:pt idx="2870">
                  <c:v>355.685</c:v>
                </c:pt>
                <c:pt idx="2871">
                  <c:v>355.80799999999999</c:v>
                </c:pt>
                <c:pt idx="2872">
                  <c:v>355.93200000000002</c:v>
                </c:pt>
                <c:pt idx="2873">
                  <c:v>356.05599999999998</c:v>
                </c:pt>
                <c:pt idx="2874">
                  <c:v>356.18</c:v>
                </c:pt>
                <c:pt idx="2875">
                  <c:v>356.30399999999997</c:v>
                </c:pt>
                <c:pt idx="2876">
                  <c:v>356.428</c:v>
                </c:pt>
                <c:pt idx="2877">
                  <c:v>356.55200000000002</c:v>
                </c:pt>
                <c:pt idx="2878">
                  <c:v>356.67599999999999</c:v>
                </c:pt>
                <c:pt idx="2879">
                  <c:v>356.8</c:v>
                </c:pt>
                <c:pt idx="2880">
                  <c:v>356.92399999999998</c:v>
                </c:pt>
                <c:pt idx="2881">
                  <c:v>357.048</c:v>
                </c:pt>
                <c:pt idx="2882">
                  <c:v>357.17200000000003</c:v>
                </c:pt>
                <c:pt idx="2883">
                  <c:v>357.29599999999999</c:v>
                </c:pt>
                <c:pt idx="2884">
                  <c:v>357.42</c:v>
                </c:pt>
                <c:pt idx="2885">
                  <c:v>357.54300000000001</c:v>
                </c:pt>
                <c:pt idx="2886">
                  <c:v>357.66699999999997</c:v>
                </c:pt>
                <c:pt idx="2887">
                  <c:v>357.791</c:v>
                </c:pt>
                <c:pt idx="2888">
                  <c:v>357.91500000000002</c:v>
                </c:pt>
                <c:pt idx="2889">
                  <c:v>358.03899999999999</c:v>
                </c:pt>
                <c:pt idx="2890">
                  <c:v>358.16300000000001</c:v>
                </c:pt>
                <c:pt idx="2891">
                  <c:v>358.28699999999998</c:v>
                </c:pt>
                <c:pt idx="2892">
                  <c:v>358.411</c:v>
                </c:pt>
                <c:pt idx="2893">
                  <c:v>358.53500000000003</c:v>
                </c:pt>
                <c:pt idx="2894">
                  <c:v>358.65899999999999</c:v>
                </c:pt>
                <c:pt idx="2895">
                  <c:v>358.78300000000002</c:v>
                </c:pt>
                <c:pt idx="2896">
                  <c:v>358.90699999999998</c:v>
                </c:pt>
                <c:pt idx="2897">
                  <c:v>359.03100000000001</c:v>
                </c:pt>
                <c:pt idx="2898">
                  <c:v>359.15499999999997</c:v>
                </c:pt>
                <c:pt idx="2899">
                  <c:v>359.279</c:v>
                </c:pt>
                <c:pt idx="2900">
                  <c:v>359.40199999999999</c:v>
                </c:pt>
                <c:pt idx="2901">
                  <c:v>359.52600000000001</c:v>
                </c:pt>
                <c:pt idx="2902">
                  <c:v>359.65</c:v>
                </c:pt>
                <c:pt idx="2903">
                  <c:v>359.774</c:v>
                </c:pt>
                <c:pt idx="2904">
                  <c:v>359.89800000000002</c:v>
                </c:pt>
                <c:pt idx="2905">
                  <c:v>360.02199999999999</c:v>
                </c:pt>
                <c:pt idx="2906">
                  <c:v>360.14600000000002</c:v>
                </c:pt>
                <c:pt idx="2907">
                  <c:v>360.27</c:v>
                </c:pt>
                <c:pt idx="2908">
                  <c:v>360.39400000000001</c:v>
                </c:pt>
                <c:pt idx="2909">
                  <c:v>360.51799999999997</c:v>
                </c:pt>
                <c:pt idx="2910">
                  <c:v>360.642</c:v>
                </c:pt>
                <c:pt idx="2911">
                  <c:v>360.76600000000002</c:v>
                </c:pt>
                <c:pt idx="2912">
                  <c:v>360.89</c:v>
                </c:pt>
                <c:pt idx="2913">
                  <c:v>361.01400000000001</c:v>
                </c:pt>
                <c:pt idx="2914">
                  <c:v>361.13799999999998</c:v>
                </c:pt>
                <c:pt idx="2915">
                  <c:v>361.26100000000002</c:v>
                </c:pt>
                <c:pt idx="2916">
                  <c:v>361.38499999999999</c:v>
                </c:pt>
                <c:pt idx="2917">
                  <c:v>361.50900000000001</c:v>
                </c:pt>
                <c:pt idx="2918">
                  <c:v>361.63299999999998</c:v>
                </c:pt>
                <c:pt idx="2919">
                  <c:v>361.75700000000001</c:v>
                </c:pt>
                <c:pt idx="2920">
                  <c:v>361.88099999999997</c:v>
                </c:pt>
                <c:pt idx="2921">
                  <c:v>362.005</c:v>
                </c:pt>
                <c:pt idx="2922">
                  <c:v>362.12900000000002</c:v>
                </c:pt>
                <c:pt idx="2923">
                  <c:v>362.25299999999999</c:v>
                </c:pt>
                <c:pt idx="2924">
                  <c:v>362.37700000000001</c:v>
                </c:pt>
                <c:pt idx="2925">
                  <c:v>362.50099999999998</c:v>
                </c:pt>
                <c:pt idx="2926">
                  <c:v>362.625</c:v>
                </c:pt>
                <c:pt idx="2927">
                  <c:v>362.74900000000002</c:v>
                </c:pt>
                <c:pt idx="2928">
                  <c:v>362.87299999999999</c:v>
                </c:pt>
                <c:pt idx="2929">
                  <c:v>362.99599999999998</c:v>
                </c:pt>
                <c:pt idx="2930">
                  <c:v>363.12</c:v>
                </c:pt>
                <c:pt idx="2931">
                  <c:v>363.24400000000003</c:v>
                </c:pt>
                <c:pt idx="2932">
                  <c:v>363.36799999999999</c:v>
                </c:pt>
                <c:pt idx="2933">
                  <c:v>363.49200000000002</c:v>
                </c:pt>
                <c:pt idx="2934">
                  <c:v>363.61599999999999</c:v>
                </c:pt>
                <c:pt idx="2935">
                  <c:v>363.74</c:v>
                </c:pt>
                <c:pt idx="2936">
                  <c:v>363.86399999999998</c:v>
                </c:pt>
                <c:pt idx="2937">
                  <c:v>363.988</c:v>
                </c:pt>
                <c:pt idx="2938">
                  <c:v>364.11200000000002</c:v>
                </c:pt>
                <c:pt idx="2939">
                  <c:v>364.23599999999999</c:v>
                </c:pt>
                <c:pt idx="2940">
                  <c:v>364.36</c:v>
                </c:pt>
                <c:pt idx="2941">
                  <c:v>364.48399999999998</c:v>
                </c:pt>
                <c:pt idx="2942">
                  <c:v>364.608</c:v>
                </c:pt>
                <c:pt idx="2943">
                  <c:v>364.73200000000003</c:v>
                </c:pt>
                <c:pt idx="2944">
                  <c:v>364.85500000000002</c:v>
                </c:pt>
                <c:pt idx="2945">
                  <c:v>364.97899999999998</c:v>
                </c:pt>
                <c:pt idx="2946">
                  <c:v>365.10300000000001</c:v>
                </c:pt>
                <c:pt idx="2947">
                  <c:v>365.22699999999998</c:v>
                </c:pt>
                <c:pt idx="2948">
                  <c:v>365.351</c:v>
                </c:pt>
                <c:pt idx="2949">
                  <c:v>365.47500000000002</c:v>
                </c:pt>
                <c:pt idx="2950">
                  <c:v>365.59899999999999</c:v>
                </c:pt>
                <c:pt idx="2951">
                  <c:v>365.72300000000001</c:v>
                </c:pt>
                <c:pt idx="2952">
                  <c:v>365.84699999999998</c:v>
                </c:pt>
                <c:pt idx="2953">
                  <c:v>365.971</c:v>
                </c:pt>
                <c:pt idx="2954">
                  <c:v>366.09500000000003</c:v>
                </c:pt>
                <c:pt idx="2955">
                  <c:v>366.21899999999999</c:v>
                </c:pt>
                <c:pt idx="2956">
                  <c:v>366.34300000000002</c:v>
                </c:pt>
                <c:pt idx="2957">
                  <c:v>366.46699999999998</c:v>
                </c:pt>
                <c:pt idx="2958">
                  <c:v>366.59100000000001</c:v>
                </c:pt>
                <c:pt idx="2959">
                  <c:v>366.714</c:v>
                </c:pt>
                <c:pt idx="2960">
                  <c:v>366.83800000000002</c:v>
                </c:pt>
                <c:pt idx="2961">
                  <c:v>366.96199999999999</c:v>
                </c:pt>
                <c:pt idx="2962">
                  <c:v>367.08600000000001</c:v>
                </c:pt>
                <c:pt idx="2963">
                  <c:v>367.21</c:v>
                </c:pt>
                <c:pt idx="2964">
                  <c:v>367.334</c:v>
                </c:pt>
                <c:pt idx="2965">
                  <c:v>367.45800000000003</c:v>
                </c:pt>
                <c:pt idx="2966">
                  <c:v>367.58199999999999</c:v>
                </c:pt>
                <c:pt idx="2967">
                  <c:v>367.70600000000002</c:v>
                </c:pt>
                <c:pt idx="2968">
                  <c:v>367.83</c:v>
                </c:pt>
                <c:pt idx="2969">
                  <c:v>367.95400000000001</c:v>
                </c:pt>
                <c:pt idx="2970">
                  <c:v>368.07799999999997</c:v>
                </c:pt>
                <c:pt idx="2971">
                  <c:v>368.202</c:v>
                </c:pt>
                <c:pt idx="2972">
                  <c:v>368.32600000000002</c:v>
                </c:pt>
                <c:pt idx="2973">
                  <c:v>368.44900000000001</c:v>
                </c:pt>
                <c:pt idx="2974">
                  <c:v>368.57299999999998</c:v>
                </c:pt>
                <c:pt idx="2975">
                  <c:v>368.697</c:v>
                </c:pt>
                <c:pt idx="2976">
                  <c:v>368.82100000000003</c:v>
                </c:pt>
                <c:pt idx="2977">
                  <c:v>368.94499999999999</c:v>
                </c:pt>
                <c:pt idx="2978">
                  <c:v>369.06900000000002</c:v>
                </c:pt>
                <c:pt idx="2979">
                  <c:v>369.19299999999998</c:v>
                </c:pt>
                <c:pt idx="2980">
                  <c:v>369.31700000000001</c:v>
                </c:pt>
                <c:pt idx="2981">
                  <c:v>369.44099999999997</c:v>
                </c:pt>
                <c:pt idx="2982">
                  <c:v>369.565</c:v>
                </c:pt>
                <c:pt idx="2983">
                  <c:v>369.68900000000002</c:v>
                </c:pt>
                <c:pt idx="2984">
                  <c:v>369.81299999999999</c:v>
                </c:pt>
                <c:pt idx="2985">
                  <c:v>369.93700000000001</c:v>
                </c:pt>
                <c:pt idx="2986">
                  <c:v>370.06099999999998</c:v>
                </c:pt>
                <c:pt idx="2987">
                  <c:v>370.185</c:v>
                </c:pt>
                <c:pt idx="2988">
                  <c:v>370.30799999999999</c:v>
                </c:pt>
                <c:pt idx="2989">
                  <c:v>370.43200000000002</c:v>
                </c:pt>
                <c:pt idx="2990">
                  <c:v>370.55599999999998</c:v>
                </c:pt>
                <c:pt idx="2991">
                  <c:v>370.68</c:v>
                </c:pt>
                <c:pt idx="2992">
                  <c:v>370.80399999999997</c:v>
                </c:pt>
                <c:pt idx="2993">
                  <c:v>370.928</c:v>
                </c:pt>
                <c:pt idx="2994">
                  <c:v>371.05200000000002</c:v>
                </c:pt>
                <c:pt idx="2995">
                  <c:v>371.17599999999999</c:v>
                </c:pt>
                <c:pt idx="2996">
                  <c:v>371.3</c:v>
                </c:pt>
                <c:pt idx="2997">
                  <c:v>371.42399999999998</c:v>
                </c:pt>
                <c:pt idx="2998">
                  <c:v>371.548</c:v>
                </c:pt>
                <c:pt idx="2999">
                  <c:v>371.67200000000003</c:v>
                </c:pt>
                <c:pt idx="3000">
                  <c:v>371.79599999999999</c:v>
                </c:pt>
                <c:pt idx="3001">
                  <c:v>371.92</c:v>
                </c:pt>
                <c:pt idx="3002">
                  <c:v>372.04399999999998</c:v>
                </c:pt>
                <c:pt idx="3003">
                  <c:v>372.16699999999997</c:v>
                </c:pt>
                <c:pt idx="3004">
                  <c:v>372.291</c:v>
                </c:pt>
                <c:pt idx="3005">
                  <c:v>372.41500000000002</c:v>
                </c:pt>
                <c:pt idx="3006">
                  <c:v>372.53899999999999</c:v>
                </c:pt>
                <c:pt idx="3007">
                  <c:v>372.66300000000001</c:v>
                </c:pt>
                <c:pt idx="3008">
                  <c:v>372.78699999999998</c:v>
                </c:pt>
                <c:pt idx="3009">
                  <c:v>372.911</c:v>
                </c:pt>
                <c:pt idx="3010">
                  <c:v>373.03500000000003</c:v>
                </c:pt>
                <c:pt idx="3011">
                  <c:v>373.15899999999999</c:v>
                </c:pt>
                <c:pt idx="3012">
                  <c:v>373.28300000000002</c:v>
                </c:pt>
                <c:pt idx="3013">
                  <c:v>373.40699999999998</c:v>
                </c:pt>
                <c:pt idx="3014">
                  <c:v>373.53100000000001</c:v>
                </c:pt>
                <c:pt idx="3015">
                  <c:v>373.65499999999997</c:v>
                </c:pt>
                <c:pt idx="3016">
                  <c:v>373.779</c:v>
                </c:pt>
                <c:pt idx="3017">
                  <c:v>373.90199999999999</c:v>
                </c:pt>
                <c:pt idx="3018">
                  <c:v>374.02600000000001</c:v>
                </c:pt>
                <c:pt idx="3019">
                  <c:v>374.15</c:v>
                </c:pt>
                <c:pt idx="3020">
                  <c:v>374.274</c:v>
                </c:pt>
                <c:pt idx="3021">
                  <c:v>374.39800000000002</c:v>
                </c:pt>
                <c:pt idx="3022">
                  <c:v>374.52199999999999</c:v>
                </c:pt>
                <c:pt idx="3023">
                  <c:v>374.64600000000002</c:v>
                </c:pt>
                <c:pt idx="3024">
                  <c:v>374.77</c:v>
                </c:pt>
                <c:pt idx="3025">
                  <c:v>374.89400000000001</c:v>
                </c:pt>
                <c:pt idx="3026">
                  <c:v>375.01799999999997</c:v>
                </c:pt>
                <c:pt idx="3027">
                  <c:v>375.142</c:v>
                </c:pt>
                <c:pt idx="3028">
                  <c:v>375.26600000000002</c:v>
                </c:pt>
                <c:pt idx="3029">
                  <c:v>375.39</c:v>
                </c:pt>
                <c:pt idx="3030">
                  <c:v>375.51400000000001</c:v>
                </c:pt>
                <c:pt idx="3031">
                  <c:v>375.63799999999998</c:v>
                </c:pt>
                <c:pt idx="3032">
                  <c:v>375.76100000000002</c:v>
                </c:pt>
                <c:pt idx="3033">
                  <c:v>375.88499999999999</c:v>
                </c:pt>
                <c:pt idx="3034">
                  <c:v>376.00900000000001</c:v>
                </c:pt>
                <c:pt idx="3035">
                  <c:v>376.13299999999998</c:v>
                </c:pt>
                <c:pt idx="3036">
                  <c:v>376.25700000000001</c:v>
                </c:pt>
                <c:pt idx="3037">
                  <c:v>376.38099999999997</c:v>
                </c:pt>
                <c:pt idx="3038">
                  <c:v>376.505</c:v>
                </c:pt>
                <c:pt idx="3039">
                  <c:v>376.62900000000002</c:v>
                </c:pt>
                <c:pt idx="3040">
                  <c:v>376.75299999999999</c:v>
                </c:pt>
                <c:pt idx="3041">
                  <c:v>376.87700000000001</c:v>
                </c:pt>
                <c:pt idx="3042">
                  <c:v>377.00099999999998</c:v>
                </c:pt>
                <c:pt idx="3043">
                  <c:v>377.125</c:v>
                </c:pt>
                <c:pt idx="3044">
                  <c:v>377.24900000000002</c:v>
                </c:pt>
                <c:pt idx="3045">
                  <c:v>377.37299999999999</c:v>
                </c:pt>
                <c:pt idx="3046">
                  <c:v>377.49700000000001</c:v>
                </c:pt>
                <c:pt idx="3047">
                  <c:v>377.62</c:v>
                </c:pt>
                <c:pt idx="3048">
                  <c:v>377.74400000000003</c:v>
                </c:pt>
                <c:pt idx="3049">
                  <c:v>377.86799999999999</c:v>
                </c:pt>
                <c:pt idx="3050">
                  <c:v>377.99200000000002</c:v>
                </c:pt>
                <c:pt idx="3051">
                  <c:v>378.11599999999999</c:v>
                </c:pt>
                <c:pt idx="3052">
                  <c:v>378.24</c:v>
                </c:pt>
                <c:pt idx="3053">
                  <c:v>378.36399999999998</c:v>
                </c:pt>
                <c:pt idx="3054">
                  <c:v>378.488</c:v>
                </c:pt>
                <c:pt idx="3055">
                  <c:v>378.61200000000002</c:v>
                </c:pt>
                <c:pt idx="3056">
                  <c:v>378.73599999999999</c:v>
                </c:pt>
                <c:pt idx="3057">
                  <c:v>378.86</c:v>
                </c:pt>
                <c:pt idx="3058">
                  <c:v>378.98399999999998</c:v>
                </c:pt>
                <c:pt idx="3059">
                  <c:v>379.108</c:v>
                </c:pt>
                <c:pt idx="3060">
                  <c:v>379.23200000000003</c:v>
                </c:pt>
                <c:pt idx="3061">
                  <c:v>379.35500000000002</c:v>
                </c:pt>
                <c:pt idx="3062">
                  <c:v>379.47899999999998</c:v>
                </c:pt>
                <c:pt idx="3063">
                  <c:v>379.60300000000001</c:v>
                </c:pt>
                <c:pt idx="3064">
                  <c:v>379.72699999999998</c:v>
                </c:pt>
                <c:pt idx="3065">
                  <c:v>379.851</c:v>
                </c:pt>
                <c:pt idx="3066">
                  <c:v>379.97500000000002</c:v>
                </c:pt>
                <c:pt idx="3067">
                  <c:v>380.09899999999999</c:v>
                </c:pt>
                <c:pt idx="3068">
                  <c:v>380.22300000000001</c:v>
                </c:pt>
                <c:pt idx="3069">
                  <c:v>380.34699999999998</c:v>
                </c:pt>
                <c:pt idx="3070">
                  <c:v>380.471</c:v>
                </c:pt>
                <c:pt idx="3071">
                  <c:v>380.59500000000003</c:v>
                </c:pt>
                <c:pt idx="3072">
                  <c:v>380.71899999999999</c:v>
                </c:pt>
                <c:pt idx="3073">
                  <c:v>380.84300000000002</c:v>
                </c:pt>
                <c:pt idx="3074">
                  <c:v>380.96699999999998</c:v>
                </c:pt>
                <c:pt idx="3075">
                  <c:v>381.09100000000001</c:v>
                </c:pt>
                <c:pt idx="3076">
                  <c:v>381.214</c:v>
                </c:pt>
                <c:pt idx="3077">
                  <c:v>381.33800000000002</c:v>
                </c:pt>
                <c:pt idx="3078">
                  <c:v>381.46199999999999</c:v>
                </c:pt>
                <c:pt idx="3079">
                  <c:v>381.58600000000001</c:v>
                </c:pt>
                <c:pt idx="3080">
                  <c:v>381.71</c:v>
                </c:pt>
                <c:pt idx="3081">
                  <c:v>381.834</c:v>
                </c:pt>
                <c:pt idx="3082">
                  <c:v>381.95800000000003</c:v>
                </c:pt>
                <c:pt idx="3083">
                  <c:v>382.08199999999999</c:v>
                </c:pt>
                <c:pt idx="3084">
                  <c:v>382.20600000000002</c:v>
                </c:pt>
                <c:pt idx="3085">
                  <c:v>382.33</c:v>
                </c:pt>
                <c:pt idx="3086">
                  <c:v>382.45400000000001</c:v>
                </c:pt>
                <c:pt idx="3087">
                  <c:v>382.57799999999997</c:v>
                </c:pt>
                <c:pt idx="3088">
                  <c:v>382.702</c:v>
                </c:pt>
                <c:pt idx="3089">
                  <c:v>382.82600000000002</c:v>
                </c:pt>
                <c:pt idx="3090">
                  <c:v>382.95</c:v>
                </c:pt>
                <c:pt idx="3091">
                  <c:v>383.07299999999998</c:v>
                </c:pt>
                <c:pt idx="3092">
                  <c:v>383.197</c:v>
                </c:pt>
                <c:pt idx="3093">
                  <c:v>383.32100000000003</c:v>
                </c:pt>
                <c:pt idx="3094">
                  <c:v>383.44499999999999</c:v>
                </c:pt>
                <c:pt idx="3095">
                  <c:v>383.56900000000002</c:v>
                </c:pt>
                <c:pt idx="3096">
                  <c:v>383.69299999999998</c:v>
                </c:pt>
                <c:pt idx="3097">
                  <c:v>383.81700000000001</c:v>
                </c:pt>
                <c:pt idx="3098">
                  <c:v>383.94099999999997</c:v>
                </c:pt>
                <c:pt idx="3099">
                  <c:v>384.065</c:v>
                </c:pt>
                <c:pt idx="3100">
                  <c:v>384.18900000000002</c:v>
                </c:pt>
                <c:pt idx="3101">
                  <c:v>384.31299999999999</c:v>
                </c:pt>
                <c:pt idx="3102">
                  <c:v>384.43700000000001</c:v>
                </c:pt>
                <c:pt idx="3103">
                  <c:v>384.56099999999998</c:v>
                </c:pt>
                <c:pt idx="3104">
                  <c:v>384.685</c:v>
                </c:pt>
                <c:pt idx="3105">
                  <c:v>384.80900000000003</c:v>
                </c:pt>
                <c:pt idx="3106">
                  <c:v>384.93200000000002</c:v>
                </c:pt>
                <c:pt idx="3107">
                  <c:v>385.05599999999998</c:v>
                </c:pt>
                <c:pt idx="3108">
                  <c:v>385.18</c:v>
                </c:pt>
                <c:pt idx="3109">
                  <c:v>385.30399999999997</c:v>
                </c:pt>
                <c:pt idx="3110">
                  <c:v>385.428</c:v>
                </c:pt>
                <c:pt idx="3111">
                  <c:v>385.55200000000002</c:v>
                </c:pt>
                <c:pt idx="3112">
                  <c:v>385.67599999999999</c:v>
                </c:pt>
                <c:pt idx="3113">
                  <c:v>385.8</c:v>
                </c:pt>
                <c:pt idx="3114">
                  <c:v>385.92399999999998</c:v>
                </c:pt>
                <c:pt idx="3115">
                  <c:v>386.048</c:v>
                </c:pt>
                <c:pt idx="3116">
                  <c:v>386.17200000000003</c:v>
                </c:pt>
                <c:pt idx="3117">
                  <c:v>386.29599999999999</c:v>
                </c:pt>
                <c:pt idx="3118">
                  <c:v>386.42</c:v>
                </c:pt>
                <c:pt idx="3119">
                  <c:v>386.54399999999998</c:v>
                </c:pt>
                <c:pt idx="3120">
                  <c:v>386.66699999999997</c:v>
                </c:pt>
                <c:pt idx="3121">
                  <c:v>386.791</c:v>
                </c:pt>
                <c:pt idx="3122">
                  <c:v>386.91500000000002</c:v>
                </c:pt>
                <c:pt idx="3123">
                  <c:v>387.03899999999999</c:v>
                </c:pt>
                <c:pt idx="3124">
                  <c:v>387.16300000000001</c:v>
                </c:pt>
                <c:pt idx="3125">
                  <c:v>387.28699999999998</c:v>
                </c:pt>
                <c:pt idx="3126">
                  <c:v>387.411</c:v>
                </c:pt>
                <c:pt idx="3127">
                  <c:v>387.53500000000003</c:v>
                </c:pt>
                <c:pt idx="3128">
                  <c:v>387.65899999999999</c:v>
                </c:pt>
                <c:pt idx="3129">
                  <c:v>387.78300000000002</c:v>
                </c:pt>
                <c:pt idx="3130">
                  <c:v>387.90699999999998</c:v>
                </c:pt>
                <c:pt idx="3131">
                  <c:v>388.03100000000001</c:v>
                </c:pt>
                <c:pt idx="3132">
                  <c:v>388.15499999999997</c:v>
                </c:pt>
                <c:pt idx="3133">
                  <c:v>388.279</c:v>
                </c:pt>
                <c:pt idx="3134">
                  <c:v>388.40300000000002</c:v>
                </c:pt>
                <c:pt idx="3135">
                  <c:v>388.52600000000001</c:v>
                </c:pt>
                <c:pt idx="3136">
                  <c:v>388.65</c:v>
                </c:pt>
                <c:pt idx="3137">
                  <c:v>388.774</c:v>
                </c:pt>
                <c:pt idx="3138">
                  <c:v>388.89800000000002</c:v>
                </c:pt>
                <c:pt idx="3139">
                  <c:v>389.02199999999999</c:v>
                </c:pt>
                <c:pt idx="3140">
                  <c:v>389.14600000000002</c:v>
                </c:pt>
                <c:pt idx="3141">
                  <c:v>389.27</c:v>
                </c:pt>
                <c:pt idx="3142">
                  <c:v>389.39400000000001</c:v>
                </c:pt>
                <c:pt idx="3143">
                  <c:v>389.51799999999997</c:v>
                </c:pt>
                <c:pt idx="3144">
                  <c:v>389.642</c:v>
                </c:pt>
                <c:pt idx="3145">
                  <c:v>389.76600000000002</c:v>
                </c:pt>
                <c:pt idx="3146">
                  <c:v>389.89</c:v>
                </c:pt>
                <c:pt idx="3147">
                  <c:v>390.01400000000001</c:v>
                </c:pt>
                <c:pt idx="3148">
                  <c:v>390.13799999999998</c:v>
                </c:pt>
                <c:pt idx="3149">
                  <c:v>390.262</c:v>
                </c:pt>
                <c:pt idx="3150">
                  <c:v>390.38499999999999</c:v>
                </c:pt>
                <c:pt idx="3151">
                  <c:v>390.50900000000001</c:v>
                </c:pt>
                <c:pt idx="3152">
                  <c:v>390.63299999999998</c:v>
                </c:pt>
                <c:pt idx="3153">
                  <c:v>390.75700000000001</c:v>
                </c:pt>
                <c:pt idx="3154">
                  <c:v>390.88099999999997</c:v>
                </c:pt>
                <c:pt idx="3155">
                  <c:v>391.005</c:v>
                </c:pt>
                <c:pt idx="3156">
                  <c:v>391.12900000000002</c:v>
                </c:pt>
                <c:pt idx="3157">
                  <c:v>391.25299999999999</c:v>
                </c:pt>
                <c:pt idx="3158">
                  <c:v>391.37700000000001</c:v>
                </c:pt>
                <c:pt idx="3159">
                  <c:v>391.50099999999998</c:v>
                </c:pt>
                <c:pt idx="3160">
                  <c:v>391.625</c:v>
                </c:pt>
                <c:pt idx="3161">
                  <c:v>391.74900000000002</c:v>
                </c:pt>
                <c:pt idx="3162">
                  <c:v>391.87299999999999</c:v>
                </c:pt>
                <c:pt idx="3163">
                  <c:v>391.99700000000001</c:v>
                </c:pt>
                <c:pt idx="3164">
                  <c:v>392.12</c:v>
                </c:pt>
                <c:pt idx="3165">
                  <c:v>392.24400000000003</c:v>
                </c:pt>
                <c:pt idx="3166">
                  <c:v>392.36799999999999</c:v>
                </c:pt>
                <c:pt idx="3167">
                  <c:v>392.49200000000002</c:v>
                </c:pt>
                <c:pt idx="3168">
                  <c:v>392.61599999999999</c:v>
                </c:pt>
                <c:pt idx="3169">
                  <c:v>392.74</c:v>
                </c:pt>
                <c:pt idx="3170">
                  <c:v>392.86399999999998</c:v>
                </c:pt>
                <c:pt idx="3171">
                  <c:v>392.988</c:v>
                </c:pt>
                <c:pt idx="3172">
                  <c:v>393.11200000000002</c:v>
                </c:pt>
                <c:pt idx="3173">
                  <c:v>393.23599999999999</c:v>
                </c:pt>
                <c:pt idx="3174">
                  <c:v>393.36</c:v>
                </c:pt>
                <c:pt idx="3175">
                  <c:v>393.48399999999998</c:v>
                </c:pt>
                <c:pt idx="3176">
                  <c:v>393.608</c:v>
                </c:pt>
                <c:pt idx="3177">
                  <c:v>393.73200000000003</c:v>
                </c:pt>
                <c:pt idx="3178">
                  <c:v>393.85599999999999</c:v>
                </c:pt>
                <c:pt idx="3179">
                  <c:v>393.97899999999998</c:v>
                </c:pt>
                <c:pt idx="3180">
                  <c:v>394.10300000000001</c:v>
                </c:pt>
                <c:pt idx="3181">
                  <c:v>394.22699999999998</c:v>
                </c:pt>
                <c:pt idx="3182">
                  <c:v>394.351</c:v>
                </c:pt>
                <c:pt idx="3183">
                  <c:v>394.47500000000002</c:v>
                </c:pt>
                <c:pt idx="3184">
                  <c:v>394.59899999999999</c:v>
                </c:pt>
                <c:pt idx="3185">
                  <c:v>394.72300000000001</c:v>
                </c:pt>
                <c:pt idx="3186">
                  <c:v>394.84699999999998</c:v>
                </c:pt>
                <c:pt idx="3187">
                  <c:v>394.971</c:v>
                </c:pt>
                <c:pt idx="3188">
                  <c:v>395.09500000000003</c:v>
                </c:pt>
                <c:pt idx="3189">
                  <c:v>395.21899999999999</c:v>
                </c:pt>
                <c:pt idx="3190">
                  <c:v>395.34300000000002</c:v>
                </c:pt>
                <c:pt idx="3191">
                  <c:v>395.46699999999998</c:v>
                </c:pt>
                <c:pt idx="3192">
                  <c:v>395.59100000000001</c:v>
                </c:pt>
                <c:pt idx="3193">
                  <c:v>395.71499999999997</c:v>
                </c:pt>
                <c:pt idx="3194">
                  <c:v>395.83800000000002</c:v>
                </c:pt>
                <c:pt idx="3195">
                  <c:v>395.96199999999999</c:v>
                </c:pt>
                <c:pt idx="3196">
                  <c:v>396.08600000000001</c:v>
                </c:pt>
                <c:pt idx="3197">
                  <c:v>396.21</c:v>
                </c:pt>
                <c:pt idx="3198">
                  <c:v>396.334</c:v>
                </c:pt>
                <c:pt idx="3199">
                  <c:v>396.45800000000003</c:v>
                </c:pt>
                <c:pt idx="3200">
                  <c:v>396.58199999999999</c:v>
                </c:pt>
                <c:pt idx="3201">
                  <c:v>396.70600000000002</c:v>
                </c:pt>
                <c:pt idx="3202">
                  <c:v>396.83</c:v>
                </c:pt>
                <c:pt idx="3203">
                  <c:v>396.95400000000001</c:v>
                </c:pt>
                <c:pt idx="3204">
                  <c:v>397.07799999999997</c:v>
                </c:pt>
                <c:pt idx="3205">
                  <c:v>397.202</c:v>
                </c:pt>
                <c:pt idx="3206">
                  <c:v>397.32600000000002</c:v>
                </c:pt>
                <c:pt idx="3207">
                  <c:v>397.45</c:v>
                </c:pt>
                <c:pt idx="3208">
                  <c:v>397.57299999999998</c:v>
                </c:pt>
                <c:pt idx="3209">
                  <c:v>397.697</c:v>
                </c:pt>
                <c:pt idx="3210">
                  <c:v>397.82100000000003</c:v>
                </c:pt>
                <c:pt idx="3211">
                  <c:v>397.94499999999999</c:v>
                </c:pt>
                <c:pt idx="3212">
                  <c:v>398.06900000000002</c:v>
                </c:pt>
                <c:pt idx="3213">
                  <c:v>398.19299999999998</c:v>
                </c:pt>
                <c:pt idx="3214">
                  <c:v>398.31700000000001</c:v>
                </c:pt>
                <c:pt idx="3215">
                  <c:v>398.44099999999997</c:v>
                </c:pt>
                <c:pt idx="3216">
                  <c:v>398.565</c:v>
                </c:pt>
                <c:pt idx="3217">
                  <c:v>398.68900000000002</c:v>
                </c:pt>
                <c:pt idx="3218">
                  <c:v>398.81299999999999</c:v>
                </c:pt>
                <c:pt idx="3219">
                  <c:v>398.93700000000001</c:v>
                </c:pt>
                <c:pt idx="3220">
                  <c:v>399.06099999999998</c:v>
                </c:pt>
                <c:pt idx="3221">
                  <c:v>399.185</c:v>
                </c:pt>
                <c:pt idx="3222">
                  <c:v>399.30900000000003</c:v>
                </c:pt>
                <c:pt idx="3223">
                  <c:v>399.43200000000002</c:v>
                </c:pt>
                <c:pt idx="3224">
                  <c:v>399.55599999999998</c:v>
                </c:pt>
                <c:pt idx="3225">
                  <c:v>399.68</c:v>
                </c:pt>
                <c:pt idx="3226">
                  <c:v>399.80399999999997</c:v>
                </c:pt>
                <c:pt idx="3227">
                  <c:v>399.928</c:v>
                </c:pt>
                <c:pt idx="3228">
                  <c:v>400.05200000000002</c:v>
                </c:pt>
                <c:pt idx="3229">
                  <c:v>400.17599999999999</c:v>
                </c:pt>
                <c:pt idx="3230">
                  <c:v>400.3</c:v>
                </c:pt>
                <c:pt idx="3231">
                  <c:v>400.42399999999998</c:v>
                </c:pt>
                <c:pt idx="3232">
                  <c:v>400.548</c:v>
                </c:pt>
                <c:pt idx="3233">
                  <c:v>400.67200000000003</c:v>
                </c:pt>
                <c:pt idx="3234">
                  <c:v>400.79599999999999</c:v>
                </c:pt>
                <c:pt idx="3235">
                  <c:v>400.92</c:v>
                </c:pt>
                <c:pt idx="3236">
                  <c:v>401.04399999999998</c:v>
                </c:pt>
                <c:pt idx="3237">
                  <c:v>401.16800000000001</c:v>
                </c:pt>
                <c:pt idx="3238">
                  <c:v>401.291</c:v>
                </c:pt>
                <c:pt idx="3239">
                  <c:v>401.41500000000002</c:v>
                </c:pt>
                <c:pt idx="3240">
                  <c:v>401.53899999999999</c:v>
                </c:pt>
                <c:pt idx="3241">
                  <c:v>401.66300000000001</c:v>
                </c:pt>
                <c:pt idx="3242">
                  <c:v>401.78699999999998</c:v>
                </c:pt>
                <c:pt idx="3243">
                  <c:v>401.911</c:v>
                </c:pt>
                <c:pt idx="3244">
                  <c:v>402.03500000000003</c:v>
                </c:pt>
                <c:pt idx="3245">
                  <c:v>402.15899999999999</c:v>
                </c:pt>
                <c:pt idx="3246">
                  <c:v>402.28300000000002</c:v>
                </c:pt>
                <c:pt idx="3247">
                  <c:v>402.40699999999998</c:v>
                </c:pt>
                <c:pt idx="3248">
                  <c:v>402.53100000000001</c:v>
                </c:pt>
                <c:pt idx="3249">
                  <c:v>402.65499999999997</c:v>
                </c:pt>
                <c:pt idx="3250">
                  <c:v>402.779</c:v>
                </c:pt>
                <c:pt idx="3251">
                  <c:v>402.90300000000002</c:v>
                </c:pt>
                <c:pt idx="3252">
                  <c:v>403.02600000000001</c:v>
                </c:pt>
                <c:pt idx="3253">
                  <c:v>403.15</c:v>
                </c:pt>
                <c:pt idx="3254">
                  <c:v>403.274</c:v>
                </c:pt>
                <c:pt idx="3255">
                  <c:v>403.39800000000002</c:v>
                </c:pt>
                <c:pt idx="3256">
                  <c:v>403.52199999999999</c:v>
                </c:pt>
                <c:pt idx="3257">
                  <c:v>403.64600000000002</c:v>
                </c:pt>
                <c:pt idx="3258">
                  <c:v>403.77</c:v>
                </c:pt>
                <c:pt idx="3259">
                  <c:v>403.89400000000001</c:v>
                </c:pt>
                <c:pt idx="3260">
                  <c:v>404.01799999999997</c:v>
                </c:pt>
                <c:pt idx="3261">
                  <c:v>404.142</c:v>
                </c:pt>
                <c:pt idx="3262">
                  <c:v>404.26600000000002</c:v>
                </c:pt>
                <c:pt idx="3263">
                  <c:v>404.39</c:v>
                </c:pt>
                <c:pt idx="3264">
                  <c:v>404.51400000000001</c:v>
                </c:pt>
                <c:pt idx="3265">
                  <c:v>404.63799999999998</c:v>
                </c:pt>
                <c:pt idx="3266">
                  <c:v>404.762</c:v>
                </c:pt>
                <c:pt idx="3267">
                  <c:v>404.88499999999999</c:v>
                </c:pt>
                <c:pt idx="3268">
                  <c:v>405.00900000000001</c:v>
                </c:pt>
                <c:pt idx="3269">
                  <c:v>405.13299999999998</c:v>
                </c:pt>
                <c:pt idx="3270">
                  <c:v>405.25700000000001</c:v>
                </c:pt>
                <c:pt idx="3271">
                  <c:v>405.38099999999997</c:v>
                </c:pt>
                <c:pt idx="3272">
                  <c:v>405.505</c:v>
                </c:pt>
                <c:pt idx="3273">
                  <c:v>405.62900000000002</c:v>
                </c:pt>
                <c:pt idx="3274">
                  <c:v>405.75299999999999</c:v>
                </c:pt>
                <c:pt idx="3275">
                  <c:v>405.87700000000001</c:v>
                </c:pt>
                <c:pt idx="3276">
                  <c:v>406.00099999999998</c:v>
                </c:pt>
                <c:pt idx="3277">
                  <c:v>406.125</c:v>
                </c:pt>
                <c:pt idx="3278">
                  <c:v>406.24900000000002</c:v>
                </c:pt>
                <c:pt idx="3279">
                  <c:v>406.37299999999999</c:v>
                </c:pt>
                <c:pt idx="3280">
                  <c:v>406.49700000000001</c:v>
                </c:pt>
                <c:pt idx="3281">
                  <c:v>406.62099999999998</c:v>
                </c:pt>
                <c:pt idx="3282">
                  <c:v>406.74400000000003</c:v>
                </c:pt>
                <c:pt idx="3283">
                  <c:v>406.86799999999999</c:v>
                </c:pt>
                <c:pt idx="3284">
                  <c:v>406.99200000000002</c:v>
                </c:pt>
                <c:pt idx="3285">
                  <c:v>407.11599999999999</c:v>
                </c:pt>
                <c:pt idx="3286">
                  <c:v>407.24</c:v>
                </c:pt>
                <c:pt idx="3287">
                  <c:v>407.36399999999998</c:v>
                </c:pt>
                <c:pt idx="3288">
                  <c:v>407.488</c:v>
                </c:pt>
                <c:pt idx="3289">
                  <c:v>407.61200000000002</c:v>
                </c:pt>
                <c:pt idx="3290">
                  <c:v>407.73599999999999</c:v>
                </c:pt>
                <c:pt idx="3291">
                  <c:v>407.86</c:v>
                </c:pt>
                <c:pt idx="3292">
                  <c:v>407.98399999999998</c:v>
                </c:pt>
                <c:pt idx="3293">
                  <c:v>408.108</c:v>
                </c:pt>
                <c:pt idx="3294">
                  <c:v>408.23200000000003</c:v>
                </c:pt>
                <c:pt idx="3295">
                  <c:v>408.35599999999999</c:v>
                </c:pt>
                <c:pt idx="3296">
                  <c:v>408.47899999999998</c:v>
                </c:pt>
                <c:pt idx="3297">
                  <c:v>408.60300000000001</c:v>
                </c:pt>
                <c:pt idx="3298">
                  <c:v>408.72699999999998</c:v>
                </c:pt>
                <c:pt idx="3299">
                  <c:v>408.851</c:v>
                </c:pt>
                <c:pt idx="3300">
                  <c:v>408.97500000000002</c:v>
                </c:pt>
                <c:pt idx="3301">
                  <c:v>409.09899999999999</c:v>
                </c:pt>
                <c:pt idx="3302">
                  <c:v>409.22300000000001</c:v>
                </c:pt>
                <c:pt idx="3303">
                  <c:v>409.34699999999998</c:v>
                </c:pt>
                <c:pt idx="3304">
                  <c:v>409.471</c:v>
                </c:pt>
                <c:pt idx="3305">
                  <c:v>409.59500000000003</c:v>
                </c:pt>
                <c:pt idx="3306">
                  <c:v>409.71899999999999</c:v>
                </c:pt>
                <c:pt idx="3307">
                  <c:v>409.84300000000002</c:v>
                </c:pt>
                <c:pt idx="3308">
                  <c:v>409.96699999999998</c:v>
                </c:pt>
                <c:pt idx="3309">
                  <c:v>410.09100000000001</c:v>
                </c:pt>
                <c:pt idx="3310">
                  <c:v>410.21499999999997</c:v>
                </c:pt>
                <c:pt idx="3311">
                  <c:v>410.33800000000002</c:v>
                </c:pt>
                <c:pt idx="3312">
                  <c:v>410.46199999999999</c:v>
                </c:pt>
                <c:pt idx="3313">
                  <c:v>410.58600000000001</c:v>
                </c:pt>
                <c:pt idx="3314">
                  <c:v>410.71</c:v>
                </c:pt>
                <c:pt idx="3315">
                  <c:v>410.834</c:v>
                </c:pt>
                <c:pt idx="3316">
                  <c:v>410.95800000000003</c:v>
                </c:pt>
                <c:pt idx="3317">
                  <c:v>411.08199999999999</c:v>
                </c:pt>
                <c:pt idx="3318">
                  <c:v>411.20600000000002</c:v>
                </c:pt>
                <c:pt idx="3319">
                  <c:v>411.33</c:v>
                </c:pt>
                <c:pt idx="3320">
                  <c:v>411.45400000000001</c:v>
                </c:pt>
                <c:pt idx="3321">
                  <c:v>411.57799999999997</c:v>
                </c:pt>
                <c:pt idx="3322">
                  <c:v>411.702</c:v>
                </c:pt>
                <c:pt idx="3323">
                  <c:v>411.82600000000002</c:v>
                </c:pt>
                <c:pt idx="3324">
                  <c:v>411.95</c:v>
                </c:pt>
                <c:pt idx="3325">
                  <c:v>412.07400000000001</c:v>
                </c:pt>
                <c:pt idx="3326">
                  <c:v>412.197</c:v>
                </c:pt>
                <c:pt idx="3327">
                  <c:v>412.32100000000003</c:v>
                </c:pt>
                <c:pt idx="3328">
                  <c:v>412.44499999999999</c:v>
                </c:pt>
                <c:pt idx="3329">
                  <c:v>412.56900000000002</c:v>
                </c:pt>
                <c:pt idx="3330">
                  <c:v>412.69299999999998</c:v>
                </c:pt>
                <c:pt idx="3331">
                  <c:v>412.81700000000001</c:v>
                </c:pt>
                <c:pt idx="3332">
                  <c:v>412.94099999999997</c:v>
                </c:pt>
                <c:pt idx="3333">
                  <c:v>413.065</c:v>
                </c:pt>
                <c:pt idx="3334">
                  <c:v>413.18900000000002</c:v>
                </c:pt>
                <c:pt idx="3335">
                  <c:v>413.31299999999999</c:v>
                </c:pt>
                <c:pt idx="3336">
                  <c:v>413.43700000000001</c:v>
                </c:pt>
                <c:pt idx="3337">
                  <c:v>413.56099999999998</c:v>
                </c:pt>
                <c:pt idx="3338">
                  <c:v>413.685</c:v>
                </c:pt>
                <c:pt idx="3339">
                  <c:v>413.80900000000003</c:v>
                </c:pt>
                <c:pt idx="3340">
                  <c:v>413.93200000000002</c:v>
                </c:pt>
                <c:pt idx="3341">
                  <c:v>414.05599999999998</c:v>
                </c:pt>
                <c:pt idx="3342">
                  <c:v>414.18</c:v>
                </c:pt>
                <c:pt idx="3343">
                  <c:v>414.30399999999997</c:v>
                </c:pt>
                <c:pt idx="3344">
                  <c:v>414.428</c:v>
                </c:pt>
                <c:pt idx="3345">
                  <c:v>414.55200000000002</c:v>
                </c:pt>
                <c:pt idx="3346">
                  <c:v>414.67599999999999</c:v>
                </c:pt>
                <c:pt idx="3347">
                  <c:v>414.8</c:v>
                </c:pt>
                <c:pt idx="3348">
                  <c:v>414.92399999999998</c:v>
                </c:pt>
                <c:pt idx="3349">
                  <c:v>415.048</c:v>
                </c:pt>
                <c:pt idx="3350">
                  <c:v>415.17200000000003</c:v>
                </c:pt>
                <c:pt idx="3351">
                  <c:v>415.29599999999999</c:v>
                </c:pt>
                <c:pt idx="3352">
                  <c:v>415.42</c:v>
                </c:pt>
                <c:pt idx="3353">
                  <c:v>415.54399999999998</c:v>
                </c:pt>
                <c:pt idx="3354">
                  <c:v>415.66800000000001</c:v>
                </c:pt>
                <c:pt idx="3355">
                  <c:v>415.791</c:v>
                </c:pt>
                <c:pt idx="3356">
                  <c:v>415.91500000000002</c:v>
                </c:pt>
                <c:pt idx="3357">
                  <c:v>416.03899999999999</c:v>
                </c:pt>
                <c:pt idx="3358">
                  <c:v>416.16300000000001</c:v>
                </c:pt>
                <c:pt idx="3359">
                  <c:v>416.28699999999998</c:v>
                </c:pt>
                <c:pt idx="3360">
                  <c:v>416.411</c:v>
                </c:pt>
                <c:pt idx="3361">
                  <c:v>416.53500000000003</c:v>
                </c:pt>
                <c:pt idx="3362">
                  <c:v>416.65899999999999</c:v>
                </c:pt>
                <c:pt idx="3363">
                  <c:v>416.78300000000002</c:v>
                </c:pt>
                <c:pt idx="3364">
                  <c:v>416.90699999999998</c:v>
                </c:pt>
                <c:pt idx="3365">
                  <c:v>417.03100000000001</c:v>
                </c:pt>
                <c:pt idx="3366">
                  <c:v>417.15499999999997</c:v>
                </c:pt>
                <c:pt idx="3367">
                  <c:v>417.279</c:v>
                </c:pt>
                <c:pt idx="3368">
                  <c:v>417.40300000000002</c:v>
                </c:pt>
                <c:pt idx="3369">
                  <c:v>417.52699999999999</c:v>
                </c:pt>
                <c:pt idx="3370">
                  <c:v>417.65</c:v>
                </c:pt>
                <c:pt idx="3371">
                  <c:v>417.774</c:v>
                </c:pt>
                <c:pt idx="3372">
                  <c:v>417.89800000000002</c:v>
                </c:pt>
                <c:pt idx="3373">
                  <c:v>418.02199999999999</c:v>
                </c:pt>
                <c:pt idx="3374">
                  <c:v>418.14600000000002</c:v>
                </c:pt>
                <c:pt idx="3375">
                  <c:v>418.27</c:v>
                </c:pt>
                <c:pt idx="3376">
                  <c:v>418.39400000000001</c:v>
                </c:pt>
                <c:pt idx="3377">
                  <c:v>418.51799999999997</c:v>
                </c:pt>
                <c:pt idx="3378">
                  <c:v>418.642</c:v>
                </c:pt>
                <c:pt idx="3379">
                  <c:v>418.76600000000002</c:v>
                </c:pt>
                <c:pt idx="3380">
                  <c:v>418.89</c:v>
                </c:pt>
                <c:pt idx="3381">
                  <c:v>419.01400000000001</c:v>
                </c:pt>
                <c:pt idx="3382">
                  <c:v>419.13799999999998</c:v>
                </c:pt>
                <c:pt idx="3383">
                  <c:v>419.262</c:v>
                </c:pt>
                <c:pt idx="3384">
                  <c:v>419.38499999999999</c:v>
                </c:pt>
                <c:pt idx="3385">
                  <c:v>419.50900000000001</c:v>
                </c:pt>
                <c:pt idx="3386">
                  <c:v>419.63299999999998</c:v>
                </c:pt>
                <c:pt idx="3387">
                  <c:v>419.75700000000001</c:v>
                </c:pt>
                <c:pt idx="3388">
                  <c:v>419.88099999999997</c:v>
                </c:pt>
                <c:pt idx="3389">
                  <c:v>420.005</c:v>
                </c:pt>
                <c:pt idx="3390">
                  <c:v>420.12900000000002</c:v>
                </c:pt>
                <c:pt idx="3391">
                  <c:v>420.25299999999999</c:v>
                </c:pt>
                <c:pt idx="3392">
                  <c:v>420.37700000000001</c:v>
                </c:pt>
                <c:pt idx="3393">
                  <c:v>420.50099999999998</c:v>
                </c:pt>
                <c:pt idx="3394">
                  <c:v>420.625</c:v>
                </c:pt>
                <c:pt idx="3395">
                  <c:v>420.74900000000002</c:v>
                </c:pt>
                <c:pt idx="3396">
                  <c:v>420.87299999999999</c:v>
                </c:pt>
                <c:pt idx="3397">
                  <c:v>420.99700000000001</c:v>
                </c:pt>
                <c:pt idx="3398">
                  <c:v>421.12099999999998</c:v>
                </c:pt>
                <c:pt idx="3399">
                  <c:v>421.24400000000003</c:v>
                </c:pt>
                <c:pt idx="3400">
                  <c:v>421.36799999999999</c:v>
                </c:pt>
                <c:pt idx="3401">
                  <c:v>421.49200000000002</c:v>
                </c:pt>
                <c:pt idx="3402">
                  <c:v>421.61599999999999</c:v>
                </c:pt>
                <c:pt idx="3403">
                  <c:v>421.74</c:v>
                </c:pt>
                <c:pt idx="3404">
                  <c:v>421.86399999999998</c:v>
                </c:pt>
                <c:pt idx="3405">
                  <c:v>421.988</c:v>
                </c:pt>
                <c:pt idx="3406">
                  <c:v>422.11200000000002</c:v>
                </c:pt>
                <c:pt idx="3407">
                  <c:v>422.23599999999999</c:v>
                </c:pt>
                <c:pt idx="3408">
                  <c:v>422.36</c:v>
                </c:pt>
                <c:pt idx="3409">
                  <c:v>422.48399999999998</c:v>
                </c:pt>
                <c:pt idx="3410">
                  <c:v>422.608</c:v>
                </c:pt>
                <c:pt idx="3411">
                  <c:v>422.73200000000003</c:v>
                </c:pt>
                <c:pt idx="3412">
                  <c:v>422.85599999999999</c:v>
                </c:pt>
                <c:pt idx="3413">
                  <c:v>422.98</c:v>
                </c:pt>
                <c:pt idx="3414">
                  <c:v>423.10300000000001</c:v>
                </c:pt>
                <c:pt idx="3415">
                  <c:v>423.22699999999998</c:v>
                </c:pt>
                <c:pt idx="3416">
                  <c:v>423.351</c:v>
                </c:pt>
                <c:pt idx="3417">
                  <c:v>423.47500000000002</c:v>
                </c:pt>
                <c:pt idx="3418">
                  <c:v>423.59899999999999</c:v>
                </c:pt>
                <c:pt idx="3419">
                  <c:v>423.72300000000001</c:v>
                </c:pt>
                <c:pt idx="3420">
                  <c:v>423.84699999999998</c:v>
                </c:pt>
                <c:pt idx="3421">
                  <c:v>423.971</c:v>
                </c:pt>
                <c:pt idx="3422">
                  <c:v>424.09500000000003</c:v>
                </c:pt>
                <c:pt idx="3423">
                  <c:v>424.21899999999999</c:v>
                </c:pt>
                <c:pt idx="3424">
                  <c:v>424.34300000000002</c:v>
                </c:pt>
                <c:pt idx="3425">
                  <c:v>424.46699999999998</c:v>
                </c:pt>
                <c:pt idx="3426">
                  <c:v>424.59100000000001</c:v>
                </c:pt>
                <c:pt idx="3427">
                  <c:v>424.71499999999997</c:v>
                </c:pt>
                <c:pt idx="3428">
                  <c:v>424.839</c:v>
                </c:pt>
                <c:pt idx="3429">
                  <c:v>424.96199999999999</c:v>
                </c:pt>
                <c:pt idx="3430">
                  <c:v>425.08600000000001</c:v>
                </c:pt>
                <c:pt idx="3431">
                  <c:v>425.21</c:v>
                </c:pt>
                <c:pt idx="3432">
                  <c:v>425.334</c:v>
                </c:pt>
                <c:pt idx="3433">
                  <c:v>425.45800000000003</c:v>
                </c:pt>
                <c:pt idx="3434">
                  <c:v>425.58199999999999</c:v>
                </c:pt>
                <c:pt idx="3435">
                  <c:v>425.70600000000002</c:v>
                </c:pt>
                <c:pt idx="3436">
                  <c:v>425.83</c:v>
                </c:pt>
                <c:pt idx="3437">
                  <c:v>425.95400000000001</c:v>
                </c:pt>
                <c:pt idx="3438">
                  <c:v>426.07799999999997</c:v>
                </c:pt>
                <c:pt idx="3439">
                  <c:v>426.202</c:v>
                </c:pt>
                <c:pt idx="3440">
                  <c:v>426.32600000000002</c:v>
                </c:pt>
                <c:pt idx="3441">
                  <c:v>426.45</c:v>
                </c:pt>
                <c:pt idx="3442">
                  <c:v>426.57400000000001</c:v>
                </c:pt>
                <c:pt idx="3443">
                  <c:v>426.697</c:v>
                </c:pt>
                <c:pt idx="3444">
                  <c:v>426.82100000000003</c:v>
                </c:pt>
                <c:pt idx="3445">
                  <c:v>426.94499999999999</c:v>
                </c:pt>
                <c:pt idx="3446">
                  <c:v>427.06900000000002</c:v>
                </c:pt>
                <c:pt idx="3447">
                  <c:v>427.19299999999998</c:v>
                </c:pt>
                <c:pt idx="3448">
                  <c:v>427.31700000000001</c:v>
                </c:pt>
                <c:pt idx="3449">
                  <c:v>427.44099999999997</c:v>
                </c:pt>
                <c:pt idx="3450">
                  <c:v>427.565</c:v>
                </c:pt>
                <c:pt idx="3451">
                  <c:v>427.68900000000002</c:v>
                </c:pt>
                <c:pt idx="3452">
                  <c:v>427.81299999999999</c:v>
                </c:pt>
                <c:pt idx="3453">
                  <c:v>427.93700000000001</c:v>
                </c:pt>
                <c:pt idx="3454">
                  <c:v>428.06099999999998</c:v>
                </c:pt>
                <c:pt idx="3455">
                  <c:v>428.185</c:v>
                </c:pt>
                <c:pt idx="3456">
                  <c:v>428.30900000000003</c:v>
                </c:pt>
                <c:pt idx="3457">
                  <c:v>428.43299999999999</c:v>
                </c:pt>
                <c:pt idx="3458">
                  <c:v>428.55599999999998</c:v>
                </c:pt>
                <c:pt idx="3459">
                  <c:v>428.68</c:v>
                </c:pt>
                <c:pt idx="3460">
                  <c:v>428.80399999999997</c:v>
                </c:pt>
                <c:pt idx="3461">
                  <c:v>428.928</c:v>
                </c:pt>
                <c:pt idx="3462">
                  <c:v>429.05200000000002</c:v>
                </c:pt>
                <c:pt idx="3463">
                  <c:v>429.17599999999999</c:v>
                </c:pt>
                <c:pt idx="3464">
                  <c:v>429.3</c:v>
                </c:pt>
                <c:pt idx="3465">
                  <c:v>429.42399999999998</c:v>
                </c:pt>
                <c:pt idx="3466">
                  <c:v>429.548</c:v>
                </c:pt>
                <c:pt idx="3467">
                  <c:v>429.67200000000003</c:v>
                </c:pt>
                <c:pt idx="3468">
                  <c:v>429.79599999999999</c:v>
                </c:pt>
                <c:pt idx="3469">
                  <c:v>429.92</c:v>
                </c:pt>
                <c:pt idx="3470">
                  <c:v>430.04399999999998</c:v>
                </c:pt>
                <c:pt idx="3471">
                  <c:v>430.16800000000001</c:v>
                </c:pt>
                <c:pt idx="3472">
                  <c:v>430.29199999999997</c:v>
                </c:pt>
                <c:pt idx="3473">
                  <c:v>430.41500000000002</c:v>
                </c:pt>
                <c:pt idx="3474">
                  <c:v>430.53899999999999</c:v>
                </c:pt>
                <c:pt idx="3475">
                  <c:v>430.66300000000001</c:v>
                </c:pt>
                <c:pt idx="3476">
                  <c:v>430.78699999999998</c:v>
                </c:pt>
                <c:pt idx="3477">
                  <c:v>430.911</c:v>
                </c:pt>
                <c:pt idx="3478">
                  <c:v>431.03500000000003</c:v>
                </c:pt>
                <c:pt idx="3479">
                  <c:v>431.15899999999999</c:v>
                </c:pt>
                <c:pt idx="3480">
                  <c:v>431.28300000000002</c:v>
                </c:pt>
                <c:pt idx="3481">
                  <c:v>431.40699999999998</c:v>
                </c:pt>
                <c:pt idx="3482">
                  <c:v>431.53100000000001</c:v>
                </c:pt>
                <c:pt idx="3483">
                  <c:v>431.65499999999997</c:v>
                </c:pt>
                <c:pt idx="3484">
                  <c:v>431.779</c:v>
                </c:pt>
                <c:pt idx="3485">
                  <c:v>431.90300000000002</c:v>
                </c:pt>
                <c:pt idx="3486">
                  <c:v>432.02699999999999</c:v>
                </c:pt>
                <c:pt idx="3487">
                  <c:v>432.15</c:v>
                </c:pt>
                <c:pt idx="3488">
                  <c:v>432.274</c:v>
                </c:pt>
                <c:pt idx="3489">
                  <c:v>432.39800000000002</c:v>
                </c:pt>
                <c:pt idx="3490">
                  <c:v>432.52199999999999</c:v>
                </c:pt>
                <c:pt idx="3491">
                  <c:v>432.64600000000002</c:v>
                </c:pt>
                <c:pt idx="3492">
                  <c:v>432.77</c:v>
                </c:pt>
                <c:pt idx="3493">
                  <c:v>432.89400000000001</c:v>
                </c:pt>
                <c:pt idx="3494">
                  <c:v>433.01799999999997</c:v>
                </c:pt>
                <c:pt idx="3495">
                  <c:v>433.142</c:v>
                </c:pt>
                <c:pt idx="3496">
                  <c:v>433.26600000000002</c:v>
                </c:pt>
                <c:pt idx="3497">
                  <c:v>433.39</c:v>
                </c:pt>
                <c:pt idx="3498">
                  <c:v>433.51400000000001</c:v>
                </c:pt>
                <c:pt idx="3499">
                  <c:v>433.63799999999998</c:v>
                </c:pt>
                <c:pt idx="3500">
                  <c:v>433.762</c:v>
                </c:pt>
                <c:pt idx="3501">
                  <c:v>433.88600000000002</c:v>
                </c:pt>
                <c:pt idx="3502">
                  <c:v>434.00900000000001</c:v>
                </c:pt>
                <c:pt idx="3503">
                  <c:v>434.13299999999998</c:v>
                </c:pt>
                <c:pt idx="3504">
                  <c:v>434.25700000000001</c:v>
                </c:pt>
                <c:pt idx="3505">
                  <c:v>434.38099999999997</c:v>
                </c:pt>
                <c:pt idx="3506">
                  <c:v>434.505</c:v>
                </c:pt>
                <c:pt idx="3507">
                  <c:v>434.62900000000002</c:v>
                </c:pt>
                <c:pt idx="3508">
                  <c:v>434.75299999999999</c:v>
                </c:pt>
                <c:pt idx="3509">
                  <c:v>434.87700000000001</c:v>
                </c:pt>
                <c:pt idx="3510">
                  <c:v>435.00099999999998</c:v>
                </c:pt>
                <c:pt idx="3511">
                  <c:v>435.125</c:v>
                </c:pt>
                <c:pt idx="3512">
                  <c:v>435.24900000000002</c:v>
                </c:pt>
                <c:pt idx="3513">
                  <c:v>435.37299999999999</c:v>
                </c:pt>
                <c:pt idx="3514">
                  <c:v>435.49700000000001</c:v>
                </c:pt>
                <c:pt idx="3515">
                  <c:v>435.62099999999998</c:v>
                </c:pt>
                <c:pt idx="3516">
                  <c:v>435.745</c:v>
                </c:pt>
                <c:pt idx="3517">
                  <c:v>435.86799999999999</c:v>
                </c:pt>
                <c:pt idx="3518">
                  <c:v>435.99200000000002</c:v>
                </c:pt>
                <c:pt idx="3519">
                  <c:v>436.11599999999999</c:v>
                </c:pt>
                <c:pt idx="3520">
                  <c:v>436.24</c:v>
                </c:pt>
                <c:pt idx="3521">
                  <c:v>436.36399999999998</c:v>
                </c:pt>
                <c:pt idx="3522">
                  <c:v>436.488</c:v>
                </c:pt>
                <c:pt idx="3523">
                  <c:v>436.61200000000002</c:v>
                </c:pt>
                <c:pt idx="3524">
                  <c:v>436.73599999999999</c:v>
                </c:pt>
                <c:pt idx="3525">
                  <c:v>436.86</c:v>
                </c:pt>
                <c:pt idx="3526">
                  <c:v>436.98399999999998</c:v>
                </c:pt>
                <c:pt idx="3527">
                  <c:v>437.108</c:v>
                </c:pt>
                <c:pt idx="3528">
                  <c:v>437.23200000000003</c:v>
                </c:pt>
                <c:pt idx="3529">
                  <c:v>437.35599999999999</c:v>
                </c:pt>
                <c:pt idx="3530">
                  <c:v>437.48</c:v>
                </c:pt>
                <c:pt idx="3531">
                  <c:v>437.60300000000001</c:v>
                </c:pt>
                <c:pt idx="3532">
                  <c:v>437.72699999999998</c:v>
                </c:pt>
                <c:pt idx="3533">
                  <c:v>437.851</c:v>
                </c:pt>
                <c:pt idx="3534">
                  <c:v>437.97500000000002</c:v>
                </c:pt>
                <c:pt idx="3535">
                  <c:v>438.09899999999999</c:v>
                </c:pt>
                <c:pt idx="3536">
                  <c:v>438.22300000000001</c:v>
                </c:pt>
                <c:pt idx="3537">
                  <c:v>438.34699999999998</c:v>
                </c:pt>
                <c:pt idx="3538">
                  <c:v>438.471</c:v>
                </c:pt>
                <c:pt idx="3539">
                  <c:v>438.59500000000003</c:v>
                </c:pt>
                <c:pt idx="3540">
                  <c:v>438.71899999999999</c:v>
                </c:pt>
                <c:pt idx="3541">
                  <c:v>438.84300000000002</c:v>
                </c:pt>
                <c:pt idx="3542">
                  <c:v>438.96699999999998</c:v>
                </c:pt>
                <c:pt idx="3543">
                  <c:v>439.09100000000001</c:v>
                </c:pt>
                <c:pt idx="3544">
                  <c:v>439.21499999999997</c:v>
                </c:pt>
                <c:pt idx="3545">
                  <c:v>439.339</c:v>
                </c:pt>
                <c:pt idx="3546">
                  <c:v>439.46199999999999</c:v>
                </c:pt>
                <c:pt idx="3547">
                  <c:v>439.58600000000001</c:v>
                </c:pt>
                <c:pt idx="3548">
                  <c:v>439.71</c:v>
                </c:pt>
                <c:pt idx="3549">
                  <c:v>439.834</c:v>
                </c:pt>
                <c:pt idx="3550">
                  <c:v>439.95800000000003</c:v>
                </c:pt>
                <c:pt idx="3551">
                  <c:v>440.08199999999999</c:v>
                </c:pt>
                <c:pt idx="3552">
                  <c:v>440.20600000000002</c:v>
                </c:pt>
                <c:pt idx="3553">
                  <c:v>440.33</c:v>
                </c:pt>
                <c:pt idx="3554">
                  <c:v>440.45400000000001</c:v>
                </c:pt>
                <c:pt idx="3555">
                  <c:v>440.57799999999997</c:v>
                </c:pt>
                <c:pt idx="3556">
                  <c:v>440.702</c:v>
                </c:pt>
                <c:pt idx="3557">
                  <c:v>440.82600000000002</c:v>
                </c:pt>
                <c:pt idx="3558">
                  <c:v>440.95</c:v>
                </c:pt>
                <c:pt idx="3559">
                  <c:v>441.07400000000001</c:v>
                </c:pt>
                <c:pt idx="3560">
                  <c:v>441.19799999999998</c:v>
                </c:pt>
                <c:pt idx="3561">
                  <c:v>441.32100000000003</c:v>
                </c:pt>
                <c:pt idx="3562">
                  <c:v>441.44499999999999</c:v>
                </c:pt>
                <c:pt idx="3563">
                  <c:v>441.56900000000002</c:v>
                </c:pt>
                <c:pt idx="3564">
                  <c:v>441.69299999999998</c:v>
                </c:pt>
                <c:pt idx="3565">
                  <c:v>441.81700000000001</c:v>
                </c:pt>
                <c:pt idx="3566">
                  <c:v>441.94099999999997</c:v>
                </c:pt>
                <c:pt idx="3567">
                  <c:v>442.065</c:v>
                </c:pt>
                <c:pt idx="3568">
                  <c:v>442.18900000000002</c:v>
                </c:pt>
                <c:pt idx="3569">
                  <c:v>442.31299999999999</c:v>
                </c:pt>
                <c:pt idx="3570">
                  <c:v>442.43700000000001</c:v>
                </c:pt>
                <c:pt idx="3571">
                  <c:v>442.56099999999998</c:v>
                </c:pt>
                <c:pt idx="3572">
                  <c:v>442.685</c:v>
                </c:pt>
                <c:pt idx="3573">
                  <c:v>442.80900000000003</c:v>
                </c:pt>
                <c:pt idx="3574">
                  <c:v>442.93299999999999</c:v>
                </c:pt>
                <c:pt idx="3575">
                  <c:v>443.05599999999998</c:v>
                </c:pt>
                <c:pt idx="3576">
                  <c:v>443.18</c:v>
                </c:pt>
                <c:pt idx="3577">
                  <c:v>443.30399999999997</c:v>
                </c:pt>
                <c:pt idx="3578">
                  <c:v>443.428</c:v>
                </c:pt>
                <c:pt idx="3579">
                  <c:v>443.55200000000002</c:v>
                </c:pt>
                <c:pt idx="3580">
                  <c:v>443.67599999999999</c:v>
                </c:pt>
                <c:pt idx="3581">
                  <c:v>443.8</c:v>
                </c:pt>
                <c:pt idx="3582">
                  <c:v>443.92399999999998</c:v>
                </c:pt>
                <c:pt idx="3583">
                  <c:v>444.048</c:v>
                </c:pt>
                <c:pt idx="3584">
                  <c:v>444.17200000000003</c:v>
                </c:pt>
                <c:pt idx="3585">
                  <c:v>444.29599999999999</c:v>
                </c:pt>
                <c:pt idx="3586">
                  <c:v>444.42</c:v>
                </c:pt>
                <c:pt idx="3587">
                  <c:v>444.54399999999998</c:v>
                </c:pt>
                <c:pt idx="3588">
                  <c:v>444.66800000000001</c:v>
                </c:pt>
                <c:pt idx="3589">
                  <c:v>444.79199999999997</c:v>
                </c:pt>
                <c:pt idx="3590">
                  <c:v>444.91500000000002</c:v>
                </c:pt>
                <c:pt idx="3591">
                  <c:v>445.03899999999999</c:v>
                </c:pt>
                <c:pt idx="3592">
                  <c:v>445.16300000000001</c:v>
                </c:pt>
                <c:pt idx="3593">
                  <c:v>445.28699999999998</c:v>
                </c:pt>
                <c:pt idx="3594">
                  <c:v>445.411</c:v>
                </c:pt>
                <c:pt idx="3595">
                  <c:v>445.53500000000003</c:v>
                </c:pt>
                <c:pt idx="3596">
                  <c:v>445.65899999999999</c:v>
                </c:pt>
                <c:pt idx="3597">
                  <c:v>445.78300000000002</c:v>
                </c:pt>
                <c:pt idx="3598">
                  <c:v>445.90699999999998</c:v>
                </c:pt>
                <c:pt idx="3599">
                  <c:v>446.03100000000001</c:v>
                </c:pt>
                <c:pt idx="3600">
                  <c:v>446.15499999999997</c:v>
                </c:pt>
                <c:pt idx="3601">
                  <c:v>446.279</c:v>
                </c:pt>
                <c:pt idx="3602">
                  <c:v>446.40300000000002</c:v>
                </c:pt>
                <c:pt idx="3603">
                  <c:v>446.52699999999999</c:v>
                </c:pt>
                <c:pt idx="3604">
                  <c:v>446.65100000000001</c:v>
                </c:pt>
                <c:pt idx="3605">
                  <c:v>446.774</c:v>
                </c:pt>
                <c:pt idx="3606">
                  <c:v>446.89800000000002</c:v>
                </c:pt>
                <c:pt idx="3607">
                  <c:v>447.02199999999999</c:v>
                </c:pt>
                <c:pt idx="3608">
                  <c:v>447.14600000000002</c:v>
                </c:pt>
                <c:pt idx="3609">
                  <c:v>447.27</c:v>
                </c:pt>
                <c:pt idx="3610">
                  <c:v>447.39400000000001</c:v>
                </c:pt>
                <c:pt idx="3611">
                  <c:v>447.51799999999997</c:v>
                </c:pt>
                <c:pt idx="3612">
                  <c:v>447.642</c:v>
                </c:pt>
                <c:pt idx="3613">
                  <c:v>447.76600000000002</c:v>
                </c:pt>
                <c:pt idx="3614">
                  <c:v>447.89</c:v>
                </c:pt>
                <c:pt idx="3615">
                  <c:v>448.01400000000001</c:v>
                </c:pt>
                <c:pt idx="3616">
                  <c:v>448.13799999999998</c:v>
                </c:pt>
                <c:pt idx="3617">
                  <c:v>448.262</c:v>
                </c:pt>
                <c:pt idx="3618">
                  <c:v>448.38600000000002</c:v>
                </c:pt>
                <c:pt idx="3619">
                  <c:v>448.50900000000001</c:v>
                </c:pt>
                <c:pt idx="3620">
                  <c:v>448.63299999999998</c:v>
                </c:pt>
                <c:pt idx="3621">
                  <c:v>448.75700000000001</c:v>
                </c:pt>
                <c:pt idx="3622">
                  <c:v>448.88099999999997</c:v>
                </c:pt>
                <c:pt idx="3623">
                  <c:v>449.005</c:v>
                </c:pt>
                <c:pt idx="3624">
                  <c:v>449.12900000000002</c:v>
                </c:pt>
                <c:pt idx="3625">
                  <c:v>449.25299999999999</c:v>
                </c:pt>
                <c:pt idx="3626">
                  <c:v>449.37700000000001</c:v>
                </c:pt>
                <c:pt idx="3627">
                  <c:v>449.50099999999998</c:v>
                </c:pt>
                <c:pt idx="3628">
                  <c:v>449.625</c:v>
                </c:pt>
                <c:pt idx="3629">
                  <c:v>449.74900000000002</c:v>
                </c:pt>
                <c:pt idx="3630">
                  <c:v>449.87299999999999</c:v>
                </c:pt>
                <c:pt idx="3631">
                  <c:v>449.99700000000001</c:v>
                </c:pt>
                <c:pt idx="3632">
                  <c:v>450.12099999999998</c:v>
                </c:pt>
                <c:pt idx="3633">
                  <c:v>450.245</c:v>
                </c:pt>
                <c:pt idx="3634">
                  <c:v>450.36799999999999</c:v>
                </c:pt>
                <c:pt idx="3635">
                  <c:v>450.49200000000002</c:v>
                </c:pt>
                <c:pt idx="3636">
                  <c:v>450.61599999999999</c:v>
                </c:pt>
                <c:pt idx="3637">
                  <c:v>450.74</c:v>
                </c:pt>
                <c:pt idx="3638">
                  <c:v>450.86399999999998</c:v>
                </c:pt>
                <c:pt idx="3639">
                  <c:v>450.988</c:v>
                </c:pt>
                <c:pt idx="3640">
                  <c:v>451.11200000000002</c:v>
                </c:pt>
                <c:pt idx="3641">
                  <c:v>451.23599999999999</c:v>
                </c:pt>
                <c:pt idx="3642">
                  <c:v>451.36</c:v>
                </c:pt>
                <c:pt idx="3643">
                  <c:v>451.48399999999998</c:v>
                </c:pt>
                <c:pt idx="3644">
                  <c:v>451.608</c:v>
                </c:pt>
                <c:pt idx="3645">
                  <c:v>451.73200000000003</c:v>
                </c:pt>
                <c:pt idx="3646">
                  <c:v>451.85599999999999</c:v>
                </c:pt>
                <c:pt idx="3647">
                  <c:v>451.98</c:v>
                </c:pt>
                <c:pt idx="3648">
                  <c:v>452.10399999999998</c:v>
                </c:pt>
                <c:pt idx="3649">
                  <c:v>452.22699999999998</c:v>
                </c:pt>
                <c:pt idx="3650">
                  <c:v>452.351</c:v>
                </c:pt>
                <c:pt idx="3651">
                  <c:v>452.47500000000002</c:v>
                </c:pt>
                <c:pt idx="3652">
                  <c:v>452.59899999999999</c:v>
                </c:pt>
                <c:pt idx="3653">
                  <c:v>452.72300000000001</c:v>
                </c:pt>
                <c:pt idx="3654">
                  <c:v>452.84699999999998</c:v>
                </c:pt>
                <c:pt idx="3655">
                  <c:v>452.971</c:v>
                </c:pt>
                <c:pt idx="3656">
                  <c:v>453.09500000000003</c:v>
                </c:pt>
                <c:pt idx="3657">
                  <c:v>453.21899999999999</c:v>
                </c:pt>
                <c:pt idx="3658">
                  <c:v>453.34300000000002</c:v>
                </c:pt>
                <c:pt idx="3659">
                  <c:v>453.46699999999998</c:v>
                </c:pt>
                <c:pt idx="3660">
                  <c:v>453.59100000000001</c:v>
                </c:pt>
                <c:pt idx="3661">
                  <c:v>453.71499999999997</c:v>
                </c:pt>
                <c:pt idx="3662">
                  <c:v>453.839</c:v>
                </c:pt>
                <c:pt idx="3663">
                  <c:v>453.96199999999999</c:v>
                </c:pt>
                <c:pt idx="3664">
                  <c:v>454.08600000000001</c:v>
                </c:pt>
                <c:pt idx="3665">
                  <c:v>454.21</c:v>
                </c:pt>
                <c:pt idx="3666">
                  <c:v>454.334</c:v>
                </c:pt>
                <c:pt idx="3667">
                  <c:v>454.45800000000003</c:v>
                </c:pt>
                <c:pt idx="3668">
                  <c:v>454.58199999999999</c:v>
                </c:pt>
                <c:pt idx="3669">
                  <c:v>454.70600000000002</c:v>
                </c:pt>
                <c:pt idx="3670">
                  <c:v>454.83</c:v>
                </c:pt>
                <c:pt idx="3671">
                  <c:v>454.95400000000001</c:v>
                </c:pt>
                <c:pt idx="3672">
                  <c:v>455.07799999999997</c:v>
                </c:pt>
                <c:pt idx="3673">
                  <c:v>455.202</c:v>
                </c:pt>
                <c:pt idx="3674">
                  <c:v>455.32600000000002</c:v>
                </c:pt>
                <c:pt idx="3675">
                  <c:v>455.45</c:v>
                </c:pt>
                <c:pt idx="3676">
                  <c:v>455.57400000000001</c:v>
                </c:pt>
                <c:pt idx="3677">
                  <c:v>455.69799999999998</c:v>
                </c:pt>
                <c:pt idx="3678">
                  <c:v>455.82100000000003</c:v>
                </c:pt>
                <c:pt idx="3679">
                  <c:v>455.94499999999999</c:v>
                </c:pt>
                <c:pt idx="3680">
                  <c:v>456.06900000000002</c:v>
                </c:pt>
                <c:pt idx="3681">
                  <c:v>456.19299999999998</c:v>
                </c:pt>
                <c:pt idx="3682">
                  <c:v>456.31700000000001</c:v>
                </c:pt>
                <c:pt idx="3683">
                  <c:v>456.44099999999997</c:v>
                </c:pt>
                <c:pt idx="3684">
                  <c:v>456.565</c:v>
                </c:pt>
                <c:pt idx="3685">
                  <c:v>456.68900000000002</c:v>
                </c:pt>
                <c:pt idx="3686">
                  <c:v>456.81299999999999</c:v>
                </c:pt>
                <c:pt idx="3687">
                  <c:v>456.93700000000001</c:v>
                </c:pt>
                <c:pt idx="3688">
                  <c:v>457.06099999999998</c:v>
                </c:pt>
                <c:pt idx="3689">
                  <c:v>457.185</c:v>
                </c:pt>
                <c:pt idx="3690">
                  <c:v>457.30900000000003</c:v>
                </c:pt>
                <c:pt idx="3691">
                  <c:v>457.43299999999999</c:v>
                </c:pt>
                <c:pt idx="3692">
                  <c:v>457.55700000000002</c:v>
                </c:pt>
                <c:pt idx="3693">
                  <c:v>457.68</c:v>
                </c:pt>
                <c:pt idx="3694">
                  <c:v>457.80399999999997</c:v>
                </c:pt>
                <c:pt idx="3695">
                  <c:v>457.928</c:v>
                </c:pt>
                <c:pt idx="3696">
                  <c:v>458.05200000000002</c:v>
                </c:pt>
                <c:pt idx="3697">
                  <c:v>458.17599999999999</c:v>
                </c:pt>
                <c:pt idx="3698">
                  <c:v>458.3</c:v>
                </c:pt>
                <c:pt idx="3699">
                  <c:v>458.42399999999998</c:v>
                </c:pt>
                <c:pt idx="3700">
                  <c:v>458.548</c:v>
                </c:pt>
                <c:pt idx="3701">
                  <c:v>458.67200000000003</c:v>
                </c:pt>
                <c:pt idx="3702">
                  <c:v>458.79599999999999</c:v>
                </c:pt>
                <c:pt idx="3703">
                  <c:v>458.92</c:v>
                </c:pt>
                <c:pt idx="3704">
                  <c:v>459.04399999999998</c:v>
                </c:pt>
                <c:pt idx="3705">
                  <c:v>459.16800000000001</c:v>
                </c:pt>
                <c:pt idx="3706">
                  <c:v>459.29199999999997</c:v>
                </c:pt>
                <c:pt idx="3707">
                  <c:v>459.41500000000002</c:v>
                </c:pt>
                <c:pt idx="3708">
                  <c:v>459.53899999999999</c:v>
                </c:pt>
                <c:pt idx="3709">
                  <c:v>459.66300000000001</c:v>
                </c:pt>
                <c:pt idx="3710">
                  <c:v>459.78699999999998</c:v>
                </c:pt>
                <c:pt idx="3711">
                  <c:v>459.911</c:v>
                </c:pt>
                <c:pt idx="3712">
                  <c:v>460.03500000000003</c:v>
                </c:pt>
                <c:pt idx="3713">
                  <c:v>460.15899999999999</c:v>
                </c:pt>
                <c:pt idx="3714">
                  <c:v>460.28300000000002</c:v>
                </c:pt>
                <c:pt idx="3715">
                  <c:v>460.40699999999998</c:v>
                </c:pt>
                <c:pt idx="3716">
                  <c:v>460.53100000000001</c:v>
                </c:pt>
                <c:pt idx="3717">
                  <c:v>460.65499999999997</c:v>
                </c:pt>
                <c:pt idx="3718">
                  <c:v>460.779</c:v>
                </c:pt>
                <c:pt idx="3719">
                  <c:v>460.90300000000002</c:v>
                </c:pt>
                <c:pt idx="3720">
                  <c:v>461.02699999999999</c:v>
                </c:pt>
                <c:pt idx="3721">
                  <c:v>461.15100000000001</c:v>
                </c:pt>
                <c:pt idx="3722">
                  <c:v>461.274</c:v>
                </c:pt>
                <c:pt idx="3723">
                  <c:v>461.39800000000002</c:v>
                </c:pt>
                <c:pt idx="3724">
                  <c:v>461.52199999999999</c:v>
                </c:pt>
                <c:pt idx="3725">
                  <c:v>461.64600000000002</c:v>
                </c:pt>
                <c:pt idx="3726">
                  <c:v>461.77</c:v>
                </c:pt>
                <c:pt idx="3727">
                  <c:v>461.89400000000001</c:v>
                </c:pt>
                <c:pt idx="3728">
                  <c:v>462.01799999999997</c:v>
                </c:pt>
                <c:pt idx="3729">
                  <c:v>462.142</c:v>
                </c:pt>
                <c:pt idx="3730">
                  <c:v>462.26600000000002</c:v>
                </c:pt>
                <c:pt idx="3731">
                  <c:v>462.39</c:v>
                </c:pt>
                <c:pt idx="3732">
                  <c:v>462.51400000000001</c:v>
                </c:pt>
                <c:pt idx="3733">
                  <c:v>462.63799999999998</c:v>
                </c:pt>
                <c:pt idx="3734">
                  <c:v>462.762</c:v>
                </c:pt>
                <c:pt idx="3735">
                  <c:v>462.88600000000002</c:v>
                </c:pt>
                <c:pt idx="3736">
                  <c:v>463.01</c:v>
                </c:pt>
                <c:pt idx="3737">
                  <c:v>463.13299999999998</c:v>
                </c:pt>
                <c:pt idx="3738">
                  <c:v>463.25700000000001</c:v>
                </c:pt>
                <c:pt idx="3739">
                  <c:v>463.38099999999997</c:v>
                </c:pt>
                <c:pt idx="3740">
                  <c:v>463.505</c:v>
                </c:pt>
                <c:pt idx="3741">
                  <c:v>463.62900000000002</c:v>
                </c:pt>
                <c:pt idx="3742">
                  <c:v>463.75299999999999</c:v>
                </c:pt>
                <c:pt idx="3743">
                  <c:v>463.87700000000001</c:v>
                </c:pt>
                <c:pt idx="3744">
                  <c:v>464.00099999999998</c:v>
                </c:pt>
                <c:pt idx="3745">
                  <c:v>464.125</c:v>
                </c:pt>
                <c:pt idx="3746">
                  <c:v>464.24900000000002</c:v>
                </c:pt>
                <c:pt idx="3747">
                  <c:v>464.37299999999999</c:v>
                </c:pt>
                <c:pt idx="3748">
                  <c:v>464.49700000000001</c:v>
                </c:pt>
                <c:pt idx="3749">
                  <c:v>464.62099999999998</c:v>
                </c:pt>
                <c:pt idx="3750">
                  <c:v>464.745</c:v>
                </c:pt>
                <c:pt idx="3751">
                  <c:v>464.86799999999999</c:v>
                </c:pt>
                <c:pt idx="3752">
                  <c:v>464.99200000000002</c:v>
                </c:pt>
                <c:pt idx="3753">
                  <c:v>465.11599999999999</c:v>
                </c:pt>
                <c:pt idx="3754">
                  <c:v>465.24</c:v>
                </c:pt>
                <c:pt idx="3755">
                  <c:v>465.36399999999998</c:v>
                </c:pt>
                <c:pt idx="3756">
                  <c:v>465.488</c:v>
                </c:pt>
                <c:pt idx="3757">
                  <c:v>465.61200000000002</c:v>
                </c:pt>
                <c:pt idx="3758">
                  <c:v>465.73599999999999</c:v>
                </c:pt>
                <c:pt idx="3759">
                  <c:v>465.86</c:v>
                </c:pt>
                <c:pt idx="3760">
                  <c:v>465.98399999999998</c:v>
                </c:pt>
                <c:pt idx="3761">
                  <c:v>466.108</c:v>
                </c:pt>
                <c:pt idx="3762">
                  <c:v>466.23200000000003</c:v>
                </c:pt>
                <c:pt idx="3763">
                  <c:v>466.35599999999999</c:v>
                </c:pt>
                <c:pt idx="3764">
                  <c:v>466.48</c:v>
                </c:pt>
                <c:pt idx="3765">
                  <c:v>466.60399999999998</c:v>
                </c:pt>
                <c:pt idx="3766">
                  <c:v>466.72699999999998</c:v>
                </c:pt>
                <c:pt idx="3767">
                  <c:v>466.851</c:v>
                </c:pt>
                <c:pt idx="3768">
                  <c:v>466.97500000000002</c:v>
                </c:pt>
                <c:pt idx="3769">
                  <c:v>467.09899999999999</c:v>
                </c:pt>
                <c:pt idx="3770">
                  <c:v>467.22300000000001</c:v>
                </c:pt>
                <c:pt idx="3771">
                  <c:v>467.34699999999998</c:v>
                </c:pt>
                <c:pt idx="3772">
                  <c:v>467.471</c:v>
                </c:pt>
                <c:pt idx="3773">
                  <c:v>467.59500000000003</c:v>
                </c:pt>
                <c:pt idx="3774">
                  <c:v>467.71899999999999</c:v>
                </c:pt>
                <c:pt idx="3775">
                  <c:v>467.84300000000002</c:v>
                </c:pt>
                <c:pt idx="3776">
                  <c:v>467.96699999999998</c:v>
                </c:pt>
                <c:pt idx="3777">
                  <c:v>468.09100000000001</c:v>
                </c:pt>
                <c:pt idx="3778">
                  <c:v>468.21499999999997</c:v>
                </c:pt>
                <c:pt idx="3779">
                  <c:v>468.339</c:v>
                </c:pt>
                <c:pt idx="3780">
                  <c:v>468.46300000000002</c:v>
                </c:pt>
                <c:pt idx="3781">
                  <c:v>468.58600000000001</c:v>
                </c:pt>
                <c:pt idx="3782">
                  <c:v>468.71</c:v>
                </c:pt>
                <c:pt idx="3783">
                  <c:v>468.834</c:v>
                </c:pt>
                <c:pt idx="3784">
                  <c:v>468.95800000000003</c:v>
                </c:pt>
                <c:pt idx="3785">
                  <c:v>469.08199999999999</c:v>
                </c:pt>
                <c:pt idx="3786">
                  <c:v>469.20600000000002</c:v>
                </c:pt>
                <c:pt idx="3787">
                  <c:v>469.33</c:v>
                </c:pt>
                <c:pt idx="3788">
                  <c:v>469.45400000000001</c:v>
                </c:pt>
                <c:pt idx="3789">
                  <c:v>469.57799999999997</c:v>
                </c:pt>
                <c:pt idx="3790">
                  <c:v>469.702</c:v>
                </c:pt>
                <c:pt idx="3791">
                  <c:v>469.82600000000002</c:v>
                </c:pt>
                <c:pt idx="3792">
                  <c:v>469.95</c:v>
                </c:pt>
                <c:pt idx="3793">
                  <c:v>470.07400000000001</c:v>
                </c:pt>
                <c:pt idx="3794">
                  <c:v>470.19799999999998</c:v>
                </c:pt>
                <c:pt idx="3795">
                  <c:v>470.322</c:v>
                </c:pt>
                <c:pt idx="3796">
                  <c:v>470.44499999999999</c:v>
                </c:pt>
                <c:pt idx="3797">
                  <c:v>470.56900000000002</c:v>
                </c:pt>
                <c:pt idx="3798">
                  <c:v>470.69299999999998</c:v>
                </c:pt>
                <c:pt idx="3799">
                  <c:v>470.81700000000001</c:v>
                </c:pt>
                <c:pt idx="3800">
                  <c:v>470.94099999999997</c:v>
                </c:pt>
                <c:pt idx="3801">
                  <c:v>471.065</c:v>
                </c:pt>
                <c:pt idx="3802">
                  <c:v>471.18900000000002</c:v>
                </c:pt>
                <c:pt idx="3803">
                  <c:v>471.31299999999999</c:v>
                </c:pt>
                <c:pt idx="3804">
                  <c:v>471.43700000000001</c:v>
                </c:pt>
                <c:pt idx="3805">
                  <c:v>471.56099999999998</c:v>
                </c:pt>
                <c:pt idx="3806">
                  <c:v>471.685</c:v>
                </c:pt>
                <c:pt idx="3807">
                  <c:v>471.80900000000003</c:v>
                </c:pt>
                <c:pt idx="3808">
                  <c:v>471.93299999999999</c:v>
                </c:pt>
                <c:pt idx="3809">
                  <c:v>472.05700000000002</c:v>
                </c:pt>
                <c:pt idx="3810">
                  <c:v>472.18</c:v>
                </c:pt>
                <c:pt idx="3811">
                  <c:v>472.30399999999997</c:v>
                </c:pt>
                <c:pt idx="3812">
                  <c:v>472.428</c:v>
                </c:pt>
                <c:pt idx="3813">
                  <c:v>472.55200000000002</c:v>
                </c:pt>
                <c:pt idx="3814">
                  <c:v>472.67599999999999</c:v>
                </c:pt>
                <c:pt idx="3815">
                  <c:v>472.8</c:v>
                </c:pt>
                <c:pt idx="3816">
                  <c:v>472.92399999999998</c:v>
                </c:pt>
                <c:pt idx="3817">
                  <c:v>473.048</c:v>
                </c:pt>
                <c:pt idx="3818">
                  <c:v>473.17200000000003</c:v>
                </c:pt>
                <c:pt idx="3819">
                  <c:v>473.29599999999999</c:v>
                </c:pt>
                <c:pt idx="3820">
                  <c:v>473.42</c:v>
                </c:pt>
                <c:pt idx="3821">
                  <c:v>473.54399999999998</c:v>
                </c:pt>
                <c:pt idx="3822">
                  <c:v>473.66800000000001</c:v>
                </c:pt>
                <c:pt idx="3823">
                  <c:v>473.79199999999997</c:v>
                </c:pt>
                <c:pt idx="3824">
                  <c:v>473.916</c:v>
                </c:pt>
                <c:pt idx="3825">
                  <c:v>474.03899999999999</c:v>
                </c:pt>
                <c:pt idx="3826">
                  <c:v>474.16300000000001</c:v>
                </c:pt>
                <c:pt idx="3827">
                  <c:v>474.28699999999998</c:v>
                </c:pt>
                <c:pt idx="3828">
                  <c:v>474.411</c:v>
                </c:pt>
                <c:pt idx="3829">
                  <c:v>474.53500000000003</c:v>
                </c:pt>
                <c:pt idx="3830">
                  <c:v>474.65899999999999</c:v>
                </c:pt>
                <c:pt idx="3831">
                  <c:v>474.78300000000002</c:v>
                </c:pt>
                <c:pt idx="3832">
                  <c:v>474.90699999999998</c:v>
                </c:pt>
                <c:pt idx="3833">
                  <c:v>475.03100000000001</c:v>
                </c:pt>
                <c:pt idx="3834">
                  <c:v>475.15499999999997</c:v>
                </c:pt>
                <c:pt idx="3835">
                  <c:v>475.279</c:v>
                </c:pt>
                <c:pt idx="3836">
                  <c:v>475.40300000000002</c:v>
                </c:pt>
                <c:pt idx="3837">
                  <c:v>475.52699999999999</c:v>
                </c:pt>
                <c:pt idx="3838">
                  <c:v>475.65100000000001</c:v>
                </c:pt>
                <c:pt idx="3839">
                  <c:v>475.77499999999998</c:v>
                </c:pt>
                <c:pt idx="3840">
                  <c:v>475.89800000000002</c:v>
                </c:pt>
                <c:pt idx="3841">
                  <c:v>476.02199999999999</c:v>
                </c:pt>
                <c:pt idx="3842">
                  <c:v>476.14600000000002</c:v>
                </c:pt>
                <c:pt idx="3843">
                  <c:v>476.27</c:v>
                </c:pt>
                <c:pt idx="3844">
                  <c:v>476.39400000000001</c:v>
                </c:pt>
                <c:pt idx="3845">
                  <c:v>476.51799999999997</c:v>
                </c:pt>
                <c:pt idx="3846">
                  <c:v>476.642</c:v>
                </c:pt>
                <c:pt idx="3847">
                  <c:v>476.76600000000002</c:v>
                </c:pt>
                <c:pt idx="3848">
                  <c:v>476.89</c:v>
                </c:pt>
                <c:pt idx="3849">
                  <c:v>477.01400000000001</c:v>
                </c:pt>
                <c:pt idx="3850">
                  <c:v>477.13799999999998</c:v>
                </c:pt>
                <c:pt idx="3851">
                  <c:v>477.262</c:v>
                </c:pt>
                <c:pt idx="3852">
                  <c:v>477.38600000000002</c:v>
                </c:pt>
                <c:pt idx="3853">
                  <c:v>477.51</c:v>
                </c:pt>
                <c:pt idx="3854">
                  <c:v>477.63299999999998</c:v>
                </c:pt>
                <c:pt idx="3855">
                  <c:v>477.75700000000001</c:v>
                </c:pt>
                <c:pt idx="3856">
                  <c:v>477.88099999999997</c:v>
                </c:pt>
                <c:pt idx="3857">
                  <c:v>478.005</c:v>
                </c:pt>
                <c:pt idx="3858">
                  <c:v>478.12900000000002</c:v>
                </c:pt>
                <c:pt idx="3859">
                  <c:v>478.25299999999999</c:v>
                </c:pt>
                <c:pt idx="3860">
                  <c:v>478.37700000000001</c:v>
                </c:pt>
                <c:pt idx="3861">
                  <c:v>478.50099999999998</c:v>
                </c:pt>
                <c:pt idx="3862">
                  <c:v>478.625</c:v>
                </c:pt>
                <c:pt idx="3863">
                  <c:v>478.74900000000002</c:v>
                </c:pt>
                <c:pt idx="3864">
                  <c:v>478.87299999999999</c:v>
                </c:pt>
                <c:pt idx="3865">
                  <c:v>478.99700000000001</c:v>
                </c:pt>
                <c:pt idx="3866">
                  <c:v>479.12099999999998</c:v>
                </c:pt>
                <c:pt idx="3867">
                  <c:v>479.245</c:v>
                </c:pt>
                <c:pt idx="3868">
                  <c:v>479.36900000000003</c:v>
                </c:pt>
                <c:pt idx="3869">
                  <c:v>479.49200000000002</c:v>
                </c:pt>
                <c:pt idx="3870">
                  <c:v>479.61599999999999</c:v>
                </c:pt>
                <c:pt idx="3871">
                  <c:v>479.74</c:v>
                </c:pt>
                <c:pt idx="3872">
                  <c:v>479.86399999999998</c:v>
                </c:pt>
                <c:pt idx="3873">
                  <c:v>479.988</c:v>
                </c:pt>
                <c:pt idx="3874">
                  <c:v>480.11200000000002</c:v>
                </c:pt>
                <c:pt idx="3875">
                  <c:v>480.23599999999999</c:v>
                </c:pt>
                <c:pt idx="3876">
                  <c:v>480.36</c:v>
                </c:pt>
                <c:pt idx="3877">
                  <c:v>480.48399999999998</c:v>
                </c:pt>
                <c:pt idx="3878">
                  <c:v>480.608</c:v>
                </c:pt>
                <c:pt idx="3879">
                  <c:v>480.73200000000003</c:v>
                </c:pt>
                <c:pt idx="3880">
                  <c:v>480.85599999999999</c:v>
                </c:pt>
                <c:pt idx="3881">
                  <c:v>480.98</c:v>
                </c:pt>
                <c:pt idx="3882">
                  <c:v>481.10399999999998</c:v>
                </c:pt>
                <c:pt idx="3883">
                  <c:v>481.22800000000001</c:v>
                </c:pt>
                <c:pt idx="3884">
                  <c:v>481.351</c:v>
                </c:pt>
                <c:pt idx="3885">
                  <c:v>481.47500000000002</c:v>
                </c:pt>
                <c:pt idx="3886">
                  <c:v>481.59899999999999</c:v>
                </c:pt>
                <c:pt idx="3887">
                  <c:v>481.72300000000001</c:v>
                </c:pt>
                <c:pt idx="3888">
                  <c:v>481.84699999999998</c:v>
                </c:pt>
                <c:pt idx="3889">
                  <c:v>481.971</c:v>
                </c:pt>
                <c:pt idx="3890">
                  <c:v>482.09500000000003</c:v>
                </c:pt>
                <c:pt idx="3891">
                  <c:v>482.21899999999999</c:v>
                </c:pt>
                <c:pt idx="3892">
                  <c:v>482.34300000000002</c:v>
                </c:pt>
                <c:pt idx="3893">
                  <c:v>482.46699999999998</c:v>
                </c:pt>
                <c:pt idx="3894">
                  <c:v>482.59100000000001</c:v>
                </c:pt>
                <c:pt idx="3895">
                  <c:v>482.71499999999997</c:v>
                </c:pt>
                <c:pt idx="3896">
                  <c:v>482.839</c:v>
                </c:pt>
                <c:pt idx="3897">
                  <c:v>482.96300000000002</c:v>
                </c:pt>
                <c:pt idx="3898">
                  <c:v>483.08600000000001</c:v>
                </c:pt>
                <c:pt idx="3899">
                  <c:v>483.21</c:v>
                </c:pt>
                <c:pt idx="3900">
                  <c:v>483.334</c:v>
                </c:pt>
                <c:pt idx="3901">
                  <c:v>483.45800000000003</c:v>
                </c:pt>
                <c:pt idx="3902">
                  <c:v>483.58199999999999</c:v>
                </c:pt>
                <c:pt idx="3903">
                  <c:v>483.70600000000002</c:v>
                </c:pt>
                <c:pt idx="3904">
                  <c:v>483.83</c:v>
                </c:pt>
                <c:pt idx="3905">
                  <c:v>483.95400000000001</c:v>
                </c:pt>
                <c:pt idx="3906">
                  <c:v>484.07799999999997</c:v>
                </c:pt>
                <c:pt idx="3907">
                  <c:v>484.202</c:v>
                </c:pt>
                <c:pt idx="3908">
                  <c:v>484.32600000000002</c:v>
                </c:pt>
                <c:pt idx="3909">
                  <c:v>484.45</c:v>
                </c:pt>
                <c:pt idx="3910">
                  <c:v>484.57400000000001</c:v>
                </c:pt>
                <c:pt idx="3911">
                  <c:v>484.69799999999998</c:v>
                </c:pt>
                <c:pt idx="3912">
                  <c:v>484.822</c:v>
                </c:pt>
                <c:pt idx="3913">
                  <c:v>484.94499999999999</c:v>
                </c:pt>
                <c:pt idx="3914">
                  <c:v>485.06900000000002</c:v>
                </c:pt>
                <c:pt idx="3915">
                  <c:v>485.19299999999998</c:v>
                </c:pt>
                <c:pt idx="3916">
                  <c:v>485.31700000000001</c:v>
                </c:pt>
                <c:pt idx="3917">
                  <c:v>485.44099999999997</c:v>
                </c:pt>
                <c:pt idx="3918">
                  <c:v>485.565</c:v>
                </c:pt>
                <c:pt idx="3919">
                  <c:v>485.68900000000002</c:v>
                </c:pt>
                <c:pt idx="3920">
                  <c:v>485.81299999999999</c:v>
                </c:pt>
                <c:pt idx="3921">
                  <c:v>485.93700000000001</c:v>
                </c:pt>
                <c:pt idx="3922">
                  <c:v>486.06099999999998</c:v>
                </c:pt>
                <c:pt idx="3923">
                  <c:v>486.185</c:v>
                </c:pt>
                <c:pt idx="3924">
                  <c:v>486.30900000000003</c:v>
                </c:pt>
                <c:pt idx="3925">
                  <c:v>486.43299999999999</c:v>
                </c:pt>
                <c:pt idx="3926">
                  <c:v>486.55700000000002</c:v>
                </c:pt>
                <c:pt idx="3927">
                  <c:v>486.68099999999998</c:v>
                </c:pt>
                <c:pt idx="3928">
                  <c:v>486.80399999999997</c:v>
                </c:pt>
                <c:pt idx="3929">
                  <c:v>486.928</c:v>
                </c:pt>
                <c:pt idx="3930">
                  <c:v>487.05200000000002</c:v>
                </c:pt>
                <c:pt idx="3931">
                  <c:v>487.17599999999999</c:v>
                </c:pt>
                <c:pt idx="3932">
                  <c:v>487.3</c:v>
                </c:pt>
                <c:pt idx="3933">
                  <c:v>487.42399999999998</c:v>
                </c:pt>
                <c:pt idx="3934">
                  <c:v>487.548</c:v>
                </c:pt>
                <c:pt idx="3935">
                  <c:v>487.67200000000003</c:v>
                </c:pt>
                <c:pt idx="3936">
                  <c:v>487.79599999999999</c:v>
                </c:pt>
                <c:pt idx="3937">
                  <c:v>487.92</c:v>
                </c:pt>
                <c:pt idx="3938">
                  <c:v>488.04399999999998</c:v>
                </c:pt>
                <c:pt idx="3939">
                  <c:v>488.16800000000001</c:v>
                </c:pt>
                <c:pt idx="3940">
                  <c:v>488.29199999999997</c:v>
                </c:pt>
                <c:pt idx="3941">
                  <c:v>488.416</c:v>
                </c:pt>
                <c:pt idx="3942">
                  <c:v>488.53899999999999</c:v>
                </c:pt>
                <c:pt idx="3943">
                  <c:v>488.66300000000001</c:v>
                </c:pt>
                <c:pt idx="3944">
                  <c:v>488.78699999999998</c:v>
                </c:pt>
                <c:pt idx="3945">
                  <c:v>488.911</c:v>
                </c:pt>
                <c:pt idx="3946">
                  <c:v>489.03500000000003</c:v>
                </c:pt>
                <c:pt idx="3947">
                  <c:v>489.15899999999999</c:v>
                </c:pt>
                <c:pt idx="3948">
                  <c:v>489.28300000000002</c:v>
                </c:pt>
                <c:pt idx="3949">
                  <c:v>489.40699999999998</c:v>
                </c:pt>
                <c:pt idx="3950">
                  <c:v>489.53100000000001</c:v>
                </c:pt>
                <c:pt idx="3951">
                  <c:v>489.65499999999997</c:v>
                </c:pt>
                <c:pt idx="3952">
                  <c:v>489.779</c:v>
                </c:pt>
                <c:pt idx="3953">
                  <c:v>489.90300000000002</c:v>
                </c:pt>
                <c:pt idx="3954">
                  <c:v>490.02699999999999</c:v>
                </c:pt>
                <c:pt idx="3955">
                  <c:v>490.15100000000001</c:v>
                </c:pt>
                <c:pt idx="3956">
                  <c:v>490.27499999999998</c:v>
                </c:pt>
                <c:pt idx="3957">
                  <c:v>490.39800000000002</c:v>
                </c:pt>
                <c:pt idx="3958">
                  <c:v>490.52199999999999</c:v>
                </c:pt>
                <c:pt idx="3959">
                  <c:v>490.64600000000002</c:v>
                </c:pt>
                <c:pt idx="3960">
                  <c:v>490.77</c:v>
                </c:pt>
                <c:pt idx="3961">
                  <c:v>490.89400000000001</c:v>
                </c:pt>
                <c:pt idx="3962">
                  <c:v>491.01799999999997</c:v>
                </c:pt>
                <c:pt idx="3963">
                  <c:v>491.142</c:v>
                </c:pt>
                <c:pt idx="3964">
                  <c:v>491.26600000000002</c:v>
                </c:pt>
                <c:pt idx="3965">
                  <c:v>491.39</c:v>
                </c:pt>
                <c:pt idx="3966">
                  <c:v>491.51400000000001</c:v>
                </c:pt>
                <c:pt idx="3967">
                  <c:v>491.63799999999998</c:v>
                </c:pt>
                <c:pt idx="3968">
                  <c:v>491.762</c:v>
                </c:pt>
                <c:pt idx="3969">
                  <c:v>491.88600000000002</c:v>
                </c:pt>
                <c:pt idx="3970">
                  <c:v>492.01</c:v>
                </c:pt>
                <c:pt idx="3971">
                  <c:v>492.13400000000001</c:v>
                </c:pt>
                <c:pt idx="3972">
                  <c:v>492.25700000000001</c:v>
                </c:pt>
                <c:pt idx="3973">
                  <c:v>492.38099999999997</c:v>
                </c:pt>
                <c:pt idx="3974">
                  <c:v>492.505</c:v>
                </c:pt>
                <c:pt idx="3975">
                  <c:v>492.62900000000002</c:v>
                </c:pt>
                <c:pt idx="3976">
                  <c:v>492.75299999999999</c:v>
                </c:pt>
                <c:pt idx="3977">
                  <c:v>492.87700000000001</c:v>
                </c:pt>
                <c:pt idx="3978">
                  <c:v>493.00099999999998</c:v>
                </c:pt>
                <c:pt idx="3979">
                  <c:v>493.125</c:v>
                </c:pt>
                <c:pt idx="3980">
                  <c:v>493.24900000000002</c:v>
                </c:pt>
                <c:pt idx="3981">
                  <c:v>493.37299999999999</c:v>
                </c:pt>
                <c:pt idx="3982">
                  <c:v>493.49700000000001</c:v>
                </c:pt>
                <c:pt idx="3983">
                  <c:v>493.62099999999998</c:v>
                </c:pt>
                <c:pt idx="3984">
                  <c:v>493.745</c:v>
                </c:pt>
                <c:pt idx="3985">
                  <c:v>493.86900000000003</c:v>
                </c:pt>
                <c:pt idx="3986">
                  <c:v>493.99200000000002</c:v>
                </c:pt>
                <c:pt idx="3987">
                  <c:v>494.11599999999999</c:v>
                </c:pt>
                <c:pt idx="3988">
                  <c:v>494.24</c:v>
                </c:pt>
                <c:pt idx="3989">
                  <c:v>494.36399999999998</c:v>
                </c:pt>
                <c:pt idx="3990">
                  <c:v>494.488</c:v>
                </c:pt>
                <c:pt idx="3991">
                  <c:v>494.61200000000002</c:v>
                </c:pt>
                <c:pt idx="3992">
                  <c:v>494.73599999999999</c:v>
                </c:pt>
                <c:pt idx="3993">
                  <c:v>494.86</c:v>
                </c:pt>
                <c:pt idx="3994">
                  <c:v>494.98399999999998</c:v>
                </c:pt>
                <c:pt idx="3995">
                  <c:v>495.108</c:v>
                </c:pt>
                <c:pt idx="3996">
                  <c:v>495.23200000000003</c:v>
                </c:pt>
                <c:pt idx="3997">
                  <c:v>495.35599999999999</c:v>
                </c:pt>
                <c:pt idx="3998">
                  <c:v>495.48</c:v>
                </c:pt>
                <c:pt idx="3999">
                  <c:v>495.60399999999998</c:v>
                </c:pt>
                <c:pt idx="4000">
                  <c:v>495.72800000000001</c:v>
                </c:pt>
                <c:pt idx="4001">
                  <c:v>495.851</c:v>
                </c:pt>
                <c:pt idx="4002">
                  <c:v>495.97500000000002</c:v>
                </c:pt>
                <c:pt idx="4003">
                  <c:v>496.09899999999999</c:v>
                </c:pt>
                <c:pt idx="4004">
                  <c:v>496.22300000000001</c:v>
                </c:pt>
                <c:pt idx="4005">
                  <c:v>496.34699999999998</c:v>
                </c:pt>
                <c:pt idx="4006">
                  <c:v>496.471</c:v>
                </c:pt>
                <c:pt idx="4007">
                  <c:v>496.59500000000003</c:v>
                </c:pt>
                <c:pt idx="4008">
                  <c:v>496.71899999999999</c:v>
                </c:pt>
                <c:pt idx="4009">
                  <c:v>496.84300000000002</c:v>
                </c:pt>
                <c:pt idx="4010">
                  <c:v>496.96699999999998</c:v>
                </c:pt>
                <c:pt idx="4011">
                  <c:v>497.09100000000001</c:v>
                </c:pt>
                <c:pt idx="4012">
                  <c:v>497.21499999999997</c:v>
                </c:pt>
                <c:pt idx="4013">
                  <c:v>497.339</c:v>
                </c:pt>
                <c:pt idx="4014">
                  <c:v>497.46300000000002</c:v>
                </c:pt>
                <c:pt idx="4015">
                  <c:v>497.58699999999999</c:v>
                </c:pt>
                <c:pt idx="4016">
                  <c:v>497.71</c:v>
                </c:pt>
                <c:pt idx="4017">
                  <c:v>497.834</c:v>
                </c:pt>
                <c:pt idx="4018">
                  <c:v>497.95800000000003</c:v>
                </c:pt>
                <c:pt idx="4019">
                  <c:v>498.08199999999999</c:v>
                </c:pt>
                <c:pt idx="4020">
                  <c:v>498.20600000000002</c:v>
                </c:pt>
                <c:pt idx="4021">
                  <c:v>498.33</c:v>
                </c:pt>
                <c:pt idx="4022">
                  <c:v>498.45400000000001</c:v>
                </c:pt>
                <c:pt idx="4023">
                  <c:v>498.57799999999997</c:v>
                </c:pt>
                <c:pt idx="4024">
                  <c:v>498.702</c:v>
                </c:pt>
                <c:pt idx="4025">
                  <c:v>498.82600000000002</c:v>
                </c:pt>
                <c:pt idx="4026">
                  <c:v>498.95</c:v>
                </c:pt>
                <c:pt idx="4027">
                  <c:v>499.07400000000001</c:v>
                </c:pt>
                <c:pt idx="4028">
                  <c:v>499.19799999999998</c:v>
                </c:pt>
                <c:pt idx="4029">
                  <c:v>499.322</c:v>
                </c:pt>
                <c:pt idx="4030">
                  <c:v>499.44499999999999</c:v>
                </c:pt>
                <c:pt idx="4031">
                  <c:v>499.56900000000002</c:v>
                </c:pt>
                <c:pt idx="4032">
                  <c:v>499.69299999999998</c:v>
                </c:pt>
                <c:pt idx="4033">
                  <c:v>499.81700000000001</c:v>
                </c:pt>
                <c:pt idx="4034">
                  <c:v>499.94099999999997</c:v>
                </c:pt>
                <c:pt idx="4035">
                  <c:v>500.065</c:v>
                </c:pt>
                <c:pt idx="4036">
                  <c:v>500.18900000000002</c:v>
                </c:pt>
                <c:pt idx="4037">
                  <c:v>500.31299999999999</c:v>
                </c:pt>
                <c:pt idx="4038">
                  <c:v>500.43700000000001</c:v>
                </c:pt>
                <c:pt idx="4039">
                  <c:v>500.56099999999998</c:v>
                </c:pt>
                <c:pt idx="4040">
                  <c:v>500.685</c:v>
                </c:pt>
                <c:pt idx="4041">
                  <c:v>500.80900000000003</c:v>
                </c:pt>
                <c:pt idx="4042">
                  <c:v>500.93299999999999</c:v>
                </c:pt>
                <c:pt idx="4043">
                  <c:v>501.05700000000002</c:v>
                </c:pt>
                <c:pt idx="4044">
                  <c:v>501.18099999999998</c:v>
                </c:pt>
                <c:pt idx="4045">
                  <c:v>501.30399999999997</c:v>
                </c:pt>
                <c:pt idx="4046">
                  <c:v>501.428</c:v>
                </c:pt>
                <c:pt idx="4047">
                  <c:v>501.55200000000002</c:v>
                </c:pt>
                <c:pt idx="4048">
                  <c:v>501.67599999999999</c:v>
                </c:pt>
                <c:pt idx="4049">
                  <c:v>501.8</c:v>
                </c:pt>
                <c:pt idx="4050">
                  <c:v>501.92399999999998</c:v>
                </c:pt>
                <c:pt idx="4051">
                  <c:v>502.048</c:v>
                </c:pt>
                <c:pt idx="4052">
                  <c:v>502.17200000000003</c:v>
                </c:pt>
                <c:pt idx="4053">
                  <c:v>502.29599999999999</c:v>
                </c:pt>
                <c:pt idx="4054">
                  <c:v>502.42</c:v>
                </c:pt>
                <c:pt idx="4055">
                  <c:v>502.54399999999998</c:v>
                </c:pt>
                <c:pt idx="4056">
                  <c:v>502.66800000000001</c:v>
                </c:pt>
                <c:pt idx="4057">
                  <c:v>502.79199999999997</c:v>
                </c:pt>
                <c:pt idx="4058">
                  <c:v>502.916</c:v>
                </c:pt>
                <c:pt idx="4059">
                  <c:v>503.04</c:v>
                </c:pt>
                <c:pt idx="4060">
                  <c:v>503.16300000000001</c:v>
                </c:pt>
                <c:pt idx="4061">
                  <c:v>503.28699999999998</c:v>
                </c:pt>
                <c:pt idx="4062">
                  <c:v>503.411</c:v>
                </c:pt>
                <c:pt idx="4063">
                  <c:v>503.53500000000003</c:v>
                </c:pt>
                <c:pt idx="4064">
                  <c:v>503.65899999999999</c:v>
                </c:pt>
                <c:pt idx="4065">
                  <c:v>503.78300000000002</c:v>
                </c:pt>
                <c:pt idx="4066">
                  <c:v>503.90699999999998</c:v>
                </c:pt>
                <c:pt idx="4067">
                  <c:v>504.03100000000001</c:v>
                </c:pt>
                <c:pt idx="4068">
                  <c:v>504.15499999999997</c:v>
                </c:pt>
                <c:pt idx="4069">
                  <c:v>504.279</c:v>
                </c:pt>
                <c:pt idx="4070">
                  <c:v>504.40300000000002</c:v>
                </c:pt>
                <c:pt idx="4071">
                  <c:v>504.52699999999999</c:v>
                </c:pt>
                <c:pt idx="4072">
                  <c:v>504.65100000000001</c:v>
                </c:pt>
                <c:pt idx="4073">
                  <c:v>504.77499999999998</c:v>
                </c:pt>
                <c:pt idx="4074">
                  <c:v>504.89800000000002</c:v>
                </c:pt>
                <c:pt idx="4075">
                  <c:v>505.02199999999999</c:v>
                </c:pt>
                <c:pt idx="4076">
                  <c:v>505.14600000000002</c:v>
                </c:pt>
                <c:pt idx="4077">
                  <c:v>505.27</c:v>
                </c:pt>
                <c:pt idx="4078">
                  <c:v>505.39400000000001</c:v>
                </c:pt>
                <c:pt idx="4079">
                  <c:v>505.51799999999997</c:v>
                </c:pt>
                <c:pt idx="4080">
                  <c:v>505.642</c:v>
                </c:pt>
                <c:pt idx="4081">
                  <c:v>505.76600000000002</c:v>
                </c:pt>
                <c:pt idx="4082">
                  <c:v>505.89</c:v>
                </c:pt>
                <c:pt idx="4083">
                  <c:v>506.01400000000001</c:v>
                </c:pt>
                <c:pt idx="4084">
                  <c:v>506.13799999999998</c:v>
                </c:pt>
                <c:pt idx="4085">
                  <c:v>506.262</c:v>
                </c:pt>
                <c:pt idx="4086">
                  <c:v>506.38600000000002</c:v>
                </c:pt>
                <c:pt idx="4087">
                  <c:v>506.51</c:v>
                </c:pt>
                <c:pt idx="4088">
                  <c:v>506.63400000000001</c:v>
                </c:pt>
                <c:pt idx="4089">
                  <c:v>506.75700000000001</c:v>
                </c:pt>
                <c:pt idx="4090">
                  <c:v>506.88099999999997</c:v>
                </c:pt>
                <c:pt idx="4091">
                  <c:v>507.005</c:v>
                </c:pt>
                <c:pt idx="4092">
                  <c:v>507.12900000000002</c:v>
                </c:pt>
                <c:pt idx="4093">
                  <c:v>507.25299999999999</c:v>
                </c:pt>
                <c:pt idx="4094">
                  <c:v>507.37700000000001</c:v>
                </c:pt>
                <c:pt idx="4095">
                  <c:v>507.50099999999998</c:v>
                </c:pt>
              </c:numCache>
            </c:numRef>
          </c:xVal>
          <c:yVal>
            <c:numRef>
              <c:f>赤!$B$10:$B$4105</c:f>
              <c:numCache>
                <c:formatCode>0.00E+00</c:formatCode>
                <c:ptCount val="4096"/>
                <c:pt idx="0">
                  <c:v>5.8014999999999999</c:v>
                </c:pt>
                <c:pt idx="1">
                  <c:v>5.7962300000000004</c:v>
                </c:pt>
                <c:pt idx="2">
                  <c:v>5.7909600000000001</c:v>
                </c:pt>
                <c:pt idx="3">
                  <c:v>5.7856899999999998</c:v>
                </c:pt>
                <c:pt idx="4">
                  <c:v>5.7804200000000003</c:v>
                </c:pt>
                <c:pt idx="5">
                  <c:v>5.7751400000000004</c:v>
                </c:pt>
                <c:pt idx="6">
                  <c:v>5.7698700000000001</c:v>
                </c:pt>
                <c:pt idx="7">
                  <c:v>5.7645999999999997</c:v>
                </c:pt>
                <c:pt idx="8">
                  <c:v>5.7593300000000003</c:v>
                </c:pt>
                <c:pt idx="9">
                  <c:v>5.75406</c:v>
                </c:pt>
                <c:pt idx="10">
                  <c:v>5.7487899999999996</c:v>
                </c:pt>
                <c:pt idx="11">
                  <c:v>5.7435200000000002</c:v>
                </c:pt>
                <c:pt idx="12">
                  <c:v>5.7382499999999999</c:v>
                </c:pt>
                <c:pt idx="13">
                  <c:v>5.7329800000000004</c:v>
                </c:pt>
                <c:pt idx="14">
                  <c:v>5.7277100000000001</c:v>
                </c:pt>
                <c:pt idx="15">
                  <c:v>5.7224399999999997</c:v>
                </c:pt>
                <c:pt idx="16">
                  <c:v>5.7171700000000003</c:v>
                </c:pt>
                <c:pt idx="17">
                  <c:v>5.7119</c:v>
                </c:pt>
                <c:pt idx="18">
                  <c:v>5.7066299999999996</c:v>
                </c:pt>
                <c:pt idx="19">
                  <c:v>5.7013600000000002</c:v>
                </c:pt>
                <c:pt idx="20">
                  <c:v>5.6960899999999999</c:v>
                </c:pt>
                <c:pt idx="21">
                  <c:v>5.6908200000000004</c:v>
                </c:pt>
                <c:pt idx="22">
                  <c:v>5.6855500000000001</c:v>
                </c:pt>
                <c:pt idx="23">
                  <c:v>5.6802799999999998</c:v>
                </c:pt>
                <c:pt idx="24">
                  <c:v>5.6749999999999998</c:v>
                </c:pt>
                <c:pt idx="25">
                  <c:v>5.6697300000000004</c:v>
                </c:pt>
                <c:pt idx="26">
                  <c:v>5.6644600000000001</c:v>
                </c:pt>
                <c:pt idx="27">
                  <c:v>5.6591899999999997</c:v>
                </c:pt>
                <c:pt idx="28">
                  <c:v>5.6539200000000003</c:v>
                </c:pt>
                <c:pt idx="29">
                  <c:v>5.6486499999999999</c:v>
                </c:pt>
                <c:pt idx="30">
                  <c:v>5.6433799999999996</c:v>
                </c:pt>
                <c:pt idx="31">
                  <c:v>5.6381100000000002</c:v>
                </c:pt>
                <c:pt idx="32">
                  <c:v>5.6328399999999998</c:v>
                </c:pt>
                <c:pt idx="33">
                  <c:v>5.6275700000000004</c:v>
                </c:pt>
                <c:pt idx="34">
                  <c:v>5.6223000000000001</c:v>
                </c:pt>
                <c:pt idx="35">
                  <c:v>5.6170299999999997</c:v>
                </c:pt>
                <c:pt idx="36">
                  <c:v>5.6117600000000003</c:v>
                </c:pt>
                <c:pt idx="37">
                  <c:v>5.60649</c:v>
                </c:pt>
                <c:pt idx="38">
                  <c:v>5.6012199999999996</c:v>
                </c:pt>
                <c:pt idx="39">
                  <c:v>5.5959500000000002</c:v>
                </c:pt>
                <c:pt idx="40">
                  <c:v>5.5944700000000003</c:v>
                </c:pt>
                <c:pt idx="41">
                  <c:v>5.5952700000000002</c:v>
                </c:pt>
                <c:pt idx="42">
                  <c:v>5.5960700000000001</c:v>
                </c:pt>
                <c:pt idx="43">
                  <c:v>5.59687</c:v>
                </c:pt>
                <c:pt idx="44">
                  <c:v>5.5976699999999999</c:v>
                </c:pt>
                <c:pt idx="45">
                  <c:v>5.5984699999999998</c:v>
                </c:pt>
                <c:pt idx="46">
                  <c:v>5.5992699999999997</c:v>
                </c:pt>
                <c:pt idx="47">
                  <c:v>5.6000699999999997</c:v>
                </c:pt>
                <c:pt idx="48">
                  <c:v>5.6008699999999996</c:v>
                </c:pt>
                <c:pt idx="49">
                  <c:v>5.6016700000000004</c:v>
                </c:pt>
                <c:pt idx="50">
                  <c:v>5.6024700000000003</c:v>
                </c:pt>
                <c:pt idx="51">
                  <c:v>5.6032700000000002</c:v>
                </c:pt>
                <c:pt idx="52">
                  <c:v>5.6040700000000001</c:v>
                </c:pt>
                <c:pt idx="53">
                  <c:v>5.60487</c:v>
                </c:pt>
                <c:pt idx="54">
                  <c:v>5.6056699999999999</c:v>
                </c:pt>
                <c:pt idx="55">
                  <c:v>5.6064699999999998</c:v>
                </c:pt>
                <c:pt idx="56">
                  <c:v>5.6072699999999998</c:v>
                </c:pt>
                <c:pt idx="57">
                  <c:v>5.6080699999999997</c:v>
                </c:pt>
                <c:pt idx="58">
                  <c:v>5.6088699999999996</c:v>
                </c:pt>
                <c:pt idx="59">
                  <c:v>5.6096700000000004</c:v>
                </c:pt>
                <c:pt idx="60">
                  <c:v>5.6104700000000003</c:v>
                </c:pt>
                <c:pt idx="61">
                  <c:v>5.6112700000000002</c:v>
                </c:pt>
                <c:pt idx="62">
                  <c:v>5.6120700000000001</c:v>
                </c:pt>
                <c:pt idx="63">
                  <c:v>5.61287</c:v>
                </c:pt>
                <c:pt idx="64">
                  <c:v>5.6136699999999999</c:v>
                </c:pt>
                <c:pt idx="65">
                  <c:v>5.6144699999999998</c:v>
                </c:pt>
                <c:pt idx="66">
                  <c:v>5.6152699999999998</c:v>
                </c:pt>
                <c:pt idx="67">
                  <c:v>5.6160699999999997</c:v>
                </c:pt>
                <c:pt idx="68">
                  <c:v>5.6168699999999996</c:v>
                </c:pt>
                <c:pt idx="69">
                  <c:v>5.6176700000000004</c:v>
                </c:pt>
                <c:pt idx="70">
                  <c:v>5.6184700000000003</c:v>
                </c:pt>
                <c:pt idx="71">
                  <c:v>5.6192700000000002</c:v>
                </c:pt>
                <c:pt idx="72">
                  <c:v>5.6200700000000001</c:v>
                </c:pt>
                <c:pt idx="73">
                  <c:v>5.62087</c:v>
                </c:pt>
                <c:pt idx="74">
                  <c:v>5.6216699999999999</c:v>
                </c:pt>
                <c:pt idx="75">
                  <c:v>5.6224699999999999</c:v>
                </c:pt>
                <c:pt idx="76">
                  <c:v>5.6232699999999998</c:v>
                </c:pt>
                <c:pt idx="77">
                  <c:v>5.6240699999999997</c:v>
                </c:pt>
                <c:pt idx="78">
                  <c:v>5.6248699999999996</c:v>
                </c:pt>
                <c:pt idx="79">
                  <c:v>5.6256700000000004</c:v>
                </c:pt>
                <c:pt idx="80">
                  <c:v>5.6264700000000003</c:v>
                </c:pt>
                <c:pt idx="81">
                  <c:v>5.6272700000000002</c:v>
                </c:pt>
                <c:pt idx="82">
                  <c:v>5.6280700000000001</c:v>
                </c:pt>
                <c:pt idx="83">
                  <c:v>5.62887</c:v>
                </c:pt>
                <c:pt idx="84">
                  <c:v>5.62967</c:v>
                </c:pt>
                <c:pt idx="85">
                  <c:v>5.6304699999999999</c:v>
                </c:pt>
                <c:pt idx="86">
                  <c:v>5.6312699999999998</c:v>
                </c:pt>
                <c:pt idx="87">
                  <c:v>5.6320699999999997</c:v>
                </c:pt>
                <c:pt idx="88">
                  <c:v>5.6328699999999996</c:v>
                </c:pt>
                <c:pt idx="89">
                  <c:v>5.6336700000000004</c:v>
                </c:pt>
                <c:pt idx="90">
                  <c:v>5.6344700000000003</c:v>
                </c:pt>
                <c:pt idx="91">
                  <c:v>5.6352700000000002</c:v>
                </c:pt>
                <c:pt idx="92">
                  <c:v>5.6360799999999998</c:v>
                </c:pt>
                <c:pt idx="93">
                  <c:v>5.6368799999999997</c:v>
                </c:pt>
                <c:pt idx="94">
                  <c:v>5.6376799999999996</c:v>
                </c:pt>
                <c:pt idx="95">
                  <c:v>5.6384800000000004</c:v>
                </c:pt>
                <c:pt idx="96">
                  <c:v>5.6392800000000003</c:v>
                </c:pt>
                <c:pt idx="97">
                  <c:v>5.6400800000000002</c:v>
                </c:pt>
                <c:pt idx="98">
                  <c:v>5.6408800000000001</c:v>
                </c:pt>
                <c:pt idx="99">
                  <c:v>5.64168</c:v>
                </c:pt>
                <c:pt idx="100">
                  <c:v>5.6424799999999999</c:v>
                </c:pt>
                <c:pt idx="101">
                  <c:v>5.6432799999999999</c:v>
                </c:pt>
                <c:pt idx="102">
                  <c:v>5.6440799999999998</c:v>
                </c:pt>
                <c:pt idx="103">
                  <c:v>5.6448799999999997</c:v>
                </c:pt>
                <c:pt idx="104">
                  <c:v>5.6456799999999996</c:v>
                </c:pt>
                <c:pt idx="105">
                  <c:v>5.6464800000000004</c:v>
                </c:pt>
                <c:pt idx="106">
                  <c:v>5.6472800000000003</c:v>
                </c:pt>
                <c:pt idx="107">
                  <c:v>5.6480800000000002</c:v>
                </c:pt>
                <c:pt idx="108">
                  <c:v>5.6488800000000001</c:v>
                </c:pt>
                <c:pt idx="109">
                  <c:v>5.64968</c:v>
                </c:pt>
                <c:pt idx="110">
                  <c:v>5.6504799999999999</c:v>
                </c:pt>
                <c:pt idx="111">
                  <c:v>5.6512799999999999</c:v>
                </c:pt>
                <c:pt idx="112">
                  <c:v>5.6520799999999998</c:v>
                </c:pt>
                <c:pt idx="113">
                  <c:v>5.6528799999999997</c:v>
                </c:pt>
                <c:pt idx="114">
                  <c:v>5.6536799999999996</c:v>
                </c:pt>
                <c:pt idx="115">
                  <c:v>5.6544800000000004</c:v>
                </c:pt>
                <c:pt idx="116">
                  <c:v>5.6552800000000003</c:v>
                </c:pt>
                <c:pt idx="117">
                  <c:v>5.6560800000000002</c:v>
                </c:pt>
                <c:pt idx="118">
                  <c:v>5.6568800000000001</c:v>
                </c:pt>
                <c:pt idx="119">
                  <c:v>5.6570900000000002</c:v>
                </c:pt>
                <c:pt idx="120">
                  <c:v>5.6572100000000001</c:v>
                </c:pt>
                <c:pt idx="121">
                  <c:v>5.65733</c:v>
                </c:pt>
                <c:pt idx="122">
                  <c:v>5.6574499999999999</c:v>
                </c:pt>
                <c:pt idx="123">
                  <c:v>5.6575800000000003</c:v>
                </c:pt>
                <c:pt idx="124">
                  <c:v>5.6577000000000002</c:v>
                </c:pt>
                <c:pt idx="125">
                  <c:v>5.6578200000000001</c:v>
                </c:pt>
                <c:pt idx="126">
                  <c:v>5.6579499999999996</c:v>
                </c:pt>
                <c:pt idx="127">
                  <c:v>5.6580700000000004</c:v>
                </c:pt>
                <c:pt idx="128">
                  <c:v>5.6581900000000003</c:v>
                </c:pt>
                <c:pt idx="129">
                  <c:v>5.6583199999999998</c:v>
                </c:pt>
                <c:pt idx="130">
                  <c:v>5.6584399999999997</c:v>
                </c:pt>
                <c:pt idx="131">
                  <c:v>5.6585599999999996</c:v>
                </c:pt>
                <c:pt idx="132">
                  <c:v>5.65869</c:v>
                </c:pt>
                <c:pt idx="133">
                  <c:v>5.6588099999999999</c:v>
                </c:pt>
                <c:pt idx="134">
                  <c:v>5.6589299999999998</c:v>
                </c:pt>
                <c:pt idx="135">
                  <c:v>5.6590499999999997</c:v>
                </c:pt>
                <c:pt idx="136">
                  <c:v>5.6591800000000001</c:v>
                </c:pt>
                <c:pt idx="137">
                  <c:v>5.6593</c:v>
                </c:pt>
                <c:pt idx="138">
                  <c:v>5.6594199999999999</c:v>
                </c:pt>
                <c:pt idx="139">
                  <c:v>5.6595500000000003</c:v>
                </c:pt>
                <c:pt idx="140">
                  <c:v>5.6596700000000002</c:v>
                </c:pt>
                <c:pt idx="141">
                  <c:v>5.6597900000000001</c:v>
                </c:pt>
                <c:pt idx="142">
                  <c:v>5.6599199999999996</c:v>
                </c:pt>
                <c:pt idx="143">
                  <c:v>5.6600400000000004</c:v>
                </c:pt>
                <c:pt idx="144">
                  <c:v>5.6601600000000003</c:v>
                </c:pt>
                <c:pt idx="145">
                  <c:v>5.6602899999999998</c:v>
                </c:pt>
                <c:pt idx="146">
                  <c:v>5.6604099999999997</c:v>
                </c:pt>
                <c:pt idx="147">
                  <c:v>5.6605299999999996</c:v>
                </c:pt>
                <c:pt idx="148">
                  <c:v>5.6606500000000004</c:v>
                </c:pt>
                <c:pt idx="149">
                  <c:v>5.6607799999999999</c:v>
                </c:pt>
                <c:pt idx="150">
                  <c:v>5.6608999999999998</c:v>
                </c:pt>
                <c:pt idx="151">
                  <c:v>5.6610199999999997</c:v>
                </c:pt>
                <c:pt idx="152">
                  <c:v>5.6611500000000001</c:v>
                </c:pt>
                <c:pt idx="153">
                  <c:v>5.66127</c:v>
                </c:pt>
                <c:pt idx="154">
                  <c:v>5.6613899999999999</c:v>
                </c:pt>
                <c:pt idx="155">
                  <c:v>5.6615200000000003</c:v>
                </c:pt>
                <c:pt idx="156">
                  <c:v>5.6616400000000002</c:v>
                </c:pt>
                <c:pt idx="157">
                  <c:v>5.6617600000000001</c:v>
                </c:pt>
                <c:pt idx="158">
                  <c:v>5.6618899999999996</c:v>
                </c:pt>
                <c:pt idx="159">
                  <c:v>5.6620100000000004</c:v>
                </c:pt>
                <c:pt idx="160">
                  <c:v>5.6621300000000003</c:v>
                </c:pt>
                <c:pt idx="161">
                  <c:v>5.6622500000000002</c:v>
                </c:pt>
                <c:pt idx="162">
                  <c:v>5.6623799999999997</c:v>
                </c:pt>
                <c:pt idx="163">
                  <c:v>5.6624999999999996</c:v>
                </c:pt>
                <c:pt idx="164">
                  <c:v>5.6626200000000004</c:v>
                </c:pt>
                <c:pt idx="165">
                  <c:v>5.66275</c:v>
                </c:pt>
                <c:pt idx="166">
                  <c:v>5.6628699999999998</c:v>
                </c:pt>
                <c:pt idx="167">
                  <c:v>5.6629899999999997</c:v>
                </c:pt>
                <c:pt idx="168">
                  <c:v>5.6631200000000002</c:v>
                </c:pt>
                <c:pt idx="169">
                  <c:v>5.6632400000000001</c:v>
                </c:pt>
                <c:pt idx="170">
                  <c:v>5.6633599999999999</c:v>
                </c:pt>
                <c:pt idx="171">
                  <c:v>5.6634900000000004</c:v>
                </c:pt>
                <c:pt idx="172">
                  <c:v>5.6636100000000003</c:v>
                </c:pt>
                <c:pt idx="173">
                  <c:v>5.6637300000000002</c:v>
                </c:pt>
                <c:pt idx="174">
                  <c:v>5.6638599999999997</c:v>
                </c:pt>
                <c:pt idx="175">
                  <c:v>5.6639799999999996</c:v>
                </c:pt>
                <c:pt idx="176">
                  <c:v>5.6641000000000004</c:v>
                </c:pt>
                <c:pt idx="177">
                  <c:v>5.6642200000000003</c:v>
                </c:pt>
                <c:pt idx="178">
                  <c:v>5.6643499999999998</c:v>
                </c:pt>
                <c:pt idx="179">
                  <c:v>5.6644699999999997</c:v>
                </c:pt>
                <c:pt idx="180">
                  <c:v>5.6645899999999996</c:v>
                </c:pt>
                <c:pt idx="181">
                  <c:v>5.66472</c:v>
                </c:pt>
                <c:pt idx="182">
                  <c:v>5.6648399999999999</c:v>
                </c:pt>
                <c:pt idx="183">
                  <c:v>5.6649599999999998</c:v>
                </c:pt>
                <c:pt idx="184">
                  <c:v>5.6650900000000002</c:v>
                </c:pt>
                <c:pt idx="185">
                  <c:v>5.6652100000000001</c:v>
                </c:pt>
                <c:pt idx="186">
                  <c:v>5.66533</c:v>
                </c:pt>
                <c:pt idx="187">
                  <c:v>5.6654600000000004</c:v>
                </c:pt>
                <c:pt idx="188">
                  <c:v>5.6655800000000003</c:v>
                </c:pt>
                <c:pt idx="189">
                  <c:v>5.6657000000000002</c:v>
                </c:pt>
                <c:pt idx="190">
                  <c:v>5.6658200000000001</c:v>
                </c:pt>
                <c:pt idx="191">
                  <c:v>5.6659499999999996</c:v>
                </c:pt>
                <c:pt idx="192">
                  <c:v>5.6660700000000004</c:v>
                </c:pt>
                <c:pt idx="193">
                  <c:v>5.6661900000000003</c:v>
                </c:pt>
                <c:pt idx="194">
                  <c:v>5.6663199999999998</c:v>
                </c:pt>
                <c:pt idx="195">
                  <c:v>5.6664399999999997</c:v>
                </c:pt>
                <c:pt idx="196">
                  <c:v>5.6665599999999996</c:v>
                </c:pt>
                <c:pt idx="197">
                  <c:v>5.6661000000000001</c:v>
                </c:pt>
                <c:pt idx="198">
                  <c:v>5.6615000000000002</c:v>
                </c:pt>
                <c:pt idx="199">
                  <c:v>5.6569099999999999</c:v>
                </c:pt>
                <c:pt idx="200">
                  <c:v>5.6523199999999996</c:v>
                </c:pt>
                <c:pt idx="201">
                  <c:v>5.6477199999999996</c:v>
                </c:pt>
                <c:pt idx="202">
                  <c:v>5.6431300000000002</c:v>
                </c:pt>
                <c:pt idx="203">
                  <c:v>5.6385399999999999</c:v>
                </c:pt>
                <c:pt idx="204">
                  <c:v>5.6339399999999999</c:v>
                </c:pt>
                <c:pt idx="205">
                  <c:v>5.6293499999999996</c:v>
                </c:pt>
                <c:pt idx="206">
                  <c:v>5.6247499999999997</c:v>
                </c:pt>
                <c:pt idx="207">
                  <c:v>5.6201600000000003</c:v>
                </c:pt>
                <c:pt idx="208">
                  <c:v>5.61557</c:v>
                </c:pt>
                <c:pt idx="209">
                  <c:v>5.61097</c:v>
                </c:pt>
                <c:pt idx="210">
                  <c:v>5.6063799999999997</c:v>
                </c:pt>
                <c:pt idx="211">
                  <c:v>5.6017900000000003</c:v>
                </c:pt>
                <c:pt idx="212">
                  <c:v>5.5971900000000003</c:v>
                </c:pt>
                <c:pt idx="213">
                  <c:v>5.5926</c:v>
                </c:pt>
                <c:pt idx="214">
                  <c:v>5.5880099999999997</c:v>
                </c:pt>
                <c:pt idx="215">
                  <c:v>5.5834099999999998</c:v>
                </c:pt>
                <c:pt idx="216">
                  <c:v>5.5788200000000003</c:v>
                </c:pt>
                <c:pt idx="217">
                  <c:v>5.57423</c:v>
                </c:pt>
                <c:pt idx="218">
                  <c:v>5.5696300000000001</c:v>
                </c:pt>
                <c:pt idx="219">
                  <c:v>5.5650399999999998</c:v>
                </c:pt>
                <c:pt idx="220">
                  <c:v>5.5604500000000003</c:v>
                </c:pt>
                <c:pt idx="221">
                  <c:v>5.5558500000000004</c:v>
                </c:pt>
                <c:pt idx="222">
                  <c:v>5.5512600000000001</c:v>
                </c:pt>
                <c:pt idx="223">
                  <c:v>5.5466699999999998</c:v>
                </c:pt>
                <c:pt idx="224">
                  <c:v>5.5420699999999998</c:v>
                </c:pt>
                <c:pt idx="225">
                  <c:v>5.5374800000000004</c:v>
                </c:pt>
                <c:pt idx="226">
                  <c:v>5.5328799999999996</c:v>
                </c:pt>
                <c:pt idx="227">
                  <c:v>5.5282900000000001</c:v>
                </c:pt>
                <c:pt idx="228">
                  <c:v>5.5236999999999998</c:v>
                </c:pt>
                <c:pt idx="229">
                  <c:v>5.5190999999999999</c:v>
                </c:pt>
                <c:pt idx="230">
                  <c:v>5.5145099999999996</c:v>
                </c:pt>
                <c:pt idx="231">
                  <c:v>5.5099200000000002</c:v>
                </c:pt>
                <c:pt idx="232">
                  <c:v>5.5053200000000002</c:v>
                </c:pt>
                <c:pt idx="233">
                  <c:v>5.5007299999999999</c:v>
                </c:pt>
                <c:pt idx="234">
                  <c:v>5.4961399999999996</c:v>
                </c:pt>
                <c:pt idx="235">
                  <c:v>5.4915399999999996</c:v>
                </c:pt>
                <c:pt idx="236">
                  <c:v>5.4869500000000002</c:v>
                </c:pt>
                <c:pt idx="237">
                  <c:v>5.4823599999999999</c:v>
                </c:pt>
                <c:pt idx="238">
                  <c:v>5.47776</c:v>
                </c:pt>
                <c:pt idx="239">
                  <c:v>5.4731699999999996</c:v>
                </c:pt>
                <c:pt idx="240">
                  <c:v>5.4685800000000002</c:v>
                </c:pt>
                <c:pt idx="241">
                  <c:v>5.4639800000000003</c:v>
                </c:pt>
                <c:pt idx="242">
                  <c:v>5.45939</c:v>
                </c:pt>
                <c:pt idx="243">
                  <c:v>5.45479</c:v>
                </c:pt>
                <c:pt idx="244">
                  <c:v>5.4501999999999997</c:v>
                </c:pt>
                <c:pt idx="245">
                  <c:v>5.4456100000000003</c:v>
                </c:pt>
                <c:pt idx="246">
                  <c:v>5.4410100000000003</c:v>
                </c:pt>
                <c:pt idx="247">
                  <c:v>5.43642</c:v>
                </c:pt>
                <c:pt idx="248">
                  <c:v>5.4318299999999997</c:v>
                </c:pt>
                <c:pt idx="249">
                  <c:v>5.4272299999999998</c:v>
                </c:pt>
                <c:pt idx="250">
                  <c:v>5.4226400000000003</c:v>
                </c:pt>
                <c:pt idx="251">
                  <c:v>5.41805</c:v>
                </c:pt>
                <c:pt idx="252">
                  <c:v>5.4134500000000001</c:v>
                </c:pt>
                <c:pt idx="253">
                  <c:v>5.4088599999999998</c:v>
                </c:pt>
                <c:pt idx="254">
                  <c:v>5.4042700000000004</c:v>
                </c:pt>
                <c:pt idx="255">
                  <c:v>5.3996700000000004</c:v>
                </c:pt>
                <c:pt idx="256">
                  <c:v>5.3950800000000001</c:v>
                </c:pt>
                <c:pt idx="257">
                  <c:v>5.3904899999999998</c:v>
                </c:pt>
                <c:pt idx="258">
                  <c:v>5.3858899999999998</c:v>
                </c:pt>
                <c:pt idx="259">
                  <c:v>5.3813000000000004</c:v>
                </c:pt>
                <c:pt idx="260">
                  <c:v>5.3766999999999996</c:v>
                </c:pt>
                <c:pt idx="261">
                  <c:v>5.3721100000000002</c:v>
                </c:pt>
                <c:pt idx="262">
                  <c:v>5.3675199999999998</c:v>
                </c:pt>
                <c:pt idx="263">
                  <c:v>5.3629199999999999</c:v>
                </c:pt>
                <c:pt idx="264">
                  <c:v>5.3583299999999996</c:v>
                </c:pt>
                <c:pt idx="265">
                  <c:v>5.3537400000000002</c:v>
                </c:pt>
                <c:pt idx="266">
                  <c:v>5.3491400000000002</c:v>
                </c:pt>
                <c:pt idx="267">
                  <c:v>5.3445499999999999</c:v>
                </c:pt>
                <c:pt idx="268">
                  <c:v>5.3399599999999996</c:v>
                </c:pt>
                <c:pt idx="269">
                  <c:v>5.3353599999999997</c:v>
                </c:pt>
                <c:pt idx="270">
                  <c:v>5.3307700000000002</c:v>
                </c:pt>
                <c:pt idx="271">
                  <c:v>5.3261799999999999</c:v>
                </c:pt>
                <c:pt idx="272">
                  <c:v>5.32158</c:v>
                </c:pt>
                <c:pt idx="273">
                  <c:v>5.3169899999999997</c:v>
                </c:pt>
                <c:pt idx="274">
                  <c:v>5.3124000000000002</c:v>
                </c:pt>
                <c:pt idx="275">
                  <c:v>5.3078000000000003</c:v>
                </c:pt>
                <c:pt idx="276">
                  <c:v>5.3073800000000002</c:v>
                </c:pt>
                <c:pt idx="277">
                  <c:v>5.3139200000000004</c:v>
                </c:pt>
                <c:pt idx="278">
                  <c:v>5.3204500000000001</c:v>
                </c:pt>
                <c:pt idx="279">
                  <c:v>5.3269900000000003</c:v>
                </c:pt>
                <c:pt idx="280">
                  <c:v>5.33352</c:v>
                </c:pt>
                <c:pt idx="281">
                  <c:v>5.3400600000000003</c:v>
                </c:pt>
                <c:pt idx="282">
                  <c:v>5.34659</c:v>
                </c:pt>
                <c:pt idx="283">
                  <c:v>5.3531300000000002</c:v>
                </c:pt>
                <c:pt idx="284">
                  <c:v>5.3596599999999999</c:v>
                </c:pt>
                <c:pt idx="285">
                  <c:v>5.3662000000000001</c:v>
                </c:pt>
                <c:pt idx="286">
                  <c:v>5.3727299999999998</c:v>
                </c:pt>
                <c:pt idx="287">
                  <c:v>5.37927</c:v>
                </c:pt>
                <c:pt idx="288">
                  <c:v>5.3857999999999997</c:v>
                </c:pt>
                <c:pt idx="289">
                  <c:v>5.3923399999999999</c:v>
                </c:pt>
                <c:pt idx="290">
                  <c:v>5.3988699999999996</c:v>
                </c:pt>
                <c:pt idx="291">
                  <c:v>5.4054099999999998</c:v>
                </c:pt>
                <c:pt idx="292">
                  <c:v>5.4119400000000004</c:v>
                </c:pt>
                <c:pt idx="293">
                  <c:v>5.4184799999999997</c:v>
                </c:pt>
                <c:pt idx="294">
                  <c:v>5.4250100000000003</c:v>
                </c:pt>
                <c:pt idx="295">
                  <c:v>5.4315499999999997</c:v>
                </c:pt>
                <c:pt idx="296">
                  <c:v>5.4380800000000002</c:v>
                </c:pt>
                <c:pt idx="297">
                  <c:v>5.4446199999999996</c:v>
                </c:pt>
                <c:pt idx="298">
                  <c:v>5.4511500000000002</c:v>
                </c:pt>
                <c:pt idx="299">
                  <c:v>5.4576900000000004</c:v>
                </c:pt>
                <c:pt idx="300">
                  <c:v>5.4642200000000001</c:v>
                </c:pt>
                <c:pt idx="301">
                  <c:v>5.4707600000000003</c:v>
                </c:pt>
                <c:pt idx="302">
                  <c:v>5.47729</c:v>
                </c:pt>
                <c:pt idx="303">
                  <c:v>5.4838300000000002</c:v>
                </c:pt>
                <c:pt idx="304">
                  <c:v>5.4903599999999999</c:v>
                </c:pt>
                <c:pt idx="305">
                  <c:v>5.4969000000000001</c:v>
                </c:pt>
                <c:pt idx="306">
                  <c:v>5.5034299999999998</c:v>
                </c:pt>
                <c:pt idx="307">
                  <c:v>5.50997</c:v>
                </c:pt>
                <c:pt idx="308">
                  <c:v>5.5164999999999997</c:v>
                </c:pt>
                <c:pt idx="309">
                  <c:v>5.5230399999999999</c:v>
                </c:pt>
                <c:pt idx="310">
                  <c:v>5.5295699999999997</c:v>
                </c:pt>
                <c:pt idx="311">
                  <c:v>5.5361099999999999</c:v>
                </c:pt>
                <c:pt idx="312">
                  <c:v>5.5426399999999996</c:v>
                </c:pt>
                <c:pt idx="313">
                  <c:v>5.5491799999999998</c:v>
                </c:pt>
                <c:pt idx="314">
                  <c:v>5.5557100000000004</c:v>
                </c:pt>
                <c:pt idx="315">
                  <c:v>5.5622499999999997</c:v>
                </c:pt>
                <c:pt idx="316">
                  <c:v>5.5687800000000003</c:v>
                </c:pt>
                <c:pt idx="317">
                  <c:v>5.5753199999999996</c:v>
                </c:pt>
                <c:pt idx="318">
                  <c:v>5.5818500000000002</c:v>
                </c:pt>
                <c:pt idx="319">
                  <c:v>5.5883900000000004</c:v>
                </c:pt>
                <c:pt idx="320">
                  <c:v>5.5949200000000001</c:v>
                </c:pt>
                <c:pt idx="321">
                  <c:v>5.6014600000000003</c:v>
                </c:pt>
                <c:pt idx="322">
                  <c:v>5.60799</c:v>
                </c:pt>
                <c:pt idx="323">
                  <c:v>5.6145300000000002</c:v>
                </c:pt>
                <c:pt idx="324">
                  <c:v>5.6210599999999999</c:v>
                </c:pt>
                <c:pt idx="325">
                  <c:v>5.6276000000000002</c:v>
                </c:pt>
                <c:pt idx="326">
                  <c:v>5.6341299999999999</c:v>
                </c:pt>
                <c:pt idx="327">
                  <c:v>5.6406700000000001</c:v>
                </c:pt>
                <c:pt idx="328">
                  <c:v>5.6471999999999998</c:v>
                </c:pt>
                <c:pt idx="329">
                  <c:v>5.65374</c:v>
                </c:pt>
                <c:pt idx="330">
                  <c:v>5.6602699999999997</c:v>
                </c:pt>
                <c:pt idx="331">
                  <c:v>5.6668099999999999</c:v>
                </c:pt>
                <c:pt idx="332">
                  <c:v>5.6733399999999996</c:v>
                </c:pt>
                <c:pt idx="333">
                  <c:v>5.6798799999999998</c:v>
                </c:pt>
                <c:pt idx="334">
                  <c:v>5.6864100000000004</c:v>
                </c:pt>
                <c:pt idx="335">
                  <c:v>5.6929499999999997</c:v>
                </c:pt>
                <c:pt idx="336">
                  <c:v>5.6994800000000003</c:v>
                </c:pt>
                <c:pt idx="337">
                  <c:v>5.7060199999999996</c:v>
                </c:pt>
                <c:pt idx="338">
                  <c:v>5.7125500000000002</c:v>
                </c:pt>
                <c:pt idx="339">
                  <c:v>5.7190899999999996</c:v>
                </c:pt>
                <c:pt idx="340">
                  <c:v>5.7256200000000002</c:v>
                </c:pt>
                <c:pt idx="341">
                  <c:v>5.7321600000000004</c:v>
                </c:pt>
                <c:pt idx="342">
                  <c:v>5.7386900000000001</c:v>
                </c:pt>
                <c:pt idx="343">
                  <c:v>5.7452300000000003</c:v>
                </c:pt>
                <c:pt idx="344">
                  <c:v>5.75176</c:v>
                </c:pt>
                <c:pt idx="345">
                  <c:v>5.7583000000000002</c:v>
                </c:pt>
                <c:pt idx="346">
                  <c:v>5.7648299999999999</c:v>
                </c:pt>
                <c:pt idx="347">
                  <c:v>5.7713700000000001</c:v>
                </c:pt>
                <c:pt idx="348">
                  <c:v>5.7778999999999998</c:v>
                </c:pt>
                <c:pt idx="349">
                  <c:v>5.78444</c:v>
                </c:pt>
                <c:pt idx="350">
                  <c:v>5.7909699999999997</c:v>
                </c:pt>
                <c:pt idx="351">
                  <c:v>5.7975099999999999</c:v>
                </c:pt>
                <c:pt idx="352">
                  <c:v>5.8040399999999996</c:v>
                </c:pt>
                <c:pt idx="353">
                  <c:v>5.8105799999999999</c:v>
                </c:pt>
                <c:pt idx="354">
                  <c:v>5.8171099999999996</c:v>
                </c:pt>
                <c:pt idx="355">
                  <c:v>5.8156400000000001</c:v>
                </c:pt>
                <c:pt idx="356">
                  <c:v>5.8093500000000002</c:v>
                </c:pt>
                <c:pt idx="357">
                  <c:v>5.80307</c:v>
                </c:pt>
                <c:pt idx="358">
                  <c:v>5.7967899999999997</c:v>
                </c:pt>
                <c:pt idx="359">
                  <c:v>5.7904999999999998</c:v>
                </c:pt>
                <c:pt idx="360">
                  <c:v>5.7842200000000004</c:v>
                </c:pt>
                <c:pt idx="361">
                  <c:v>5.7779400000000001</c:v>
                </c:pt>
                <c:pt idx="362">
                  <c:v>5.7716500000000002</c:v>
                </c:pt>
                <c:pt idx="363">
                  <c:v>5.7653699999999999</c:v>
                </c:pt>
                <c:pt idx="364">
                  <c:v>5.7590899999999996</c:v>
                </c:pt>
                <c:pt idx="365">
                  <c:v>5.7527999999999997</c:v>
                </c:pt>
                <c:pt idx="366">
                  <c:v>5.7465200000000003</c:v>
                </c:pt>
                <c:pt idx="367">
                  <c:v>5.74024</c:v>
                </c:pt>
                <c:pt idx="368">
                  <c:v>5.7339500000000001</c:v>
                </c:pt>
                <c:pt idx="369">
                  <c:v>5.7276699999999998</c:v>
                </c:pt>
                <c:pt idx="370">
                  <c:v>5.7213900000000004</c:v>
                </c:pt>
                <c:pt idx="371">
                  <c:v>5.7150999999999996</c:v>
                </c:pt>
                <c:pt idx="372">
                  <c:v>5.7088200000000002</c:v>
                </c:pt>
                <c:pt idx="373">
                  <c:v>5.7025399999999999</c:v>
                </c:pt>
                <c:pt idx="374">
                  <c:v>5.69625</c:v>
                </c:pt>
                <c:pt idx="375">
                  <c:v>5.6899699999999998</c:v>
                </c:pt>
                <c:pt idx="376">
                  <c:v>5.6836900000000004</c:v>
                </c:pt>
                <c:pt idx="377">
                  <c:v>5.6773999999999996</c:v>
                </c:pt>
                <c:pt idx="378">
                  <c:v>5.6711200000000002</c:v>
                </c:pt>
                <c:pt idx="379">
                  <c:v>5.6648399999999999</c:v>
                </c:pt>
                <c:pt idx="380">
                  <c:v>5.65855</c:v>
                </c:pt>
                <c:pt idx="381">
                  <c:v>5.6522699999999997</c:v>
                </c:pt>
                <c:pt idx="382">
                  <c:v>5.6459900000000003</c:v>
                </c:pt>
                <c:pt idx="383">
                  <c:v>5.6397000000000004</c:v>
                </c:pt>
                <c:pt idx="384">
                  <c:v>5.6334200000000001</c:v>
                </c:pt>
                <c:pt idx="385">
                  <c:v>5.6271399999999998</c:v>
                </c:pt>
                <c:pt idx="386">
                  <c:v>5.6208600000000004</c:v>
                </c:pt>
                <c:pt idx="387">
                  <c:v>5.6145699999999996</c:v>
                </c:pt>
                <c:pt idx="388">
                  <c:v>5.6082900000000002</c:v>
                </c:pt>
                <c:pt idx="389">
                  <c:v>5.6020099999999999</c:v>
                </c:pt>
                <c:pt idx="390">
                  <c:v>5.59572</c:v>
                </c:pt>
                <c:pt idx="391">
                  <c:v>5.5894399999999997</c:v>
                </c:pt>
                <c:pt idx="392">
                  <c:v>5.5831600000000003</c:v>
                </c:pt>
                <c:pt idx="393">
                  <c:v>5.5768700000000004</c:v>
                </c:pt>
                <c:pt idx="394">
                  <c:v>5.5705900000000002</c:v>
                </c:pt>
                <c:pt idx="395">
                  <c:v>5.5643099999999999</c:v>
                </c:pt>
                <c:pt idx="396">
                  <c:v>5.55802</c:v>
                </c:pt>
                <c:pt idx="397">
                  <c:v>5.5517399999999997</c:v>
                </c:pt>
                <c:pt idx="398">
                  <c:v>5.5454600000000003</c:v>
                </c:pt>
                <c:pt idx="399">
                  <c:v>5.5391700000000004</c:v>
                </c:pt>
                <c:pt idx="400">
                  <c:v>5.5328900000000001</c:v>
                </c:pt>
                <c:pt idx="401">
                  <c:v>5.5266099999999998</c:v>
                </c:pt>
                <c:pt idx="402">
                  <c:v>5.5203199999999999</c:v>
                </c:pt>
                <c:pt idx="403">
                  <c:v>5.5140399999999996</c:v>
                </c:pt>
                <c:pt idx="404">
                  <c:v>5.5077600000000002</c:v>
                </c:pt>
                <c:pt idx="405">
                  <c:v>5.5014700000000003</c:v>
                </c:pt>
                <c:pt idx="406">
                  <c:v>5.49519</c:v>
                </c:pt>
                <c:pt idx="407">
                  <c:v>5.4889099999999997</c:v>
                </c:pt>
                <c:pt idx="408">
                  <c:v>5.4826199999999998</c:v>
                </c:pt>
                <c:pt idx="409">
                  <c:v>5.4763400000000004</c:v>
                </c:pt>
                <c:pt idx="410">
                  <c:v>5.4700600000000001</c:v>
                </c:pt>
                <c:pt idx="411">
                  <c:v>5.4637700000000002</c:v>
                </c:pt>
                <c:pt idx="412">
                  <c:v>5.45749</c:v>
                </c:pt>
                <c:pt idx="413">
                  <c:v>5.4512099999999997</c:v>
                </c:pt>
                <c:pt idx="414">
                  <c:v>5.4449199999999998</c:v>
                </c:pt>
                <c:pt idx="415">
                  <c:v>5.4386400000000004</c:v>
                </c:pt>
                <c:pt idx="416">
                  <c:v>5.4323600000000001</c:v>
                </c:pt>
                <c:pt idx="417">
                  <c:v>5.4260799999999998</c:v>
                </c:pt>
                <c:pt idx="418">
                  <c:v>5.4197899999999999</c:v>
                </c:pt>
                <c:pt idx="419">
                  <c:v>5.4135099999999996</c:v>
                </c:pt>
                <c:pt idx="420">
                  <c:v>5.4072300000000002</c:v>
                </c:pt>
                <c:pt idx="421">
                  <c:v>5.4009400000000003</c:v>
                </c:pt>
                <c:pt idx="422">
                  <c:v>5.39466</c:v>
                </c:pt>
                <c:pt idx="423">
                  <c:v>5.3883799999999997</c:v>
                </c:pt>
                <c:pt idx="424">
                  <c:v>5.3820899999999998</c:v>
                </c:pt>
                <c:pt idx="425">
                  <c:v>5.3758100000000004</c:v>
                </c:pt>
                <c:pt idx="426">
                  <c:v>5.3695300000000001</c:v>
                </c:pt>
                <c:pt idx="427">
                  <c:v>5.3632400000000002</c:v>
                </c:pt>
                <c:pt idx="428">
                  <c:v>5.3569599999999999</c:v>
                </c:pt>
                <c:pt idx="429">
                  <c:v>5.3506799999999997</c:v>
                </c:pt>
                <c:pt idx="430">
                  <c:v>5.3443899999999998</c:v>
                </c:pt>
                <c:pt idx="431">
                  <c:v>5.3381100000000004</c:v>
                </c:pt>
                <c:pt idx="432">
                  <c:v>5.3318300000000001</c:v>
                </c:pt>
                <c:pt idx="433">
                  <c:v>5.3255400000000002</c:v>
                </c:pt>
                <c:pt idx="434">
                  <c:v>5.31691</c:v>
                </c:pt>
                <c:pt idx="435">
                  <c:v>5.3079299999999998</c:v>
                </c:pt>
                <c:pt idx="436">
                  <c:v>5.2989600000000001</c:v>
                </c:pt>
                <c:pt idx="437">
                  <c:v>5.2899799999999999</c:v>
                </c:pt>
                <c:pt idx="438">
                  <c:v>5.2810100000000002</c:v>
                </c:pt>
                <c:pt idx="439">
                  <c:v>5.27203</c:v>
                </c:pt>
                <c:pt idx="440">
                  <c:v>5.2630600000000003</c:v>
                </c:pt>
                <c:pt idx="441">
                  <c:v>5.2540800000000001</c:v>
                </c:pt>
                <c:pt idx="442">
                  <c:v>5.2451100000000004</c:v>
                </c:pt>
                <c:pt idx="443">
                  <c:v>5.2361399999999998</c:v>
                </c:pt>
                <c:pt idx="444">
                  <c:v>5.2271599999999996</c:v>
                </c:pt>
                <c:pt idx="445">
                  <c:v>5.2181899999999999</c:v>
                </c:pt>
                <c:pt idx="446">
                  <c:v>5.2092099999999997</c:v>
                </c:pt>
                <c:pt idx="447">
                  <c:v>5.20024</c:v>
                </c:pt>
                <c:pt idx="448">
                  <c:v>5.1912599999999998</c:v>
                </c:pt>
                <c:pt idx="449">
                  <c:v>5.1822900000000001</c:v>
                </c:pt>
                <c:pt idx="450">
                  <c:v>5.1733099999999999</c:v>
                </c:pt>
                <c:pt idx="451">
                  <c:v>5.1643400000000002</c:v>
                </c:pt>
                <c:pt idx="452">
                  <c:v>5.1553699999999996</c:v>
                </c:pt>
                <c:pt idx="453">
                  <c:v>5.1463900000000002</c:v>
                </c:pt>
                <c:pt idx="454">
                  <c:v>5.1374199999999997</c:v>
                </c:pt>
                <c:pt idx="455">
                  <c:v>5.1284400000000003</c:v>
                </c:pt>
                <c:pt idx="456">
                  <c:v>5.1194699999999997</c:v>
                </c:pt>
                <c:pt idx="457">
                  <c:v>5.1104900000000004</c:v>
                </c:pt>
                <c:pt idx="458">
                  <c:v>5.1015199999999998</c:v>
                </c:pt>
                <c:pt idx="459">
                  <c:v>5.0925399999999996</c:v>
                </c:pt>
                <c:pt idx="460">
                  <c:v>5.0835699999999999</c:v>
                </c:pt>
                <c:pt idx="461">
                  <c:v>5.0746000000000002</c:v>
                </c:pt>
                <c:pt idx="462">
                  <c:v>5.06562</c:v>
                </c:pt>
                <c:pt idx="463">
                  <c:v>5.0566500000000003</c:v>
                </c:pt>
                <c:pt idx="464">
                  <c:v>5.0476700000000001</c:v>
                </c:pt>
                <c:pt idx="465">
                  <c:v>5.0387000000000004</c:v>
                </c:pt>
                <c:pt idx="466">
                  <c:v>5.0297200000000002</c:v>
                </c:pt>
                <c:pt idx="467">
                  <c:v>5.0207499999999996</c:v>
                </c:pt>
                <c:pt idx="468">
                  <c:v>5.0117700000000003</c:v>
                </c:pt>
                <c:pt idx="469">
                  <c:v>5.0027999999999997</c:v>
                </c:pt>
                <c:pt idx="470">
                  <c:v>4.99383</c:v>
                </c:pt>
                <c:pt idx="471">
                  <c:v>4.9848499999999998</c:v>
                </c:pt>
                <c:pt idx="472">
                  <c:v>4.9758800000000001</c:v>
                </c:pt>
                <c:pt idx="473">
                  <c:v>4.9668999999999999</c:v>
                </c:pt>
                <c:pt idx="474">
                  <c:v>4.9579300000000002</c:v>
                </c:pt>
                <c:pt idx="475">
                  <c:v>4.94895</c:v>
                </c:pt>
                <c:pt idx="476">
                  <c:v>4.9399800000000003</c:v>
                </c:pt>
                <c:pt idx="477">
                  <c:v>4.9310099999999997</c:v>
                </c:pt>
                <c:pt idx="478">
                  <c:v>4.9220300000000003</c:v>
                </c:pt>
                <c:pt idx="479">
                  <c:v>4.9130599999999998</c:v>
                </c:pt>
                <c:pt idx="480">
                  <c:v>4.9040800000000004</c:v>
                </c:pt>
                <c:pt idx="481">
                  <c:v>4.8951099999999999</c:v>
                </c:pt>
                <c:pt idx="482">
                  <c:v>4.8861299999999996</c:v>
                </c:pt>
                <c:pt idx="483">
                  <c:v>4.8771599999999999</c:v>
                </c:pt>
                <c:pt idx="484">
                  <c:v>4.8681799999999997</c:v>
                </c:pt>
                <c:pt idx="485">
                  <c:v>4.85921</c:v>
                </c:pt>
                <c:pt idx="486">
                  <c:v>4.8502400000000003</c:v>
                </c:pt>
                <c:pt idx="487">
                  <c:v>4.8412600000000001</c:v>
                </c:pt>
                <c:pt idx="488">
                  <c:v>4.8322900000000004</c:v>
                </c:pt>
                <c:pt idx="489">
                  <c:v>4.8233100000000002</c:v>
                </c:pt>
                <c:pt idx="490">
                  <c:v>4.8143399999999996</c:v>
                </c:pt>
                <c:pt idx="491">
                  <c:v>4.8053600000000003</c:v>
                </c:pt>
                <c:pt idx="492">
                  <c:v>4.7963899999999997</c:v>
                </c:pt>
                <c:pt idx="493">
                  <c:v>4.7874100000000004</c:v>
                </c:pt>
                <c:pt idx="494">
                  <c:v>4.7784399999999998</c:v>
                </c:pt>
                <c:pt idx="495">
                  <c:v>4.7694700000000001</c:v>
                </c:pt>
                <c:pt idx="496">
                  <c:v>4.7604899999999999</c:v>
                </c:pt>
                <c:pt idx="497">
                  <c:v>4.7515200000000002</c:v>
                </c:pt>
                <c:pt idx="498">
                  <c:v>4.74254</c:v>
                </c:pt>
                <c:pt idx="499">
                  <c:v>4.7335700000000003</c:v>
                </c:pt>
                <c:pt idx="500">
                  <c:v>4.7245900000000001</c:v>
                </c:pt>
                <c:pt idx="501">
                  <c:v>4.7156200000000004</c:v>
                </c:pt>
                <c:pt idx="502">
                  <c:v>4.7066400000000002</c:v>
                </c:pt>
                <c:pt idx="503">
                  <c:v>4.6976699999999996</c:v>
                </c:pt>
                <c:pt idx="504">
                  <c:v>4.6886999999999999</c:v>
                </c:pt>
                <c:pt idx="505">
                  <c:v>4.6797199999999997</c:v>
                </c:pt>
                <c:pt idx="506">
                  <c:v>4.67075</c:v>
                </c:pt>
                <c:pt idx="507">
                  <c:v>4.6617699999999997</c:v>
                </c:pt>
                <c:pt idx="508">
                  <c:v>4.6528</c:v>
                </c:pt>
                <c:pt idx="509">
                  <c:v>4.6438199999999998</c:v>
                </c:pt>
                <c:pt idx="510">
                  <c:v>4.6348500000000001</c:v>
                </c:pt>
                <c:pt idx="511">
                  <c:v>4.6258699999999999</c:v>
                </c:pt>
                <c:pt idx="512">
                  <c:v>4.6187500000000004</c:v>
                </c:pt>
                <c:pt idx="513">
                  <c:v>4.6246099999999997</c:v>
                </c:pt>
                <c:pt idx="514">
                  <c:v>4.6304699999999999</c:v>
                </c:pt>
                <c:pt idx="515">
                  <c:v>4.6363300000000001</c:v>
                </c:pt>
                <c:pt idx="516">
                  <c:v>4.6421900000000003</c:v>
                </c:pt>
                <c:pt idx="517">
                  <c:v>4.6480399999999999</c:v>
                </c:pt>
                <c:pt idx="518">
                  <c:v>4.6539000000000001</c:v>
                </c:pt>
                <c:pt idx="519">
                  <c:v>4.6597600000000003</c:v>
                </c:pt>
                <c:pt idx="520">
                  <c:v>4.6656199999999997</c:v>
                </c:pt>
                <c:pt idx="521">
                  <c:v>4.6714799999999999</c:v>
                </c:pt>
                <c:pt idx="522">
                  <c:v>4.6773300000000004</c:v>
                </c:pt>
                <c:pt idx="523">
                  <c:v>4.6831899999999997</c:v>
                </c:pt>
                <c:pt idx="524">
                  <c:v>4.6890499999999999</c:v>
                </c:pt>
                <c:pt idx="525">
                  <c:v>4.6949100000000001</c:v>
                </c:pt>
                <c:pt idx="526">
                  <c:v>4.7007700000000003</c:v>
                </c:pt>
                <c:pt idx="527">
                  <c:v>4.70662</c:v>
                </c:pt>
                <c:pt idx="528">
                  <c:v>4.7124800000000002</c:v>
                </c:pt>
                <c:pt idx="529">
                  <c:v>4.7183400000000004</c:v>
                </c:pt>
                <c:pt idx="530">
                  <c:v>4.7241999999999997</c:v>
                </c:pt>
                <c:pt idx="531">
                  <c:v>4.7300599999999999</c:v>
                </c:pt>
                <c:pt idx="532">
                  <c:v>4.7359099999999996</c:v>
                </c:pt>
                <c:pt idx="533">
                  <c:v>4.7417699999999998</c:v>
                </c:pt>
                <c:pt idx="534">
                  <c:v>4.74763</c:v>
                </c:pt>
                <c:pt idx="535">
                  <c:v>4.7534900000000002</c:v>
                </c:pt>
                <c:pt idx="536">
                  <c:v>4.7593500000000004</c:v>
                </c:pt>
                <c:pt idx="537">
                  <c:v>4.7652000000000001</c:v>
                </c:pt>
                <c:pt idx="538">
                  <c:v>4.7710600000000003</c:v>
                </c:pt>
                <c:pt idx="539">
                  <c:v>4.7769199999999996</c:v>
                </c:pt>
                <c:pt idx="540">
                  <c:v>4.7827799999999998</c:v>
                </c:pt>
                <c:pt idx="541">
                  <c:v>4.78864</c:v>
                </c:pt>
                <c:pt idx="542">
                  <c:v>4.7944899999999997</c:v>
                </c:pt>
                <c:pt idx="543">
                  <c:v>4.8003499999999999</c:v>
                </c:pt>
                <c:pt idx="544">
                  <c:v>4.8062100000000001</c:v>
                </c:pt>
                <c:pt idx="545">
                  <c:v>4.8120700000000003</c:v>
                </c:pt>
                <c:pt idx="546">
                  <c:v>4.8179299999999996</c:v>
                </c:pt>
                <c:pt idx="547">
                  <c:v>4.8237800000000002</c:v>
                </c:pt>
                <c:pt idx="548">
                  <c:v>4.8296400000000004</c:v>
                </c:pt>
                <c:pt idx="549">
                  <c:v>4.8354999999999997</c:v>
                </c:pt>
                <c:pt idx="550">
                  <c:v>4.8413599999999999</c:v>
                </c:pt>
                <c:pt idx="551">
                  <c:v>4.8472200000000001</c:v>
                </c:pt>
                <c:pt idx="552">
                  <c:v>4.8530699999999998</c:v>
                </c:pt>
                <c:pt idx="553">
                  <c:v>4.85893</c:v>
                </c:pt>
                <c:pt idx="554">
                  <c:v>4.8647900000000002</c:v>
                </c:pt>
                <c:pt idx="555">
                  <c:v>4.8706500000000004</c:v>
                </c:pt>
                <c:pt idx="556">
                  <c:v>4.8765099999999997</c:v>
                </c:pt>
                <c:pt idx="557">
                  <c:v>4.8823600000000003</c:v>
                </c:pt>
                <c:pt idx="558">
                  <c:v>4.8882199999999996</c:v>
                </c:pt>
                <c:pt idx="559">
                  <c:v>4.8940799999999998</c:v>
                </c:pt>
                <c:pt idx="560">
                  <c:v>4.89994</c:v>
                </c:pt>
                <c:pt idx="561">
                  <c:v>4.9058000000000002</c:v>
                </c:pt>
                <c:pt idx="562">
                  <c:v>4.9116499999999998</c:v>
                </c:pt>
                <c:pt idx="563">
                  <c:v>4.91751</c:v>
                </c:pt>
                <c:pt idx="564">
                  <c:v>4.9233700000000002</c:v>
                </c:pt>
                <c:pt idx="565">
                  <c:v>4.9292299999999996</c:v>
                </c:pt>
                <c:pt idx="566">
                  <c:v>4.9350899999999998</c:v>
                </c:pt>
                <c:pt idx="567">
                  <c:v>4.9409400000000003</c:v>
                </c:pt>
                <c:pt idx="568">
                  <c:v>4.9467999999999996</c:v>
                </c:pt>
                <c:pt idx="569">
                  <c:v>4.9526599999999998</c:v>
                </c:pt>
                <c:pt idx="570">
                  <c:v>4.95852</c:v>
                </c:pt>
                <c:pt idx="571">
                  <c:v>4.9643800000000002</c:v>
                </c:pt>
                <c:pt idx="572">
                  <c:v>4.9702299999999999</c:v>
                </c:pt>
                <c:pt idx="573">
                  <c:v>4.9760900000000001</c:v>
                </c:pt>
                <c:pt idx="574">
                  <c:v>4.9819500000000003</c:v>
                </c:pt>
                <c:pt idx="575">
                  <c:v>4.9878099999999996</c:v>
                </c:pt>
                <c:pt idx="576">
                  <c:v>4.9936699999999998</c:v>
                </c:pt>
                <c:pt idx="577">
                  <c:v>4.9995200000000004</c:v>
                </c:pt>
                <c:pt idx="578">
                  <c:v>5.0053799999999997</c:v>
                </c:pt>
                <c:pt idx="579">
                  <c:v>5.0112399999999999</c:v>
                </c:pt>
                <c:pt idx="580">
                  <c:v>5.0171000000000001</c:v>
                </c:pt>
                <c:pt idx="581">
                  <c:v>5.0229600000000003</c:v>
                </c:pt>
                <c:pt idx="582">
                  <c:v>5.02881</c:v>
                </c:pt>
                <c:pt idx="583">
                  <c:v>5.0346700000000002</c:v>
                </c:pt>
                <c:pt idx="584">
                  <c:v>5.0405300000000004</c:v>
                </c:pt>
                <c:pt idx="585">
                  <c:v>5.0463899999999997</c:v>
                </c:pt>
                <c:pt idx="586">
                  <c:v>5.0522499999999999</c:v>
                </c:pt>
                <c:pt idx="587">
                  <c:v>5.0580999999999996</c:v>
                </c:pt>
                <c:pt idx="588">
                  <c:v>5.0639599999999998</c:v>
                </c:pt>
                <c:pt idx="589">
                  <c:v>5.06982</c:v>
                </c:pt>
                <c:pt idx="590">
                  <c:v>5.0756800000000002</c:v>
                </c:pt>
                <c:pt idx="591">
                  <c:v>5.0839400000000001</c:v>
                </c:pt>
                <c:pt idx="592">
                  <c:v>5.0961999999999996</c:v>
                </c:pt>
                <c:pt idx="593">
                  <c:v>5.1084699999999996</c:v>
                </c:pt>
                <c:pt idx="594">
                  <c:v>5.12073</c:v>
                </c:pt>
                <c:pt idx="595">
                  <c:v>5.133</c:v>
                </c:pt>
                <c:pt idx="596">
                  <c:v>5.1452600000000004</c:v>
                </c:pt>
                <c:pt idx="597">
                  <c:v>5.1575199999999999</c:v>
                </c:pt>
                <c:pt idx="598">
                  <c:v>5.1697899999999999</c:v>
                </c:pt>
                <c:pt idx="599">
                  <c:v>5.1820500000000003</c:v>
                </c:pt>
                <c:pt idx="600">
                  <c:v>5.1943200000000003</c:v>
                </c:pt>
                <c:pt idx="601">
                  <c:v>5.2065799999999998</c:v>
                </c:pt>
                <c:pt idx="602">
                  <c:v>5.2188499999999998</c:v>
                </c:pt>
                <c:pt idx="603">
                  <c:v>5.2311100000000001</c:v>
                </c:pt>
                <c:pt idx="604">
                  <c:v>5.2433699999999996</c:v>
                </c:pt>
                <c:pt idx="605">
                  <c:v>5.2556399999999996</c:v>
                </c:pt>
                <c:pt idx="606">
                  <c:v>5.2679</c:v>
                </c:pt>
                <c:pt idx="607">
                  <c:v>5.28017</c:v>
                </c:pt>
                <c:pt idx="608">
                  <c:v>5.2924300000000004</c:v>
                </c:pt>
                <c:pt idx="609">
                  <c:v>5.3047000000000004</c:v>
                </c:pt>
                <c:pt idx="610">
                  <c:v>5.3169599999999999</c:v>
                </c:pt>
                <c:pt idx="611">
                  <c:v>5.3292200000000003</c:v>
                </c:pt>
                <c:pt idx="612">
                  <c:v>5.3414900000000003</c:v>
                </c:pt>
                <c:pt idx="613">
                  <c:v>5.3537499999999998</c:v>
                </c:pt>
                <c:pt idx="614">
                  <c:v>5.3660199999999998</c:v>
                </c:pt>
                <c:pt idx="615">
                  <c:v>5.3782800000000002</c:v>
                </c:pt>
                <c:pt idx="616">
                  <c:v>5.3905500000000002</c:v>
                </c:pt>
                <c:pt idx="617">
                  <c:v>5.4028099999999997</c:v>
                </c:pt>
                <c:pt idx="618">
                  <c:v>5.4150700000000001</c:v>
                </c:pt>
                <c:pt idx="619">
                  <c:v>5.4273400000000001</c:v>
                </c:pt>
                <c:pt idx="620">
                  <c:v>5.4396000000000004</c:v>
                </c:pt>
                <c:pt idx="621">
                  <c:v>5.4518700000000004</c:v>
                </c:pt>
                <c:pt idx="622">
                  <c:v>5.4641299999999999</c:v>
                </c:pt>
                <c:pt idx="623">
                  <c:v>5.4763999999999999</c:v>
                </c:pt>
                <c:pt idx="624">
                  <c:v>5.4886600000000003</c:v>
                </c:pt>
                <c:pt idx="625">
                  <c:v>5.5009199999999998</c:v>
                </c:pt>
                <c:pt idx="626">
                  <c:v>5.5131899999999998</c:v>
                </c:pt>
                <c:pt idx="627">
                  <c:v>5.5254500000000002</c:v>
                </c:pt>
                <c:pt idx="628">
                  <c:v>5.5377200000000002</c:v>
                </c:pt>
                <c:pt idx="629">
                  <c:v>5.5499799999999997</c:v>
                </c:pt>
                <c:pt idx="630">
                  <c:v>5.5622499999999997</c:v>
                </c:pt>
                <c:pt idx="631">
                  <c:v>5.5745100000000001</c:v>
                </c:pt>
                <c:pt idx="632">
                  <c:v>5.5867800000000001</c:v>
                </c:pt>
                <c:pt idx="633">
                  <c:v>5.5990399999999996</c:v>
                </c:pt>
                <c:pt idx="634">
                  <c:v>5.6113</c:v>
                </c:pt>
                <c:pt idx="635">
                  <c:v>5.62357</c:v>
                </c:pt>
                <c:pt idx="636">
                  <c:v>5.6358300000000003</c:v>
                </c:pt>
                <c:pt idx="637">
                  <c:v>5.6481000000000003</c:v>
                </c:pt>
                <c:pt idx="638">
                  <c:v>5.6603599999999998</c:v>
                </c:pt>
                <c:pt idx="639">
                  <c:v>5.6726299999999998</c:v>
                </c:pt>
                <c:pt idx="640">
                  <c:v>5.6848900000000002</c:v>
                </c:pt>
                <c:pt idx="641">
                  <c:v>5.6971499999999997</c:v>
                </c:pt>
                <c:pt idx="642">
                  <c:v>5.7094199999999997</c:v>
                </c:pt>
                <c:pt idx="643">
                  <c:v>5.7216800000000001</c:v>
                </c:pt>
                <c:pt idx="644">
                  <c:v>5.7339500000000001</c:v>
                </c:pt>
                <c:pt idx="645">
                  <c:v>5.7462099999999996</c:v>
                </c:pt>
                <c:pt idx="646">
                  <c:v>5.7584799999999996</c:v>
                </c:pt>
                <c:pt idx="647">
                  <c:v>5.77074</c:v>
                </c:pt>
                <c:pt idx="648">
                  <c:v>5.7830000000000004</c:v>
                </c:pt>
                <c:pt idx="649">
                  <c:v>5.7952700000000004</c:v>
                </c:pt>
                <c:pt idx="650">
                  <c:v>5.8075299999999999</c:v>
                </c:pt>
                <c:pt idx="651">
                  <c:v>5.8197999999999999</c:v>
                </c:pt>
                <c:pt idx="652">
                  <c:v>5.8320600000000002</c:v>
                </c:pt>
                <c:pt idx="653">
                  <c:v>5.8443300000000002</c:v>
                </c:pt>
                <c:pt idx="654">
                  <c:v>5.8565899999999997</c:v>
                </c:pt>
                <c:pt idx="655">
                  <c:v>5.8688500000000001</c:v>
                </c:pt>
                <c:pt idx="656">
                  <c:v>5.8811200000000001</c:v>
                </c:pt>
                <c:pt idx="657">
                  <c:v>5.8933799999999996</c:v>
                </c:pt>
                <c:pt idx="658">
                  <c:v>5.9056499999999996</c:v>
                </c:pt>
                <c:pt idx="659">
                  <c:v>5.91791</c:v>
                </c:pt>
                <c:pt idx="660">
                  <c:v>5.93018</c:v>
                </c:pt>
                <c:pt idx="661">
                  <c:v>5.9424400000000004</c:v>
                </c:pt>
                <c:pt idx="662">
                  <c:v>5.9546999999999999</c:v>
                </c:pt>
                <c:pt idx="663">
                  <c:v>5.9669699999999999</c:v>
                </c:pt>
                <c:pt idx="664">
                  <c:v>5.9792300000000003</c:v>
                </c:pt>
                <c:pt idx="665">
                  <c:v>5.9915000000000003</c:v>
                </c:pt>
                <c:pt idx="666">
                  <c:v>6.0037599999999998</c:v>
                </c:pt>
                <c:pt idx="667">
                  <c:v>6.0160299999999998</c:v>
                </c:pt>
                <c:pt idx="668">
                  <c:v>6.0282900000000001</c:v>
                </c:pt>
                <c:pt idx="669">
                  <c:v>6.0405499999999996</c:v>
                </c:pt>
                <c:pt idx="670">
                  <c:v>6.05619</c:v>
                </c:pt>
                <c:pt idx="671">
                  <c:v>6.0738500000000002</c:v>
                </c:pt>
                <c:pt idx="672">
                  <c:v>6.0915100000000004</c:v>
                </c:pt>
                <c:pt idx="673">
                  <c:v>6.1091600000000001</c:v>
                </c:pt>
                <c:pt idx="674">
                  <c:v>6.1268200000000004</c:v>
                </c:pt>
                <c:pt idx="675">
                  <c:v>6.1444799999999997</c:v>
                </c:pt>
                <c:pt idx="676">
                  <c:v>6.16214</c:v>
                </c:pt>
                <c:pt idx="677">
                  <c:v>6.1798000000000002</c:v>
                </c:pt>
                <c:pt idx="678">
                  <c:v>6.1974499999999999</c:v>
                </c:pt>
                <c:pt idx="679">
                  <c:v>6.2151100000000001</c:v>
                </c:pt>
                <c:pt idx="680">
                  <c:v>6.2327700000000004</c:v>
                </c:pt>
                <c:pt idx="681">
                  <c:v>6.2504299999999997</c:v>
                </c:pt>
                <c:pt idx="682">
                  <c:v>6.2680899999999999</c:v>
                </c:pt>
                <c:pt idx="683">
                  <c:v>6.2857399999999997</c:v>
                </c:pt>
                <c:pt idx="684">
                  <c:v>6.3033999999999999</c:v>
                </c:pt>
                <c:pt idx="685">
                  <c:v>6.3210600000000001</c:v>
                </c:pt>
                <c:pt idx="686">
                  <c:v>6.3387200000000004</c:v>
                </c:pt>
                <c:pt idx="687">
                  <c:v>6.3563700000000001</c:v>
                </c:pt>
                <c:pt idx="688">
                  <c:v>6.3740300000000003</c:v>
                </c:pt>
                <c:pt idx="689">
                  <c:v>6.3916899999999996</c:v>
                </c:pt>
                <c:pt idx="690">
                  <c:v>6.4093499999999999</c:v>
                </c:pt>
                <c:pt idx="691">
                  <c:v>6.4270100000000001</c:v>
                </c:pt>
                <c:pt idx="692">
                  <c:v>6.4446599999999998</c:v>
                </c:pt>
                <c:pt idx="693">
                  <c:v>6.4623200000000001</c:v>
                </c:pt>
                <c:pt idx="694">
                  <c:v>6.4799800000000003</c:v>
                </c:pt>
                <c:pt idx="695">
                  <c:v>6.4976399999999996</c:v>
                </c:pt>
                <c:pt idx="696">
                  <c:v>6.5152999999999999</c:v>
                </c:pt>
                <c:pt idx="697">
                  <c:v>6.5329499999999996</c:v>
                </c:pt>
                <c:pt idx="698">
                  <c:v>6.5506099999999998</c:v>
                </c:pt>
                <c:pt idx="699">
                  <c:v>6.5682700000000001</c:v>
                </c:pt>
                <c:pt idx="700">
                  <c:v>6.5859300000000003</c:v>
                </c:pt>
                <c:pt idx="701">
                  <c:v>6.6035899999999996</c:v>
                </c:pt>
                <c:pt idx="702">
                  <c:v>6.6212400000000002</c:v>
                </c:pt>
                <c:pt idx="703">
                  <c:v>6.6388999999999996</c:v>
                </c:pt>
                <c:pt idx="704">
                  <c:v>6.6565599999999998</c:v>
                </c:pt>
                <c:pt idx="705">
                  <c:v>6.67422</c:v>
                </c:pt>
                <c:pt idx="706">
                  <c:v>6.6918800000000003</c:v>
                </c:pt>
                <c:pt idx="707">
                  <c:v>6.70953</c:v>
                </c:pt>
                <c:pt idx="708">
                  <c:v>6.7271900000000002</c:v>
                </c:pt>
                <c:pt idx="709">
                  <c:v>6.7448499999999996</c:v>
                </c:pt>
                <c:pt idx="710">
                  <c:v>6.7625099999999998</c:v>
                </c:pt>
                <c:pt idx="711">
                  <c:v>6.7801600000000004</c:v>
                </c:pt>
                <c:pt idx="712">
                  <c:v>6.7978199999999998</c:v>
                </c:pt>
                <c:pt idx="713">
                  <c:v>6.81548</c:v>
                </c:pt>
                <c:pt idx="714">
                  <c:v>6.8331400000000002</c:v>
                </c:pt>
                <c:pt idx="715">
                  <c:v>6.8507999999999996</c:v>
                </c:pt>
                <c:pt idx="716">
                  <c:v>6.8684500000000002</c:v>
                </c:pt>
                <c:pt idx="717">
                  <c:v>6.8861100000000004</c:v>
                </c:pt>
                <c:pt idx="718">
                  <c:v>6.9037699999999997</c:v>
                </c:pt>
                <c:pt idx="719">
                  <c:v>6.92143</c:v>
                </c:pt>
                <c:pt idx="720">
                  <c:v>6.9390900000000002</c:v>
                </c:pt>
                <c:pt idx="721">
                  <c:v>6.9567399999999999</c:v>
                </c:pt>
                <c:pt idx="722">
                  <c:v>6.9744000000000002</c:v>
                </c:pt>
                <c:pt idx="723">
                  <c:v>6.9920600000000004</c:v>
                </c:pt>
                <c:pt idx="724">
                  <c:v>7.0097199999999997</c:v>
                </c:pt>
                <c:pt idx="725">
                  <c:v>7.02738</c:v>
                </c:pt>
                <c:pt idx="726">
                  <c:v>7.0450299999999997</c:v>
                </c:pt>
                <c:pt idx="727">
                  <c:v>7.0626899999999999</c:v>
                </c:pt>
                <c:pt idx="728">
                  <c:v>7.0803500000000001</c:v>
                </c:pt>
                <c:pt idx="729">
                  <c:v>7.0980100000000004</c:v>
                </c:pt>
                <c:pt idx="730">
                  <c:v>7.1156699999999997</c:v>
                </c:pt>
                <c:pt idx="731">
                  <c:v>7.1333200000000003</c:v>
                </c:pt>
                <c:pt idx="732">
                  <c:v>7.1509799999999997</c:v>
                </c:pt>
                <c:pt idx="733">
                  <c:v>7.1686399999999999</c:v>
                </c:pt>
                <c:pt idx="734">
                  <c:v>7.1863000000000001</c:v>
                </c:pt>
                <c:pt idx="735">
                  <c:v>7.2039600000000004</c:v>
                </c:pt>
                <c:pt idx="736">
                  <c:v>7.2216100000000001</c:v>
                </c:pt>
                <c:pt idx="737">
                  <c:v>7.2392700000000003</c:v>
                </c:pt>
                <c:pt idx="738">
                  <c:v>7.2569299999999997</c:v>
                </c:pt>
                <c:pt idx="739">
                  <c:v>7.2745899999999999</c:v>
                </c:pt>
                <c:pt idx="740">
                  <c:v>7.2922399999999996</c:v>
                </c:pt>
                <c:pt idx="741">
                  <c:v>7.3098999999999998</c:v>
                </c:pt>
                <c:pt idx="742">
                  <c:v>7.3275600000000001</c:v>
                </c:pt>
                <c:pt idx="743">
                  <c:v>7.3452200000000003</c:v>
                </c:pt>
                <c:pt idx="744">
                  <c:v>7.3628799999999996</c:v>
                </c:pt>
                <c:pt idx="745">
                  <c:v>7.3805300000000003</c:v>
                </c:pt>
                <c:pt idx="746">
                  <c:v>7.3981899999999996</c:v>
                </c:pt>
                <c:pt idx="747">
                  <c:v>7.4158499999999998</c:v>
                </c:pt>
                <c:pt idx="748">
                  <c:v>7.4335100000000001</c:v>
                </c:pt>
                <c:pt idx="749">
                  <c:v>7.4420299999999999</c:v>
                </c:pt>
                <c:pt idx="750">
                  <c:v>7.4492399999999996</c:v>
                </c:pt>
                <c:pt idx="751">
                  <c:v>7.4564500000000002</c:v>
                </c:pt>
                <c:pt idx="752">
                  <c:v>7.46366</c:v>
                </c:pt>
                <c:pt idx="753">
                  <c:v>7.4708699999999997</c:v>
                </c:pt>
                <c:pt idx="754">
                  <c:v>7.4780899999999999</c:v>
                </c:pt>
                <c:pt idx="755">
                  <c:v>7.4852999999999996</c:v>
                </c:pt>
                <c:pt idx="756">
                  <c:v>7.4925100000000002</c:v>
                </c:pt>
                <c:pt idx="757">
                  <c:v>7.4997199999999999</c:v>
                </c:pt>
                <c:pt idx="758">
                  <c:v>7.5069299999999997</c:v>
                </c:pt>
                <c:pt idx="759">
                  <c:v>7.5141499999999999</c:v>
                </c:pt>
                <c:pt idx="760">
                  <c:v>7.5213599999999996</c:v>
                </c:pt>
                <c:pt idx="761">
                  <c:v>7.5285700000000002</c:v>
                </c:pt>
                <c:pt idx="762">
                  <c:v>7.5357799999999999</c:v>
                </c:pt>
                <c:pt idx="763">
                  <c:v>7.5429899999999996</c:v>
                </c:pt>
                <c:pt idx="764">
                  <c:v>7.5502099999999999</c:v>
                </c:pt>
                <c:pt idx="765">
                  <c:v>7.5574199999999996</c:v>
                </c:pt>
                <c:pt idx="766">
                  <c:v>7.5646300000000002</c:v>
                </c:pt>
                <c:pt idx="767">
                  <c:v>7.5718399999999999</c:v>
                </c:pt>
                <c:pt idx="768">
                  <c:v>7.5790499999999996</c:v>
                </c:pt>
                <c:pt idx="769">
                  <c:v>7.5862699999999998</c:v>
                </c:pt>
                <c:pt idx="770">
                  <c:v>7.5934799999999996</c:v>
                </c:pt>
                <c:pt idx="771">
                  <c:v>7.6006900000000002</c:v>
                </c:pt>
                <c:pt idx="772">
                  <c:v>7.6078999999999999</c:v>
                </c:pt>
                <c:pt idx="773">
                  <c:v>7.6151099999999996</c:v>
                </c:pt>
                <c:pt idx="774">
                  <c:v>7.6223299999999998</c:v>
                </c:pt>
                <c:pt idx="775">
                  <c:v>7.6295400000000004</c:v>
                </c:pt>
                <c:pt idx="776">
                  <c:v>7.6367500000000001</c:v>
                </c:pt>
                <c:pt idx="777">
                  <c:v>7.6439599999999999</c:v>
                </c:pt>
                <c:pt idx="778">
                  <c:v>7.6511699999999996</c:v>
                </c:pt>
                <c:pt idx="779">
                  <c:v>7.6583899999999998</c:v>
                </c:pt>
                <c:pt idx="780">
                  <c:v>7.6656000000000004</c:v>
                </c:pt>
                <c:pt idx="781">
                  <c:v>7.6728100000000001</c:v>
                </c:pt>
                <c:pt idx="782">
                  <c:v>7.6800199999999998</c:v>
                </c:pt>
                <c:pt idx="783">
                  <c:v>7.6872299999999996</c:v>
                </c:pt>
                <c:pt idx="784">
                  <c:v>7.6944499999999998</c:v>
                </c:pt>
                <c:pt idx="785">
                  <c:v>7.7016600000000004</c:v>
                </c:pt>
                <c:pt idx="786">
                  <c:v>7.7088700000000001</c:v>
                </c:pt>
                <c:pt idx="787">
                  <c:v>7.7160799999999998</c:v>
                </c:pt>
                <c:pt idx="788">
                  <c:v>7.7232900000000004</c:v>
                </c:pt>
                <c:pt idx="789">
                  <c:v>7.7305099999999998</c:v>
                </c:pt>
                <c:pt idx="790">
                  <c:v>7.7377200000000004</c:v>
                </c:pt>
                <c:pt idx="791">
                  <c:v>7.7449300000000001</c:v>
                </c:pt>
                <c:pt idx="792">
                  <c:v>7.7521399999999998</c:v>
                </c:pt>
                <c:pt idx="793">
                  <c:v>7.7593500000000004</c:v>
                </c:pt>
                <c:pt idx="794">
                  <c:v>7.7665699999999998</c:v>
                </c:pt>
                <c:pt idx="795">
                  <c:v>7.7737800000000004</c:v>
                </c:pt>
                <c:pt idx="796">
                  <c:v>7.7809900000000001</c:v>
                </c:pt>
                <c:pt idx="797">
                  <c:v>7.7881999999999998</c:v>
                </c:pt>
                <c:pt idx="798">
                  <c:v>7.7954100000000004</c:v>
                </c:pt>
                <c:pt idx="799">
                  <c:v>7.8026299999999997</c:v>
                </c:pt>
                <c:pt idx="800">
                  <c:v>7.8098400000000003</c:v>
                </c:pt>
                <c:pt idx="801">
                  <c:v>7.8170500000000001</c:v>
                </c:pt>
                <c:pt idx="802">
                  <c:v>7.8242599999999998</c:v>
                </c:pt>
                <c:pt idx="803">
                  <c:v>7.8314700000000004</c:v>
                </c:pt>
                <c:pt idx="804">
                  <c:v>7.8386899999999997</c:v>
                </c:pt>
                <c:pt idx="805">
                  <c:v>7.8459000000000003</c:v>
                </c:pt>
                <c:pt idx="806">
                  <c:v>7.85311</c:v>
                </c:pt>
                <c:pt idx="807">
                  <c:v>7.8603199999999998</c:v>
                </c:pt>
                <c:pt idx="808">
                  <c:v>7.8675300000000004</c:v>
                </c:pt>
                <c:pt idx="809">
                  <c:v>7.8747499999999997</c:v>
                </c:pt>
                <c:pt idx="810">
                  <c:v>7.8819600000000003</c:v>
                </c:pt>
                <c:pt idx="811">
                  <c:v>7.88917</c:v>
                </c:pt>
                <c:pt idx="812">
                  <c:v>7.8963799999999997</c:v>
                </c:pt>
                <c:pt idx="813">
                  <c:v>7.9035900000000003</c:v>
                </c:pt>
                <c:pt idx="814">
                  <c:v>7.9108099999999997</c:v>
                </c:pt>
                <c:pt idx="815">
                  <c:v>7.9180200000000003</c:v>
                </c:pt>
                <c:pt idx="816">
                  <c:v>7.92523</c:v>
                </c:pt>
                <c:pt idx="817">
                  <c:v>7.9324399999999997</c:v>
                </c:pt>
                <c:pt idx="818">
                  <c:v>7.9396500000000003</c:v>
                </c:pt>
                <c:pt idx="819">
                  <c:v>7.9468699999999997</c:v>
                </c:pt>
                <c:pt idx="820">
                  <c:v>7.9540800000000003</c:v>
                </c:pt>
                <c:pt idx="821">
                  <c:v>7.96129</c:v>
                </c:pt>
                <c:pt idx="822">
                  <c:v>7.9684999999999997</c:v>
                </c:pt>
                <c:pt idx="823">
                  <c:v>7.9757100000000003</c:v>
                </c:pt>
                <c:pt idx="824">
                  <c:v>7.9829299999999996</c:v>
                </c:pt>
                <c:pt idx="825">
                  <c:v>7.9901400000000002</c:v>
                </c:pt>
                <c:pt idx="826">
                  <c:v>7.99735</c:v>
                </c:pt>
                <c:pt idx="827">
                  <c:v>8.0038</c:v>
                </c:pt>
                <c:pt idx="828">
                  <c:v>8.0049399999999995</c:v>
                </c:pt>
                <c:pt idx="829">
                  <c:v>8.0060699999999994</c:v>
                </c:pt>
                <c:pt idx="830">
                  <c:v>8.0072100000000006</c:v>
                </c:pt>
                <c:pt idx="831">
                  <c:v>8.0083500000000001</c:v>
                </c:pt>
                <c:pt idx="832">
                  <c:v>8.0094799999999999</c:v>
                </c:pt>
                <c:pt idx="833">
                  <c:v>8.0106199999999994</c:v>
                </c:pt>
                <c:pt idx="834">
                  <c:v>8.0117499999999993</c:v>
                </c:pt>
                <c:pt idx="835">
                  <c:v>8.0128900000000005</c:v>
                </c:pt>
                <c:pt idx="836">
                  <c:v>8.0140200000000004</c:v>
                </c:pt>
                <c:pt idx="837">
                  <c:v>8.0151599999999998</c:v>
                </c:pt>
                <c:pt idx="838">
                  <c:v>8.0162999999999993</c:v>
                </c:pt>
                <c:pt idx="839">
                  <c:v>8.0174299999999992</c:v>
                </c:pt>
                <c:pt idx="840">
                  <c:v>8.0185700000000004</c:v>
                </c:pt>
                <c:pt idx="841">
                  <c:v>8.0197000000000003</c:v>
                </c:pt>
                <c:pt idx="842">
                  <c:v>8.0208399999999997</c:v>
                </c:pt>
                <c:pt idx="843">
                  <c:v>8.0219699999999996</c:v>
                </c:pt>
                <c:pt idx="844">
                  <c:v>8.0231100000000009</c:v>
                </c:pt>
                <c:pt idx="845">
                  <c:v>8.0242500000000003</c:v>
                </c:pt>
                <c:pt idx="846">
                  <c:v>8.0253800000000002</c:v>
                </c:pt>
                <c:pt idx="847">
                  <c:v>8.0265199999999997</c:v>
                </c:pt>
                <c:pt idx="848">
                  <c:v>8.0276499999999995</c:v>
                </c:pt>
                <c:pt idx="849">
                  <c:v>8.0287900000000008</c:v>
                </c:pt>
                <c:pt idx="850">
                  <c:v>8.0299300000000002</c:v>
                </c:pt>
                <c:pt idx="851">
                  <c:v>8.0310600000000001</c:v>
                </c:pt>
                <c:pt idx="852">
                  <c:v>8.0321999999999996</c:v>
                </c:pt>
                <c:pt idx="853">
                  <c:v>8.0333299999999994</c:v>
                </c:pt>
                <c:pt idx="854">
                  <c:v>8.0344700000000007</c:v>
                </c:pt>
                <c:pt idx="855">
                  <c:v>8.0356000000000005</c:v>
                </c:pt>
                <c:pt idx="856">
                  <c:v>8.03674</c:v>
                </c:pt>
                <c:pt idx="857">
                  <c:v>8.0378799999999995</c:v>
                </c:pt>
                <c:pt idx="858">
                  <c:v>8.0390099999999993</c:v>
                </c:pt>
                <c:pt idx="859">
                  <c:v>8.0401500000000006</c:v>
                </c:pt>
                <c:pt idx="860">
                  <c:v>8.0412800000000004</c:v>
                </c:pt>
                <c:pt idx="861">
                  <c:v>8.0424199999999999</c:v>
                </c:pt>
                <c:pt idx="862">
                  <c:v>8.0435499999999998</c:v>
                </c:pt>
                <c:pt idx="863">
                  <c:v>8.0446899999999992</c:v>
                </c:pt>
                <c:pt idx="864">
                  <c:v>8.0458300000000005</c:v>
                </c:pt>
                <c:pt idx="865">
                  <c:v>8.0469600000000003</c:v>
                </c:pt>
                <c:pt idx="866">
                  <c:v>8.0480999999999998</c:v>
                </c:pt>
                <c:pt idx="867">
                  <c:v>8.0492299999999997</c:v>
                </c:pt>
                <c:pt idx="868">
                  <c:v>8.0503699999999991</c:v>
                </c:pt>
                <c:pt idx="869">
                  <c:v>8.0515100000000004</c:v>
                </c:pt>
                <c:pt idx="870">
                  <c:v>8.0526400000000002</c:v>
                </c:pt>
                <c:pt idx="871">
                  <c:v>8.0537799999999997</c:v>
                </c:pt>
                <c:pt idx="872">
                  <c:v>8.0549099999999996</c:v>
                </c:pt>
                <c:pt idx="873">
                  <c:v>8.0560500000000008</c:v>
                </c:pt>
                <c:pt idx="874">
                  <c:v>8.0571800000000007</c:v>
                </c:pt>
                <c:pt idx="875">
                  <c:v>8.0583200000000001</c:v>
                </c:pt>
                <c:pt idx="876">
                  <c:v>8.0594599999999996</c:v>
                </c:pt>
                <c:pt idx="877">
                  <c:v>8.0605899999999995</c:v>
                </c:pt>
                <c:pt idx="878">
                  <c:v>8.0617300000000007</c:v>
                </c:pt>
                <c:pt idx="879">
                  <c:v>8.0628600000000006</c:v>
                </c:pt>
                <c:pt idx="880">
                  <c:v>8.0640000000000001</c:v>
                </c:pt>
                <c:pt idx="881">
                  <c:v>8.0651399999999995</c:v>
                </c:pt>
                <c:pt idx="882">
                  <c:v>8.0662699999999994</c:v>
                </c:pt>
                <c:pt idx="883">
                  <c:v>8.0674100000000006</c:v>
                </c:pt>
                <c:pt idx="884">
                  <c:v>8.0685400000000005</c:v>
                </c:pt>
                <c:pt idx="885">
                  <c:v>8.06968</c:v>
                </c:pt>
                <c:pt idx="886">
                  <c:v>8.0708099999999998</c:v>
                </c:pt>
                <c:pt idx="887">
                  <c:v>8.0719499999999993</c:v>
                </c:pt>
                <c:pt idx="888">
                  <c:v>8.0730900000000005</c:v>
                </c:pt>
                <c:pt idx="889">
                  <c:v>8.0742200000000004</c:v>
                </c:pt>
                <c:pt idx="890">
                  <c:v>8.0753599999999999</c:v>
                </c:pt>
                <c:pt idx="891">
                  <c:v>8.0764899999999997</c:v>
                </c:pt>
                <c:pt idx="892">
                  <c:v>8.0776299999999992</c:v>
                </c:pt>
                <c:pt idx="893">
                  <c:v>8.0787600000000008</c:v>
                </c:pt>
                <c:pt idx="894">
                  <c:v>8.0799000000000003</c:v>
                </c:pt>
                <c:pt idx="895">
                  <c:v>8.0810399999999998</c:v>
                </c:pt>
                <c:pt idx="896">
                  <c:v>8.0821699999999996</c:v>
                </c:pt>
                <c:pt idx="897">
                  <c:v>8.0833100000000009</c:v>
                </c:pt>
                <c:pt idx="898">
                  <c:v>8.0844400000000007</c:v>
                </c:pt>
                <c:pt idx="899">
                  <c:v>8.0855800000000002</c:v>
                </c:pt>
                <c:pt idx="900">
                  <c:v>8.0867199999999997</c:v>
                </c:pt>
                <c:pt idx="901">
                  <c:v>8.0878499999999995</c:v>
                </c:pt>
                <c:pt idx="902">
                  <c:v>8.0889900000000008</c:v>
                </c:pt>
                <c:pt idx="903">
                  <c:v>8.0901200000000006</c:v>
                </c:pt>
                <c:pt idx="904">
                  <c:v>8.0912600000000001</c:v>
                </c:pt>
                <c:pt idx="905">
                  <c:v>8.09239</c:v>
                </c:pt>
                <c:pt idx="906">
                  <c:v>8.0940399999999997</c:v>
                </c:pt>
                <c:pt idx="907">
                  <c:v>8.0965299999999996</c:v>
                </c:pt>
                <c:pt idx="908">
                  <c:v>8.0990199999999994</c:v>
                </c:pt>
                <c:pt idx="909">
                  <c:v>8.1015099999999993</c:v>
                </c:pt>
                <c:pt idx="910">
                  <c:v>8.1039999999999992</c:v>
                </c:pt>
                <c:pt idx="911">
                  <c:v>8.1064900000000009</c:v>
                </c:pt>
                <c:pt idx="912">
                  <c:v>8.1089800000000007</c:v>
                </c:pt>
                <c:pt idx="913">
                  <c:v>8.1114700000000006</c:v>
                </c:pt>
                <c:pt idx="914">
                  <c:v>8.1139600000000005</c:v>
                </c:pt>
                <c:pt idx="915">
                  <c:v>8.1164500000000004</c:v>
                </c:pt>
                <c:pt idx="916">
                  <c:v>8.1189400000000003</c:v>
                </c:pt>
                <c:pt idx="917">
                  <c:v>8.1214300000000001</c:v>
                </c:pt>
                <c:pt idx="918">
                  <c:v>8.12392</c:v>
                </c:pt>
                <c:pt idx="919">
                  <c:v>8.1264000000000003</c:v>
                </c:pt>
                <c:pt idx="920">
                  <c:v>8.1288900000000002</c:v>
                </c:pt>
                <c:pt idx="921">
                  <c:v>8.1313800000000001</c:v>
                </c:pt>
                <c:pt idx="922">
                  <c:v>8.1338699999999999</c:v>
                </c:pt>
                <c:pt idx="923">
                  <c:v>8.1363599999999998</c:v>
                </c:pt>
                <c:pt idx="924">
                  <c:v>8.1388499999999997</c:v>
                </c:pt>
                <c:pt idx="925">
                  <c:v>8.1413399999999996</c:v>
                </c:pt>
                <c:pt idx="926">
                  <c:v>8.1438299999999995</c:v>
                </c:pt>
                <c:pt idx="927">
                  <c:v>8.1463199999999993</c:v>
                </c:pt>
                <c:pt idx="928">
                  <c:v>8.1488099999999992</c:v>
                </c:pt>
                <c:pt idx="929">
                  <c:v>8.1513000000000009</c:v>
                </c:pt>
                <c:pt idx="930">
                  <c:v>8.1537900000000008</c:v>
                </c:pt>
                <c:pt idx="931">
                  <c:v>8.1562800000000006</c:v>
                </c:pt>
                <c:pt idx="932">
                  <c:v>8.1587700000000005</c:v>
                </c:pt>
                <c:pt idx="933">
                  <c:v>8.1612600000000004</c:v>
                </c:pt>
                <c:pt idx="934">
                  <c:v>8.1637500000000003</c:v>
                </c:pt>
                <c:pt idx="935">
                  <c:v>8.1662400000000002</c:v>
                </c:pt>
                <c:pt idx="936">
                  <c:v>8.16873</c:v>
                </c:pt>
                <c:pt idx="937">
                  <c:v>8.1712199999999999</c:v>
                </c:pt>
                <c:pt idx="938">
                  <c:v>8.1737099999999998</c:v>
                </c:pt>
                <c:pt idx="939">
                  <c:v>8.1761999999999997</c:v>
                </c:pt>
                <c:pt idx="940">
                  <c:v>8.1786899999999996</c:v>
                </c:pt>
                <c:pt idx="941">
                  <c:v>8.1811799999999995</c:v>
                </c:pt>
                <c:pt idx="942">
                  <c:v>8.1836699999999993</c:v>
                </c:pt>
                <c:pt idx="943">
                  <c:v>8.1861599999999992</c:v>
                </c:pt>
                <c:pt idx="944">
                  <c:v>8.1886500000000009</c:v>
                </c:pt>
                <c:pt idx="945">
                  <c:v>8.1911400000000008</c:v>
                </c:pt>
                <c:pt idx="946">
                  <c:v>8.1936300000000006</c:v>
                </c:pt>
                <c:pt idx="947">
                  <c:v>8.1961200000000005</c:v>
                </c:pt>
                <c:pt idx="948">
                  <c:v>8.1986100000000004</c:v>
                </c:pt>
                <c:pt idx="949">
                  <c:v>8.2011000000000003</c:v>
                </c:pt>
                <c:pt idx="950">
                  <c:v>8.2035900000000002</c:v>
                </c:pt>
                <c:pt idx="951">
                  <c:v>8.20608</c:v>
                </c:pt>
                <c:pt idx="952">
                  <c:v>8.2085699999999999</c:v>
                </c:pt>
                <c:pt idx="953">
                  <c:v>8.2110599999999998</c:v>
                </c:pt>
                <c:pt idx="954">
                  <c:v>8.2135499999999997</c:v>
                </c:pt>
                <c:pt idx="955">
                  <c:v>8.2160399999999996</c:v>
                </c:pt>
                <c:pt idx="956">
                  <c:v>8.2185299999999994</c:v>
                </c:pt>
                <c:pt idx="957">
                  <c:v>8.2210199999999993</c:v>
                </c:pt>
                <c:pt idx="958">
                  <c:v>8.2235099999999992</c:v>
                </c:pt>
                <c:pt idx="959">
                  <c:v>8.2260000000000009</c:v>
                </c:pt>
                <c:pt idx="960">
                  <c:v>8.2284900000000007</c:v>
                </c:pt>
                <c:pt idx="961">
                  <c:v>8.2309800000000006</c:v>
                </c:pt>
                <c:pt idx="962">
                  <c:v>8.2334700000000005</c:v>
                </c:pt>
                <c:pt idx="963">
                  <c:v>8.2359600000000004</c:v>
                </c:pt>
                <c:pt idx="964">
                  <c:v>8.2384500000000003</c:v>
                </c:pt>
                <c:pt idx="965">
                  <c:v>8.2409400000000002</c:v>
                </c:pt>
                <c:pt idx="966">
                  <c:v>8.2434200000000004</c:v>
                </c:pt>
                <c:pt idx="967">
                  <c:v>8.2459100000000003</c:v>
                </c:pt>
                <c:pt idx="968">
                  <c:v>8.2484000000000002</c:v>
                </c:pt>
                <c:pt idx="969">
                  <c:v>8.2508900000000001</c:v>
                </c:pt>
                <c:pt idx="970">
                  <c:v>8.2533799999999999</c:v>
                </c:pt>
                <c:pt idx="971">
                  <c:v>8.2558699999999998</c:v>
                </c:pt>
                <c:pt idx="972">
                  <c:v>8.2583599999999997</c:v>
                </c:pt>
                <c:pt idx="973">
                  <c:v>8.2608499999999996</c:v>
                </c:pt>
                <c:pt idx="974">
                  <c:v>8.2633399999999995</c:v>
                </c:pt>
                <c:pt idx="975">
                  <c:v>8.2658299999999993</c:v>
                </c:pt>
                <c:pt idx="976">
                  <c:v>8.2683199999999992</c:v>
                </c:pt>
                <c:pt idx="977">
                  <c:v>8.2708100000000009</c:v>
                </c:pt>
                <c:pt idx="978">
                  <c:v>8.2733000000000008</c:v>
                </c:pt>
                <c:pt idx="979">
                  <c:v>8.2757900000000006</c:v>
                </c:pt>
                <c:pt idx="980">
                  <c:v>8.2782800000000005</c:v>
                </c:pt>
                <c:pt idx="981">
                  <c:v>8.2807700000000004</c:v>
                </c:pt>
                <c:pt idx="982">
                  <c:v>8.2832600000000003</c:v>
                </c:pt>
                <c:pt idx="983">
                  <c:v>8.2857500000000002</c:v>
                </c:pt>
                <c:pt idx="984">
                  <c:v>8.2882400000000001</c:v>
                </c:pt>
                <c:pt idx="985">
                  <c:v>8.2858800000000006</c:v>
                </c:pt>
                <c:pt idx="986">
                  <c:v>8.2806200000000008</c:v>
                </c:pt>
                <c:pt idx="987">
                  <c:v>8.2753499999999995</c:v>
                </c:pt>
                <c:pt idx="988">
                  <c:v>8.2700899999999997</c:v>
                </c:pt>
                <c:pt idx="989">
                  <c:v>8.2648200000000003</c:v>
                </c:pt>
                <c:pt idx="990">
                  <c:v>8.2595600000000005</c:v>
                </c:pt>
                <c:pt idx="991">
                  <c:v>8.2542899999999992</c:v>
                </c:pt>
                <c:pt idx="992">
                  <c:v>8.2490299999999994</c:v>
                </c:pt>
                <c:pt idx="993">
                  <c:v>8.24376</c:v>
                </c:pt>
                <c:pt idx="994">
                  <c:v>8.2385000000000002</c:v>
                </c:pt>
                <c:pt idx="995">
                  <c:v>8.2332400000000003</c:v>
                </c:pt>
                <c:pt idx="996">
                  <c:v>8.2279699999999991</c:v>
                </c:pt>
                <c:pt idx="997">
                  <c:v>8.2227099999999993</c:v>
                </c:pt>
                <c:pt idx="998">
                  <c:v>8.2174399999999999</c:v>
                </c:pt>
                <c:pt idx="999">
                  <c:v>8.21218</c:v>
                </c:pt>
                <c:pt idx="1000">
                  <c:v>8.2069100000000006</c:v>
                </c:pt>
                <c:pt idx="1001">
                  <c:v>8.2016500000000008</c:v>
                </c:pt>
                <c:pt idx="1002">
                  <c:v>8.1963799999999996</c:v>
                </c:pt>
                <c:pt idx="1003">
                  <c:v>8.1911199999999997</c:v>
                </c:pt>
                <c:pt idx="1004">
                  <c:v>8.1858500000000003</c:v>
                </c:pt>
                <c:pt idx="1005">
                  <c:v>8.1805900000000005</c:v>
                </c:pt>
                <c:pt idx="1006">
                  <c:v>8.1753199999999993</c:v>
                </c:pt>
                <c:pt idx="1007">
                  <c:v>8.1700599999999994</c:v>
                </c:pt>
                <c:pt idx="1008">
                  <c:v>8.16479</c:v>
                </c:pt>
                <c:pt idx="1009">
                  <c:v>8.1595300000000002</c:v>
                </c:pt>
                <c:pt idx="1010">
                  <c:v>8.1542600000000007</c:v>
                </c:pt>
                <c:pt idx="1011">
                  <c:v>8.1489999999999991</c:v>
                </c:pt>
                <c:pt idx="1012">
                  <c:v>8.1437299999999997</c:v>
                </c:pt>
                <c:pt idx="1013">
                  <c:v>8.1384699999999999</c:v>
                </c:pt>
                <c:pt idx="1014">
                  <c:v>8.1332000000000004</c:v>
                </c:pt>
                <c:pt idx="1015">
                  <c:v>8.1279400000000006</c:v>
                </c:pt>
                <c:pt idx="1016">
                  <c:v>8.1226699999999994</c:v>
                </c:pt>
                <c:pt idx="1017">
                  <c:v>8.1174099999999996</c:v>
                </c:pt>
                <c:pt idx="1018">
                  <c:v>8.1121400000000001</c:v>
                </c:pt>
                <c:pt idx="1019">
                  <c:v>8.1068800000000003</c:v>
                </c:pt>
                <c:pt idx="1020">
                  <c:v>8.1016100000000009</c:v>
                </c:pt>
                <c:pt idx="1021">
                  <c:v>8.0963499999999993</c:v>
                </c:pt>
                <c:pt idx="1022">
                  <c:v>8.0910799999999998</c:v>
                </c:pt>
                <c:pt idx="1023">
                  <c:v>8.08582</c:v>
                </c:pt>
                <c:pt idx="1024">
                  <c:v>8.0805500000000006</c:v>
                </c:pt>
                <c:pt idx="1025">
                  <c:v>8.0752900000000007</c:v>
                </c:pt>
                <c:pt idx="1026">
                  <c:v>8.0700199999999995</c:v>
                </c:pt>
                <c:pt idx="1027">
                  <c:v>8.0647599999999997</c:v>
                </c:pt>
                <c:pt idx="1028">
                  <c:v>8.0594900000000003</c:v>
                </c:pt>
                <c:pt idx="1029">
                  <c:v>8.0542300000000004</c:v>
                </c:pt>
                <c:pt idx="1030">
                  <c:v>8.0489599999999992</c:v>
                </c:pt>
                <c:pt idx="1031">
                  <c:v>8.0436999999999994</c:v>
                </c:pt>
                <c:pt idx="1032">
                  <c:v>8.03843</c:v>
                </c:pt>
                <c:pt idx="1033">
                  <c:v>8.0331700000000001</c:v>
                </c:pt>
                <c:pt idx="1034">
                  <c:v>8.0279000000000007</c:v>
                </c:pt>
                <c:pt idx="1035">
                  <c:v>8.0226400000000009</c:v>
                </c:pt>
                <c:pt idx="1036">
                  <c:v>8.0173699999999997</c:v>
                </c:pt>
                <c:pt idx="1037">
                  <c:v>8.0121099999999998</c:v>
                </c:pt>
                <c:pt idx="1038">
                  <c:v>8.0068400000000004</c:v>
                </c:pt>
                <c:pt idx="1039">
                  <c:v>8.0015800000000006</c:v>
                </c:pt>
                <c:pt idx="1040">
                  <c:v>7.9963100000000003</c:v>
                </c:pt>
                <c:pt idx="1041">
                  <c:v>7.9910500000000004</c:v>
                </c:pt>
                <c:pt idx="1042">
                  <c:v>7.9857800000000001</c:v>
                </c:pt>
                <c:pt idx="1043">
                  <c:v>7.9805200000000003</c:v>
                </c:pt>
                <c:pt idx="1044">
                  <c:v>7.97525</c:v>
                </c:pt>
                <c:pt idx="1045">
                  <c:v>7.9699900000000001</c:v>
                </c:pt>
                <c:pt idx="1046">
                  <c:v>7.9647199999999998</c:v>
                </c:pt>
                <c:pt idx="1047">
                  <c:v>7.95946</c:v>
                </c:pt>
                <c:pt idx="1048">
                  <c:v>7.9541899999999996</c:v>
                </c:pt>
                <c:pt idx="1049">
                  <c:v>7.9489299999999998</c:v>
                </c:pt>
                <c:pt idx="1050">
                  <c:v>7.9436600000000004</c:v>
                </c:pt>
                <c:pt idx="1051">
                  <c:v>7.9383999999999997</c:v>
                </c:pt>
                <c:pt idx="1052">
                  <c:v>7.9331300000000002</c:v>
                </c:pt>
                <c:pt idx="1053">
                  <c:v>7.9278700000000004</c:v>
                </c:pt>
                <c:pt idx="1054">
                  <c:v>7.9226000000000001</c:v>
                </c:pt>
                <c:pt idx="1055">
                  <c:v>7.9173400000000003</c:v>
                </c:pt>
                <c:pt idx="1056">
                  <c:v>7.9120699999999999</c:v>
                </c:pt>
                <c:pt idx="1057">
                  <c:v>7.9068100000000001</c:v>
                </c:pt>
                <c:pt idx="1058">
                  <c:v>7.9015399999999998</c:v>
                </c:pt>
                <c:pt idx="1059">
                  <c:v>7.89628</c:v>
                </c:pt>
                <c:pt idx="1060">
                  <c:v>7.8910099999999996</c:v>
                </c:pt>
                <c:pt idx="1061">
                  <c:v>7.8857499999999998</c:v>
                </c:pt>
                <c:pt idx="1062">
                  <c:v>7.8804800000000004</c:v>
                </c:pt>
                <c:pt idx="1063">
                  <c:v>7.8752199999999997</c:v>
                </c:pt>
                <c:pt idx="1064">
                  <c:v>7.8764500000000002</c:v>
                </c:pt>
                <c:pt idx="1065">
                  <c:v>7.8785999999999996</c:v>
                </c:pt>
                <c:pt idx="1066">
                  <c:v>7.8807499999999999</c:v>
                </c:pt>
                <c:pt idx="1067">
                  <c:v>7.8829099999999999</c:v>
                </c:pt>
                <c:pt idx="1068">
                  <c:v>7.8850600000000002</c:v>
                </c:pt>
                <c:pt idx="1069">
                  <c:v>7.8872200000000001</c:v>
                </c:pt>
                <c:pt idx="1070">
                  <c:v>7.8893700000000004</c:v>
                </c:pt>
                <c:pt idx="1071">
                  <c:v>7.8915300000000004</c:v>
                </c:pt>
                <c:pt idx="1072">
                  <c:v>7.8936799999999998</c:v>
                </c:pt>
                <c:pt idx="1073">
                  <c:v>7.8958300000000001</c:v>
                </c:pt>
                <c:pt idx="1074">
                  <c:v>7.8979900000000001</c:v>
                </c:pt>
                <c:pt idx="1075">
                  <c:v>7.9001400000000004</c:v>
                </c:pt>
                <c:pt idx="1076">
                  <c:v>7.9023000000000003</c:v>
                </c:pt>
                <c:pt idx="1077">
                  <c:v>7.9044499999999998</c:v>
                </c:pt>
                <c:pt idx="1078">
                  <c:v>7.9066000000000001</c:v>
                </c:pt>
                <c:pt idx="1079">
                  <c:v>7.90876</c:v>
                </c:pt>
                <c:pt idx="1080">
                  <c:v>7.9109100000000003</c:v>
                </c:pt>
                <c:pt idx="1081">
                  <c:v>7.9130700000000003</c:v>
                </c:pt>
                <c:pt idx="1082">
                  <c:v>7.9152199999999997</c:v>
                </c:pt>
                <c:pt idx="1083">
                  <c:v>7.91737</c:v>
                </c:pt>
                <c:pt idx="1084">
                  <c:v>7.91953</c:v>
                </c:pt>
                <c:pt idx="1085">
                  <c:v>7.9216800000000003</c:v>
                </c:pt>
                <c:pt idx="1086">
                  <c:v>7.9238400000000002</c:v>
                </c:pt>
                <c:pt idx="1087">
                  <c:v>7.9259899999999996</c:v>
                </c:pt>
                <c:pt idx="1088">
                  <c:v>7.92814</c:v>
                </c:pt>
                <c:pt idx="1089">
                  <c:v>7.9302999999999999</c:v>
                </c:pt>
                <c:pt idx="1090">
                  <c:v>7.9324500000000002</c:v>
                </c:pt>
                <c:pt idx="1091">
                  <c:v>7.9346100000000002</c:v>
                </c:pt>
                <c:pt idx="1092">
                  <c:v>7.9367599999999996</c:v>
                </c:pt>
                <c:pt idx="1093">
                  <c:v>7.9389200000000004</c:v>
                </c:pt>
                <c:pt idx="1094">
                  <c:v>7.9410699999999999</c:v>
                </c:pt>
                <c:pt idx="1095">
                  <c:v>7.9432200000000002</c:v>
                </c:pt>
                <c:pt idx="1096">
                  <c:v>7.9453800000000001</c:v>
                </c:pt>
                <c:pt idx="1097">
                  <c:v>7.9475300000000004</c:v>
                </c:pt>
                <c:pt idx="1098">
                  <c:v>7.9496900000000004</c:v>
                </c:pt>
                <c:pt idx="1099">
                  <c:v>7.9518399999999998</c:v>
                </c:pt>
                <c:pt idx="1100">
                  <c:v>7.9539900000000001</c:v>
                </c:pt>
                <c:pt idx="1101">
                  <c:v>7.9561500000000001</c:v>
                </c:pt>
                <c:pt idx="1102">
                  <c:v>7.9583000000000004</c:v>
                </c:pt>
                <c:pt idx="1103">
                  <c:v>7.9604600000000003</c:v>
                </c:pt>
                <c:pt idx="1104">
                  <c:v>7.9626099999999997</c:v>
                </c:pt>
                <c:pt idx="1105">
                  <c:v>7.9647600000000001</c:v>
                </c:pt>
                <c:pt idx="1106">
                  <c:v>7.96692</c:v>
                </c:pt>
                <c:pt idx="1107">
                  <c:v>7.9690700000000003</c:v>
                </c:pt>
                <c:pt idx="1108">
                  <c:v>7.9712300000000003</c:v>
                </c:pt>
                <c:pt idx="1109">
                  <c:v>7.9733799999999997</c:v>
                </c:pt>
                <c:pt idx="1110">
                  <c:v>7.97553</c:v>
                </c:pt>
                <c:pt idx="1111">
                  <c:v>7.9776899999999999</c:v>
                </c:pt>
                <c:pt idx="1112">
                  <c:v>7.9798400000000003</c:v>
                </c:pt>
                <c:pt idx="1113">
                  <c:v>7.9820000000000002</c:v>
                </c:pt>
                <c:pt idx="1114">
                  <c:v>7.9841499999999996</c:v>
                </c:pt>
                <c:pt idx="1115">
                  <c:v>7.9863099999999996</c:v>
                </c:pt>
                <c:pt idx="1116">
                  <c:v>7.9884599999999999</c:v>
                </c:pt>
                <c:pt idx="1117">
                  <c:v>7.9906100000000002</c:v>
                </c:pt>
                <c:pt idx="1118">
                  <c:v>7.9927700000000002</c:v>
                </c:pt>
                <c:pt idx="1119">
                  <c:v>7.9949199999999996</c:v>
                </c:pt>
                <c:pt idx="1120">
                  <c:v>7.9970800000000004</c:v>
                </c:pt>
                <c:pt idx="1121">
                  <c:v>7.9992299999999998</c:v>
                </c:pt>
                <c:pt idx="1122">
                  <c:v>8.0013799999999993</c:v>
                </c:pt>
                <c:pt idx="1123">
                  <c:v>8.0035399999999992</c:v>
                </c:pt>
                <c:pt idx="1124">
                  <c:v>8.0056899999999995</c:v>
                </c:pt>
                <c:pt idx="1125">
                  <c:v>8.0078499999999995</c:v>
                </c:pt>
                <c:pt idx="1126">
                  <c:v>8.01</c:v>
                </c:pt>
                <c:pt idx="1127">
                  <c:v>8.0121500000000001</c:v>
                </c:pt>
                <c:pt idx="1128">
                  <c:v>8.01431</c:v>
                </c:pt>
                <c:pt idx="1129">
                  <c:v>8.0164600000000004</c:v>
                </c:pt>
                <c:pt idx="1130">
                  <c:v>8.0186200000000003</c:v>
                </c:pt>
                <c:pt idx="1131">
                  <c:v>8.0207700000000006</c:v>
                </c:pt>
                <c:pt idx="1132">
                  <c:v>8.0229199999999992</c:v>
                </c:pt>
                <c:pt idx="1133">
                  <c:v>8.0250800000000009</c:v>
                </c:pt>
                <c:pt idx="1134">
                  <c:v>8.0272299999999994</c:v>
                </c:pt>
                <c:pt idx="1135">
                  <c:v>8.0293899999999994</c:v>
                </c:pt>
                <c:pt idx="1136">
                  <c:v>8.0315399999999997</c:v>
                </c:pt>
                <c:pt idx="1137">
                  <c:v>8.0336999999999996</c:v>
                </c:pt>
                <c:pt idx="1138">
                  <c:v>8.0358499999999999</c:v>
                </c:pt>
                <c:pt idx="1139">
                  <c:v>8.0380000000000003</c:v>
                </c:pt>
                <c:pt idx="1140">
                  <c:v>8.0401600000000002</c:v>
                </c:pt>
                <c:pt idx="1141">
                  <c:v>8.0423100000000005</c:v>
                </c:pt>
                <c:pt idx="1142">
                  <c:v>8.0444200000000006</c:v>
                </c:pt>
                <c:pt idx="1143">
                  <c:v>8.0462399999999992</c:v>
                </c:pt>
                <c:pt idx="1144">
                  <c:v>8.0480599999999995</c:v>
                </c:pt>
                <c:pt idx="1145">
                  <c:v>8.0498799999999999</c:v>
                </c:pt>
                <c:pt idx="1146">
                  <c:v>8.0517000000000003</c:v>
                </c:pt>
                <c:pt idx="1147">
                  <c:v>8.0535200000000007</c:v>
                </c:pt>
                <c:pt idx="1148">
                  <c:v>8.0553299999999997</c:v>
                </c:pt>
                <c:pt idx="1149">
                  <c:v>8.05715</c:v>
                </c:pt>
                <c:pt idx="1150">
                  <c:v>8.0589700000000004</c:v>
                </c:pt>
                <c:pt idx="1151">
                  <c:v>8.0607900000000008</c:v>
                </c:pt>
                <c:pt idx="1152">
                  <c:v>8.0626099999999994</c:v>
                </c:pt>
                <c:pt idx="1153">
                  <c:v>8.0644299999999998</c:v>
                </c:pt>
                <c:pt idx="1154">
                  <c:v>8.0662400000000005</c:v>
                </c:pt>
                <c:pt idx="1155">
                  <c:v>8.0680599999999991</c:v>
                </c:pt>
                <c:pt idx="1156">
                  <c:v>8.0698799999999995</c:v>
                </c:pt>
                <c:pt idx="1157">
                  <c:v>8.0716999999999999</c:v>
                </c:pt>
                <c:pt idx="1158">
                  <c:v>8.0735200000000003</c:v>
                </c:pt>
                <c:pt idx="1159">
                  <c:v>8.0753400000000006</c:v>
                </c:pt>
                <c:pt idx="1160">
                  <c:v>8.0771499999999996</c:v>
                </c:pt>
                <c:pt idx="1161">
                  <c:v>8.07897</c:v>
                </c:pt>
                <c:pt idx="1162">
                  <c:v>8.0807900000000004</c:v>
                </c:pt>
                <c:pt idx="1163">
                  <c:v>8.0826100000000007</c:v>
                </c:pt>
                <c:pt idx="1164">
                  <c:v>8.0844299999999993</c:v>
                </c:pt>
                <c:pt idx="1165">
                  <c:v>8.0862499999999997</c:v>
                </c:pt>
                <c:pt idx="1166">
                  <c:v>8.0880600000000005</c:v>
                </c:pt>
                <c:pt idx="1167">
                  <c:v>8.0898800000000008</c:v>
                </c:pt>
                <c:pt idx="1168">
                  <c:v>8.0916999999999994</c:v>
                </c:pt>
                <c:pt idx="1169">
                  <c:v>8.0935199999999998</c:v>
                </c:pt>
                <c:pt idx="1170">
                  <c:v>8.0953400000000002</c:v>
                </c:pt>
                <c:pt idx="1171">
                  <c:v>8.0971600000000006</c:v>
                </c:pt>
                <c:pt idx="1172">
                  <c:v>8.0989799999999992</c:v>
                </c:pt>
                <c:pt idx="1173">
                  <c:v>8.1007899999999999</c:v>
                </c:pt>
                <c:pt idx="1174">
                  <c:v>8.1026100000000003</c:v>
                </c:pt>
                <c:pt idx="1175">
                  <c:v>8.1044300000000007</c:v>
                </c:pt>
                <c:pt idx="1176">
                  <c:v>8.1062499999999993</c:v>
                </c:pt>
                <c:pt idx="1177">
                  <c:v>8.1080699999999997</c:v>
                </c:pt>
                <c:pt idx="1178">
                  <c:v>8.10989</c:v>
                </c:pt>
                <c:pt idx="1179">
                  <c:v>8.1117000000000008</c:v>
                </c:pt>
                <c:pt idx="1180">
                  <c:v>8.1135199999999994</c:v>
                </c:pt>
                <c:pt idx="1181">
                  <c:v>8.1153399999999998</c:v>
                </c:pt>
                <c:pt idx="1182">
                  <c:v>8.1171600000000002</c:v>
                </c:pt>
                <c:pt idx="1183">
                  <c:v>8.1189800000000005</c:v>
                </c:pt>
                <c:pt idx="1184">
                  <c:v>8.1207999999999991</c:v>
                </c:pt>
                <c:pt idx="1185">
                  <c:v>8.1226099999999999</c:v>
                </c:pt>
                <c:pt idx="1186">
                  <c:v>8.1244300000000003</c:v>
                </c:pt>
                <c:pt idx="1187">
                  <c:v>8.1262500000000006</c:v>
                </c:pt>
                <c:pt idx="1188">
                  <c:v>8.1280699999999992</c:v>
                </c:pt>
                <c:pt idx="1189">
                  <c:v>8.1298899999999996</c:v>
                </c:pt>
                <c:pt idx="1190">
                  <c:v>8.13171</c:v>
                </c:pt>
                <c:pt idx="1191">
                  <c:v>8.1335200000000007</c:v>
                </c:pt>
                <c:pt idx="1192">
                  <c:v>8.1353399999999993</c:v>
                </c:pt>
                <c:pt idx="1193">
                  <c:v>8.1371599999999997</c:v>
                </c:pt>
                <c:pt idx="1194">
                  <c:v>8.1389800000000001</c:v>
                </c:pt>
                <c:pt idx="1195">
                  <c:v>8.1408000000000005</c:v>
                </c:pt>
                <c:pt idx="1196">
                  <c:v>8.1426200000000009</c:v>
                </c:pt>
                <c:pt idx="1197">
                  <c:v>8.1444299999999998</c:v>
                </c:pt>
                <c:pt idx="1198">
                  <c:v>8.1462500000000002</c:v>
                </c:pt>
                <c:pt idx="1199">
                  <c:v>8.1480700000000006</c:v>
                </c:pt>
                <c:pt idx="1200">
                  <c:v>8.1498899999999992</c:v>
                </c:pt>
                <c:pt idx="1201">
                  <c:v>8.1517099999999996</c:v>
                </c:pt>
                <c:pt idx="1202">
                  <c:v>8.1535299999999999</c:v>
                </c:pt>
                <c:pt idx="1203">
                  <c:v>8.1553500000000003</c:v>
                </c:pt>
                <c:pt idx="1204">
                  <c:v>8.1571599999999993</c:v>
                </c:pt>
                <c:pt idx="1205">
                  <c:v>8.1589799999999997</c:v>
                </c:pt>
                <c:pt idx="1206">
                  <c:v>8.1608000000000001</c:v>
                </c:pt>
                <c:pt idx="1207">
                  <c:v>8.1626200000000004</c:v>
                </c:pt>
                <c:pt idx="1208">
                  <c:v>8.1644400000000008</c:v>
                </c:pt>
                <c:pt idx="1209">
                  <c:v>8.1662599999999994</c:v>
                </c:pt>
                <c:pt idx="1210">
                  <c:v>8.1680700000000002</c:v>
                </c:pt>
                <c:pt idx="1211">
                  <c:v>8.1698900000000005</c:v>
                </c:pt>
                <c:pt idx="1212">
                  <c:v>8.1717099999999991</c:v>
                </c:pt>
                <c:pt idx="1213">
                  <c:v>8.1735299999999995</c:v>
                </c:pt>
                <c:pt idx="1214">
                  <c:v>8.1753499999999999</c:v>
                </c:pt>
                <c:pt idx="1215">
                  <c:v>8.1771700000000003</c:v>
                </c:pt>
                <c:pt idx="1216">
                  <c:v>8.1789799999999993</c:v>
                </c:pt>
                <c:pt idx="1217">
                  <c:v>8.1807999999999996</c:v>
                </c:pt>
                <c:pt idx="1218">
                  <c:v>8.18262</c:v>
                </c:pt>
                <c:pt idx="1219">
                  <c:v>8.1844400000000004</c:v>
                </c:pt>
                <c:pt idx="1220">
                  <c:v>8.1862600000000008</c:v>
                </c:pt>
                <c:pt idx="1221">
                  <c:v>8.1859300000000008</c:v>
                </c:pt>
                <c:pt idx="1222">
                  <c:v>8.18201</c:v>
                </c:pt>
                <c:pt idx="1223">
                  <c:v>8.1780899999999992</c:v>
                </c:pt>
                <c:pt idx="1224">
                  <c:v>8.1741799999999998</c:v>
                </c:pt>
                <c:pt idx="1225">
                  <c:v>8.1702600000000007</c:v>
                </c:pt>
                <c:pt idx="1226">
                  <c:v>8.1663399999999999</c:v>
                </c:pt>
                <c:pt idx="1227">
                  <c:v>8.1624300000000005</c:v>
                </c:pt>
                <c:pt idx="1228">
                  <c:v>8.1585099999999997</c:v>
                </c:pt>
                <c:pt idx="1229">
                  <c:v>8.1545900000000007</c:v>
                </c:pt>
                <c:pt idx="1230">
                  <c:v>8.1506799999999995</c:v>
                </c:pt>
                <c:pt idx="1231">
                  <c:v>8.1467600000000004</c:v>
                </c:pt>
                <c:pt idx="1232">
                  <c:v>8.1428399999999996</c:v>
                </c:pt>
                <c:pt idx="1233">
                  <c:v>8.1389300000000002</c:v>
                </c:pt>
                <c:pt idx="1234">
                  <c:v>8.1350099999999994</c:v>
                </c:pt>
                <c:pt idx="1235">
                  <c:v>8.1310900000000004</c:v>
                </c:pt>
                <c:pt idx="1236">
                  <c:v>8.1271799999999992</c:v>
                </c:pt>
                <c:pt idx="1237">
                  <c:v>8.1232600000000001</c:v>
                </c:pt>
                <c:pt idx="1238">
                  <c:v>8.1193399999999993</c:v>
                </c:pt>
                <c:pt idx="1239">
                  <c:v>8.1154299999999999</c:v>
                </c:pt>
                <c:pt idx="1240">
                  <c:v>8.1115100000000009</c:v>
                </c:pt>
                <c:pt idx="1241">
                  <c:v>8.1075999999999997</c:v>
                </c:pt>
                <c:pt idx="1242">
                  <c:v>8.1036800000000007</c:v>
                </c:pt>
                <c:pt idx="1243">
                  <c:v>8.0997599999999998</c:v>
                </c:pt>
                <c:pt idx="1244">
                  <c:v>8.0958500000000004</c:v>
                </c:pt>
                <c:pt idx="1245">
                  <c:v>8.0919299999999996</c:v>
                </c:pt>
                <c:pt idx="1246">
                  <c:v>8.0880100000000006</c:v>
                </c:pt>
                <c:pt idx="1247">
                  <c:v>8.0840999999999994</c:v>
                </c:pt>
                <c:pt idx="1248">
                  <c:v>8.0801800000000004</c:v>
                </c:pt>
                <c:pt idx="1249">
                  <c:v>8.0762599999999996</c:v>
                </c:pt>
                <c:pt idx="1250">
                  <c:v>8.0723500000000001</c:v>
                </c:pt>
                <c:pt idx="1251">
                  <c:v>8.0684299999999993</c:v>
                </c:pt>
                <c:pt idx="1252">
                  <c:v>8.0645100000000003</c:v>
                </c:pt>
                <c:pt idx="1253">
                  <c:v>8.0606000000000009</c:v>
                </c:pt>
                <c:pt idx="1254">
                  <c:v>8.0566800000000001</c:v>
                </c:pt>
                <c:pt idx="1255">
                  <c:v>8.0527599999999993</c:v>
                </c:pt>
                <c:pt idx="1256">
                  <c:v>8.0488499999999998</c:v>
                </c:pt>
                <c:pt idx="1257">
                  <c:v>8.0449300000000008</c:v>
                </c:pt>
                <c:pt idx="1258">
                  <c:v>8.04101</c:v>
                </c:pt>
                <c:pt idx="1259">
                  <c:v>8.0371000000000006</c:v>
                </c:pt>
                <c:pt idx="1260">
                  <c:v>8.0331799999999998</c:v>
                </c:pt>
                <c:pt idx="1261">
                  <c:v>8.0292600000000007</c:v>
                </c:pt>
                <c:pt idx="1262">
                  <c:v>8.0253499999999995</c:v>
                </c:pt>
                <c:pt idx="1263">
                  <c:v>8.0214300000000005</c:v>
                </c:pt>
                <c:pt idx="1264">
                  <c:v>8.0175199999999993</c:v>
                </c:pt>
                <c:pt idx="1265">
                  <c:v>8.0136000000000003</c:v>
                </c:pt>
                <c:pt idx="1266">
                  <c:v>8.0096799999999995</c:v>
                </c:pt>
                <c:pt idx="1267">
                  <c:v>8.0057700000000001</c:v>
                </c:pt>
                <c:pt idx="1268">
                  <c:v>8.0018499999999992</c:v>
                </c:pt>
                <c:pt idx="1269">
                  <c:v>7.9979300000000002</c:v>
                </c:pt>
                <c:pt idx="1270">
                  <c:v>7.9940199999999999</c:v>
                </c:pt>
                <c:pt idx="1271">
                  <c:v>7.9901</c:v>
                </c:pt>
                <c:pt idx="1272">
                  <c:v>7.9861800000000001</c:v>
                </c:pt>
                <c:pt idx="1273">
                  <c:v>7.9822699999999998</c:v>
                </c:pt>
                <c:pt idx="1274">
                  <c:v>7.9783499999999998</c:v>
                </c:pt>
                <c:pt idx="1275">
                  <c:v>7.9744299999999999</c:v>
                </c:pt>
                <c:pt idx="1276">
                  <c:v>7.9705199999999996</c:v>
                </c:pt>
                <c:pt idx="1277">
                  <c:v>7.9665999999999997</c:v>
                </c:pt>
                <c:pt idx="1278">
                  <c:v>7.9626799999999998</c:v>
                </c:pt>
                <c:pt idx="1279">
                  <c:v>7.9587700000000003</c:v>
                </c:pt>
                <c:pt idx="1280">
                  <c:v>7.9548500000000004</c:v>
                </c:pt>
                <c:pt idx="1281">
                  <c:v>7.9509299999999996</c:v>
                </c:pt>
                <c:pt idx="1282">
                  <c:v>7.9470200000000002</c:v>
                </c:pt>
                <c:pt idx="1283">
                  <c:v>7.9431000000000003</c:v>
                </c:pt>
                <c:pt idx="1284">
                  <c:v>7.9391800000000003</c:v>
                </c:pt>
                <c:pt idx="1285">
                  <c:v>7.93527</c:v>
                </c:pt>
                <c:pt idx="1286">
                  <c:v>7.9313500000000001</c:v>
                </c:pt>
                <c:pt idx="1287">
                  <c:v>7.9274300000000002</c:v>
                </c:pt>
                <c:pt idx="1288">
                  <c:v>7.9235199999999999</c:v>
                </c:pt>
                <c:pt idx="1289">
                  <c:v>7.9196</c:v>
                </c:pt>
                <c:pt idx="1290">
                  <c:v>7.9156899999999997</c:v>
                </c:pt>
                <c:pt idx="1291">
                  <c:v>7.9117699999999997</c:v>
                </c:pt>
                <c:pt idx="1292">
                  <c:v>7.9078499999999998</c:v>
                </c:pt>
                <c:pt idx="1293">
                  <c:v>7.9039400000000004</c:v>
                </c:pt>
                <c:pt idx="1294">
                  <c:v>7.9000199999999996</c:v>
                </c:pt>
                <c:pt idx="1295">
                  <c:v>7.8960999999999997</c:v>
                </c:pt>
                <c:pt idx="1296">
                  <c:v>7.8921900000000003</c:v>
                </c:pt>
                <c:pt idx="1297">
                  <c:v>7.8882700000000003</c:v>
                </c:pt>
                <c:pt idx="1298">
                  <c:v>7.8843500000000004</c:v>
                </c:pt>
                <c:pt idx="1299">
                  <c:v>7.8804400000000001</c:v>
                </c:pt>
                <c:pt idx="1300">
                  <c:v>7.8788400000000003</c:v>
                </c:pt>
                <c:pt idx="1301">
                  <c:v>7.8786300000000002</c:v>
                </c:pt>
                <c:pt idx="1302">
                  <c:v>7.8784200000000002</c:v>
                </c:pt>
                <c:pt idx="1303">
                  <c:v>7.8782199999999998</c:v>
                </c:pt>
                <c:pt idx="1304">
                  <c:v>7.8780099999999997</c:v>
                </c:pt>
                <c:pt idx="1305">
                  <c:v>7.8777999999999997</c:v>
                </c:pt>
                <c:pt idx="1306">
                  <c:v>7.8776000000000002</c:v>
                </c:pt>
                <c:pt idx="1307">
                  <c:v>7.8773900000000001</c:v>
                </c:pt>
                <c:pt idx="1308">
                  <c:v>7.8771800000000001</c:v>
                </c:pt>
                <c:pt idx="1309">
                  <c:v>7.8769799999999996</c:v>
                </c:pt>
                <c:pt idx="1310">
                  <c:v>7.8767699999999996</c:v>
                </c:pt>
                <c:pt idx="1311">
                  <c:v>7.8765599999999996</c:v>
                </c:pt>
                <c:pt idx="1312">
                  <c:v>7.8763500000000004</c:v>
                </c:pt>
                <c:pt idx="1313">
                  <c:v>7.87615</c:v>
                </c:pt>
                <c:pt idx="1314">
                  <c:v>7.8759399999999999</c:v>
                </c:pt>
                <c:pt idx="1315">
                  <c:v>7.8757299999999999</c:v>
                </c:pt>
                <c:pt idx="1316">
                  <c:v>7.8755300000000004</c:v>
                </c:pt>
                <c:pt idx="1317">
                  <c:v>7.8753200000000003</c:v>
                </c:pt>
                <c:pt idx="1318">
                  <c:v>7.8751100000000003</c:v>
                </c:pt>
                <c:pt idx="1319">
                  <c:v>7.8749099999999999</c:v>
                </c:pt>
                <c:pt idx="1320">
                  <c:v>7.8746999999999998</c:v>
                </c:pt>
                <c:pt idx="1321">
                  <c:v>7.8744899999999998</c:v>
                </c:pt>
                <c:pt idx="1322">
                  <c:v>7.8742799999999997</c:v>
                </c:pt>
                <c:pt idx="1323">
                  <c:v>7.8740800000000002</c:v>
                </c:pt>
                <c:pt idx="1324">
                  <c:v>7.8738700000000001</c:v>
                </c:pt>
                <c:pt idx="1325">
                  <c:v>7.8736600000000001</c:v>
                </c:pt>
                <c:pt idx="1326">
                  <c:v>7.8734599999999997</c:v>
                </c:pt>
                <c:pt idx="1327">
                  <c:v>7.8732499999999996</c:v>
                </c:pt>
                <c:pt idx="1328">
                  <c:v>7.8730399999999996</c:v>
                </c:pt>
                <c:pt idx="1329">
                  <c:v>7.8728400000000001</c:v>
                </c:pt>
                <c:pt idx="1330">
                  <c:v>7.87263</c:v>
                </c:pt>
                <c:pt idx="1331">
                  <c:v>7.87242</c:v>
                </c:pt>
                <c:pt idx="1332">
                  <c:v>7.8722099999999999</c:v>
                </c:pt>
                <c:pt idx="1333">
                  <c:v>7.8720100000000004</c:v>
                </c:pt>
                <c:pt idx="1334">
                  <c:v>7.8718000000000004</c:v>
                </c:pt>
                <c:pt idx="1335">
                  <c:v>7.8715900000000003</c:v>
                </c:pt>
                <c:pt idx="1336">
                  <c:v>7.8713899999999999</c:v>
                </c:pt>
                <c:pt idx="1337">
                  <c:v>7.8711799999999998</c:v>
                </c:pt>
                <c:pt idx="1338">
                  <c:v>7.8709699999999998</c:v>
                </c:pt>
                <c:pt idx="1339">
                  <c:v>7.8707599999999998</c:v>
                </c:pt>
                <c:pt idx="1340">
                  <c:v>7.8705600000000002</c:v>
                </c:pt>
                <c:pt idx="1341">
                  <c:v>7.8703500000000002</c:v>
                </c:pt>
                <c:pt idx="1342">
                  <c:v>7.8701400000000001</c:v>
                </c:pt>
                <c:pt idx="1343">
                  <c:v>7.8699399999999997</c:v>
                </c:pt>
                <c:pt idx="1344">
                  <c:v>7.8697299999999997</c:v>
                </c:pt>
                <c:pt idx="1345">
                  <c:v>7.8695199999999996</c:v>
                </c:pt>
                <c:pt idx="1346">
                  <c:v>7.8693200000000001</c:v>
                </c:pt>
                <c:pt idx="1347">
                  <c:v>7.86911</c:v>
                </c:pt>
                <c:pt idx="1348">
                  <c:v>7.8689</c:v>
                </c:pt>
                <c:pt idx="1349">
                  <c:v>7.86869</c:v>
                </c:pt>
                <c:pt idx="1350">
                  <c:v>7.8684900000000004</c:v>
                </c:pt>
                <c:pt idx="1351">
                  <c:v>7.8682800000000004</c:v>
                </c:pt>
                <c:pt idx="1352">
                  <c:v>7.8680700000000003</c:v>
                </c:pt>
                <c:pt idx="1353">
                  <c:v>7.8678699999999999</c:v>
                </c:pt>
                <c:pt idx="1354">
                  <c:v>7.8676599999999999</c:v>
                </c:pt>
                <c:pt idx="1355">
                  <c:v>7.8674499999999998</c:v>
                </c:pt>
                <c:pt idx="1356">
                  <c:v>7.8672500000000003</c:v>
                </c:pt>
                <c:pt idx="1357">
                  <c:v>7.8670400000000003</c:v>
                </c:pt>
                <c:pt idx="1358">
                  <c:v>7.8668300000000002</c:v>
                </c:pt>
                <c:pt idx="1359">
                  <c:v>7.8666200000000002</c:v>
                </c:pt>
                <c:pt idx="1360">
                  <c:v>7.8664199999999997</c:v>
                </c:pt>
                <c:pt idx="1361">
                  <c:v>7.8662099999999997</c:v>
                </c:pt>
                <c:pt idx="1362">
                  <c:v>7.8659999999999997</c:v>
                </c:pt>
                <c:pt idx="1363">
                  <c:v>7.8658000000000001</c:v>
                </c:pt>
                <c:pt idx="1364">
                  <c:v>7.8655900000000001</c:v>
                </c:pt>
                <c:pt idx="1365">
                  <c:v>7.86538</c:v>
                </c:pt>
                <c:pt idx="1366">
                  <c:v>7.8651799999999996</c:v>
                </c:pt>
                <c:pt idx="1367">
                  <c:v>7.8649699999999996</c:v>
                </c:pt>
                <c:pt idx="1368">
                  <c:v>7.8647600000000004</c:v>
                </c:pt>
                <c:pt idx="1369">
                  <c:v>7.8645500000000004</c:v>
                </c:pt>
                <c:pt idx="1370">
                  <c:v>7.86435</c:v>
                </c:pt>
                <c:pt idx="1371">
                  <c:v>7.8641399999999999</c:v>
                </c:pt>
                <c:pt idx="1372">
                  <c:v>7.8639299999999999</c:v>
                </c:pt>
                <c:pt idx="1373">
                  <c:v>7.8637300000000003</c:v>
                </c:pt>
                <c:pt idx="1374">
                  <c:v>7.8635200000000003</c:v>
                </c:pt>
                <c:pt idx="1375">
                  <c:v>7.8633100000000002</c:v>
                </c:pt>
                <c:pt idx="1376">
                  <c:v>7.8631099999999998</c:v>
                </c:pt>
                <c:pt idx="1377">
                  <c:v>7.8628999999999998</c:v>
                </c:pt>
                <c:pt idx="1378">
                  <c:v>7.8626899999999997</c:v>
                </c:pt>
                <c:pt idx="1379">
                  <c:v>7.8669099999999998</c:v>
                </c:pt>
                <c:pt idx="1380">
                  <c:v>7.8717600000000001</c:v>
                </c:pt>
                <c:pt idx="1381">
                  <c:v>7.8766100000000003</c:v>
                </c:pt>
                <c:pt idx="1382">
                  <c:v>7.8814599999999997</c:v>
                </c:pt>
                <c:pt idx="1383">
                  <c:v>7.8863099999999999</c:v>
                </c:pt>
                <c:pt idx="1384">
                  <c:v>7.8911600000000002</c:v>
                </c:pt>
                <c:pt idx="1385">
                  <c:v>7.89602</c:v>
                </c:pt>
                <c:pt idx="1386">
                  <c:v>7.9008700000000003</c:v>
                </c:pt>
                <c:pt idx="1387">
                  <c:v>7.9057199999999996</c:v>
                </c:pt>
                <c:pt idx="1388">
                  <c:v>7.9105699999999999</c:v>
                </c:pt>
                <c:pt idx="1389">
                  <c:v>7.9154200000000001</c:v>
                </c:pt>
                <c:pt idx="1390">
                  <c:v>7.9202700000000004</c:v>
                </c:pt>
                <c:pt idx="1391">
                  <c:v>7.9251199999999997</c:v>
                </c:pt>
                <c:pt idx="1392">
                  <c:v>7.92997</c:v>
                </c:pt>
                <c:pt idx="1393">
                  <c:v>7.9348200000000002</c:v>
                </c:pt>
                <c:pt idx="1394">
                  <c:v>7.9396699999999996</c:v>
                </c:pt>
                <c:pt idx="1395">
                  <c:v>7.9445199999999998</c:v>
                </c:pt>
                <c:pt idx="1396">
                  <c:v>7.9493799999999997</c:v>
                </c:pt>
                <c:pt idx="1397">
                  <c:v>7.9542299999999999</c:v>
                </c:pt>
                <c:pt idx="1398">
                  <c:v>7.9590800000000002</c:v>
                </c:pt>
                <c:pt idx="1399">
                  <c:v>7.9639300000000004</c:v>
                </c:pt>
                <c:pt idx="1400">
                  <c:v>7.9687799999999998</c:v>
                </c:pt>
                <c:pt idx="1401">
                  <c:v>7.97363</c:v>
                </c:pt>
                <c:pt idx="1402">
                  <c:v>7.9784800000000002</c:v>
                </c:pt>
                <c:pt idx="1403">
                  <c:v>7.9833299999999996</c:v>
                </c:pt>
                <c:pt idx="1404">
                  <c:v>7.9881799999999998</c:v>
                </c:pt>
                <c:pt idx="1405">
                  <c:v>7.9930300000000001</c:v>
                </c:pt>
                <c:pt idx="1406">
                  <c:v>7.9978800000000003</c:v>
                </c:pt>
                <c:pt idx="1407">
                  <c:v>8.0027399999999993</c:v>
                </c:pt>
                <c:pt idx="1408">
                  <c:v>8.0075900000000004</c:v>
                </c:pt>
                <c:pt idx="1409">
                  <c:v>8.0124399999999998</c:v>
                </c:pt>
                <c:pt idx="1410">
                  <c:v>8.0172899999999991</c:v>
                </c:pt>
                <c:pt idx="1411">
                  <c:v>8.0221400000000003</c:v>
                </c:pt>
                <c:pt idx="1412">
                  <c:v>8.0269899999999996</c:v>
                </c:pt>
                <c:pt idx="1413">
                  <c:v>8.0318400000000008</c:v>
                </c:pt>
                <c:pt idx="1414">
                  <c:v>8.0366900000000001</c:v>
                </c:pt>
                <c:pt idx="1415">
                  <c:v>8.0415399999999995</c:v>
                </c:pt>
                <c:pt idx="1416">
                  <c:v>8.0463900000000006</c:v>
                </c:pt>
                <c:pt idx="1417">
                  <c:v>8.05124</c:v>
                </c:pt>
                <c:pt idx="1418">
                  <c:v>8.0560899999999993</c:v>
                </c:pt>
                <c:pt idx="1419">
                  <c:v>8.0609500000000001</c:v>
                </c:pt>
                <c:pt idx="1420">
                  <c:v>8.0657999999999994</c:v>
                </c:pt>
                <c:pt idx="1421">
                  <c:v>8.0706500000000005</c:v>
                </c:pt>
                <c:pt idx="1422">
                  <c:v>8.0754999999999999</c:v>
                </c:pt>
                <c:pt idx="1423">
                  <c:v>8.0803499999999993</c:v>
                </c:pt>
                <c:pt idx="1424">
                  <c:v>8.0852000000000004</c:v>
                </c:pt>
                <c:pt idx="1425">
                  <c:v>8.0900499999999997</c:v>
                </c:pt>
                <c:pt idx="1426">
                  <c:v>8.0949000000000009</c:v>
                </c:pt>
                <c:pt idx="1427">
                  <c:v>8.0997500000000002</c:v>
                </c:pt>
                <c:pt idx="1428">
                  <c:v>8.1045999999999996</c:v>
                </c:pt>
                <c:pt idx="1429">
                  <c:v>8.1094500000000007</c:v>
                </c:pt>
                <c:pt idx="1430">
                  <c:v>8.1143099999999997</c:v>
                </c:pt>
                <c:pt idx="1431">
                  <c:v>8.1191600000000008</c:v>
                </c:pt>
                <c:pt idx="1432">
                  <c:v>8.1240100000000002</c:v>
                </c:pt>
                <c:pt idx="1433">
                  <c:v>8.1288599999999995</c:v>
                </c:pt>
                <c:pt idx="1434">
                  <c:v>8.1337100000000007</c:v>
                </c:pt>
                <c:pt idx="1435">
                  <c:v>8.13856</c:v>
                </c:pt>
                <c:pt idx="1436">
                  <c:v>8.1434099999999994</c:v>
                </c:pt>
                <c:pt idx="1437">
                  <c:v>8.1482600000000005</c:v>
                </c:pt>
                <c:pt idx="1438">
                  <c:v>8.1531099999999999</c:v>
                </c:pt>
                <c:pt idx="1439">
                  <c:v>8.1579599999999992</c:v>
                </c:pt>
                <c:pt idx="1440">
                  <c:v>8.1628100000000003</c:v>
                </c:pt>
                <c:pt idx="1441">
                  <c:v>8.1676699999999993</c:v>
                </c:pt>
                <c:pt idx="1442">
                  <c:v>8.1725200000000005</c:v>
                </c:pt>
                <c:pt idx="1443">
                  <c:v>8.1773699999999998</c:v>
                </c:pt>
                <c:pt idx="1444">
                  <c:v>8.1822199999999992</c:v>
                </c:pt>
                <c:pt idx="1445">
                  <c:v>8.1870700000000003</c:v>
                </c:pt>
                <c:pt idx="1446">
                  <c:v>8.1919199999999996</c:v>
                </c:pt>
                <c:pt idx="1447">
                  <c:v>8.1967700000000008</c:v>
                </c:pt>
                <c:pt idx="1448">
                  <c:v>8.2016200000000001</c:v>
                </c:pt>
                <c:pt idx="1449">
                  <c:v>8.2064699999999995</c:v>
                </c:pt>
                <c:pt idx="1450">
                  <c:v>8.2113200000000006</c:v>
                </c:pt>
                <c:pt idx="1451">
                  <c:v>8.21617</c:v>
                </c:pt>
                <c:pt idx="1452">
                  <c:v>8.2210300000000007</c:v>
                </c:pt>
                <c:pt idx="1453">
                  <c:v>8.2258800000000001</c:v>
                </c:pt>
                <c:pt idx="1454">
                  <c:v>8.2307299999999994</c:v>
                </c:pt>
                <c:pt idx="1455">
                  <c:v>8.2355800000000006</c:v>
                </c:pt>
                <c:pt idx="1456">
                  <c:v>8.2404299999999999</c:v>
                </c:pt>
                <c:pt idx="1457">
                  <c:v>8.2444799999999994</c:v>
                </c:pt>
                <c:pt idx="1458">
                  <c:v>8.2429299999999994</c:v>
                </c:pt>
                <c:pt idx="1459">
                  <c:v>8.2413799999999995</c:v>
                </c:pt>
                <c:pt idx="1460">
                  <c:v>8.2398299999999995</c:v>
                </c:pt>
                <c:pt idx="1461">
                  <c:v>8.2382799999999996</c:v>
                </c:pt>
                <c:pt idx="1462">
                  <c:v>8.2367299999999997</c:v>
                </c:pt>
                <c:pt idx="1463">
                  <c:v>8.2351799999999997</c:v>
                </c:pt>
                <c:pt idx="1464">
                  <c:v>8.2336299999999998</c:v>
                </c:pt>
                <c:pt idx="1465">
                  <c:v>8.2320799999999998</c:v>
                </c:pt>
                <c:pt idx="1466">
                  <c:v>8.2305299999999999</c:v>
                </c:pt>
                <c:pt idx="1467">
                  <c:v>8.22898</c:v>
                </c:pt>
                <c:pt idx="1468">
                  <c:v>8.22743</c:v>
                </c:pt>
                <c:pt idx="1469">
                  <c:v>8.2258800000000001</c:v>
                </c:pt>
                <c:pt idx="1470">
                  <c:v>8.2243300000000001</c:v>
                </c:pt>
                <c:pt idx="1471">
                  <c:v>8.2227800000000002</c:v>
                </c:pt>
                <c:pt idx="1472">
                  <c:v>8.2212300000000003</c:v>
                </c:pt>
                <c:pt idx="1473">
                  <c:v>8.2196800000000003</c:v>
                </c:pt>
                <c:pt idx="1474">
                  <c:v>8.2181300000000004</c:v>
                </c:pt>
                <c:pt idx="1475">
                  <c:v>8.2165800000000004</c:v>
                </c:pt>
                <c:pt idx="1476">
                  <c:v>8.2150300000000005</c:v>
                </c:pt>
                <c:pt idx="1477">
                  <c:v>8.2134800000000006</c:v>
                </c:pt>
                <c:pt idx="1478">
                  <c:v>8.2119300000000006</c:v>
                </c:pt>
                <c:pt idx="1479">
                  <c:v>8.2103800000000007</c:v>
                </c:pt>
                <c:pt idx="1480">
                  <c:v>8.2088300000000007</c:v>
                </c:pt>
                <c:pt idx="1481">
                  <c:v>8.2072800000000008</c:v>
                </c:pt>
                <c:pt idx="1482">
                  <c:v>8.2057300000000009</c:v>
                </c:pt>
                <c:pt idx="1483">
                  <c:v>8.2041799999999991</c:v>
                </c:pt>
                <c:pt idx="1484">
                  <c:v>8.2026299999999992</c:v>
                </c:pt>
                <c:pt idx="1485">
                  <c:v>8.2010799999999993</c:v>
                </c:pt>
                <c:pt idx="1486">
                  <c:v>8.1995299999999993</c:v>
                </c:pt>
                <c:pt idx="1487">
                  <c:v>8.1979799999999994</c:v>
                </c:pt>
                <c:pt idx="1488">
                  <c:v>8.1964400000000008</c:v>
                </c:pt>
                <c:pt idx="1489">
                  <c:v>8.1948899999999991</c:v>
                </c:pt>
                <c:pt idx="1490">
                  <c:v>8.1933399999999992</c:v>
                </c:pt>
                <c:pt idx="1491">
                  <c:v>8.1917899999999992</c:v>
                </c:pt>
                <c:pt idx="1492">
                  <c:v>8.1902399999999993</c:v>
                </c:pt>
                <c:pt idx="1493">
                  <c:v>8.1886899999999994</c:v>
                </c:pt>
                <c:pt idx="1494">
                  <c:v>8.1871399999999994</c:v>
                </c:pt>
                <c:pt idx="1495">
                  <c:v>8.1855899999999995</c:v>
                </c:pt>
                <c:pt idx="1496">
                  <c:v>8.1840399999999995</c:v>
                </c:pt>
                <c:pt idx="1497">
                  <c:v>8.1824899999999996</c:v>
                </c:pt>
                <c:pt idx="1498">
                  <c:v>8.1809399999999997</c:v>
                </c:pt>
                <c:pt idx="1499">
                  <c:v>8.1793899999999997</c:v>
                </c:pt>
                <c:pt idx="1500">
                  <c:v>8.1778399999999998</c:v>
                </c:pt>
                <c:pt idx="1501">
                  <c:v>8.1762899999999998</c:v>
                </c:pt>
                <c:pt idx="1502">
                  <c:v>8.1747399999999999</c:v>
                </c:pt>
                <c:pt idx="1503">
                  <c:v>8.17319</c:v>
                </c:pt>
                <c:pt idx="1504">
                  <c:v>8.17164</c:v>
                </c:pt>
                <c:pt idx="1505">
                  <c:v>8.1700900000000001</c:v>
                </c:pt>
                <c:pt idx="1506">
                  <c:v>8.1685400000000001</c:v>
                </c:pt>
                <c:pt idx="1507">
                  <c:v>8.1669900000000002</c:v>
                </c:pt>
                <c:pt idx="1508">
                  <c:v>8.1654400000000003</c:v>
                </c:pt>
                <c:pt idx="1509">
                  <c:v>8.1638900000000003</c:v>
                </c:pt>
                <c:pt idx="1510">
                  <c:v>8.1623400000000004</c:v>
                </c:pt>
                <c:pt idx="1511">
                  <c:v>8.1607900000000004</c:v>
                </c:pt>
                <c:pt idx="1512">
                  <c:v>8.1592400000000005</c:v>
                </c:pt>
                <c:pt idx="1513">
                  <c:v>8.1576900000000006</c:v>
                </c:pt>
                <c:pt idx="1514">
                  <c:v>8.1561400000000006</c:v>
                </c:pt>
                <c:pt idx="1515">
                  <c:v>8.1545900000000007</c:v>
                </c:pt>
                <c:pt idx="1516">
                  <c:v>8.1530400000000007</c:v>
                </c:pt>
                <c:pt idx="1517">
                  <c:v>8.1514900000000008</c:v>
                </c:pt>
                <c:pt idx="1518">
                  <c:v>8.1499400000000009</c:v>
                </c:pt>
                <c:pt idx="1519">
                  <c:v>8.1483899999999991</c:v>
                </c:pt>
                <c:pt idx="1520">
                  <c:v>8.1468399999999992</c:v>
                </c:pt>
                <c:pt idx="1521">
                  <c:v>8.1452899999999993</c:v>
                </c:pt>
                <c:pt idx="1522">
                  <c:v>8.1437399999999993</c:v>
                </c:pt>
                <c:pt idx="1523">
                  <c:v>8.1421899999999994</c:v>
                </c:pt>
                <c:pt idx="1524">
                  <c:v>8.1406399999999994</c:v>
                </c:pt>
                <c:pt idx="1525">
                  <c:v>8.1390899999999995</c:v>
                </c:pt>
                <c:pt idx="1526">
                  <c:v>8.1375399999999996</c:v>
                </c:pt>
                <c:pt idx="1527">
                  <c:v>8.1359899999999996</c:v>
                </c:pt>
                <c:pt idx="1528">
                  <c:v>8.1344399999999997</c:v>
                </c:pt>
                <c:pt idx="1529">
                  <c:v>8.1328899999999997</c:v>
                </c:pt>
                <c:pt idx="1530">
                  <c:v>8.1313399999999998</c:v>
                </c:pt>
                <c:pt idx="1531">
                  <c:v>8.1297899999999998</c:v>
                </c:pt>
                <c:pt idx="1532">
                  <c:v>8.1282399999999999</c:v>
                </c:pt>
                <c:pt idx="1533">
                  <c:v>8.12669</c:v>
                </c:pt>
                <c:pt idx="1534">
                  <c:v>8.12514</c:v>
                </c:pt>
                <c:pt idx="1535">
                  <c:v>8.1235900000000001</c:v>
                </c:pt>
                <c:pt idx="1536">
                  <c:v>8.1211599999999997</c:v>
                </c:pt>
                <c:pt idx="1537">
                  <c:v>8.1172400000000007</c:v>
                </c:pt>
                <c:pt idx="1538">
                  <c:v>8.1133199999999999</c:v>
                </c:pt>
                <c:pt idx="1539">
                  <c:v>8.1094100000000005</c:v>
                </c:pt>
                <c:pt idx="1540">
                  <c:v>8.1054899999999996</c:v>
                </c:pt>
                <c:pt idx="1541">
                  <c:v>8.1015700000000006</c:v>
                </c:pt>
                <c:pt idx="1542">
                  <c:v>8.0976599999999994</c:v>
                </c:pt>
                <c:pt idx="1543">
                  <c:v>8.0937400000000004</c:v>
                </c:pt>
                <c:pt idx="1544">
                  <c:v>8.0898199999999996</c:v>
                </c:pt>
                <c:pt idx="1545">
                  <c:v>8.0859100000000002</c:v>
                </c:pt>
                <c:pt idx="1546">
                  <c:v>8.0819899999999993</c:v>
                </c:pt>
                <c:pt idx="1547">
                  <c:v>8.0780700000000003</c:v>
                </c:pt>
                <c:pt idx="1548">
                  <c:v>8.0741599999999991</c:v>
                </c:pt>
                <c:pt idx="1549">
                  <c:v>8.0702400000000001</c:v>
                </c:pt>
                <c:pt idx="1550">
                  <c:v>8.0663199999999993</c:v>
                </c:pt>
                <c:pt idx="1551">
                  <c:v>8.0624099999999999</c:v>
                </c:pt>
                <c:pt idx="1552">
                  <c:v>8.0584900000000008</c:v>
                </c:pt>
                <c:pt idx="1553">
                  <c:v>8.0545799999999996</c:v>
                </c:pt>
                <c:pt idx="1554">
                  <c:v>8.0506600000000006</c:v>
                </c:pt>
                <c:pt idx="1555">
                  <c:v>8.0467399999999998</c:v>
                </c:pt>
                <c:pt idx="1556">
                  <c:v>8.0428300000000004</c:v>
                </c:pt>
                <c:pt idx="1557">
                  <c:v>8.0389099999999996</c:v>
                </c:pt>
                <c:pt idx="1558">
                  <c:v>8.0349900000000005</c:v>
                </c:pt>
                <c:pt idx="1559">
                  <c:v>8.0310799999999993</c:v>
                </c:pt>
                <c:pt idx="1560">
                  <c:v>8.0271600000000003</c:v>
                </c:pt>
                <c:pt idx="1561">
                  <c:v>8.0232399999999995</c:v>
                </c:pt>
                <c:pt idx="1562">
                  <c:v>8.0193300000000001</c:v>
                </c:pt>
                <c:pt idx="1563">
                  <c:v>8.0154099999999993</c:v>
                </c:pt>
                <c:pt idx="1564">
                  <c:v>8.0114900000000002</c:v>
                </c:pt>
                <c:pt idx="1565">
                  <c:v>8.0075800000000008</c:v>
                </c:pt>
                <c:pt idx="1566">
                  <c:v>8.00366</c:v>
                </c:pt>
                <c:pt idx="1567">
                  <c:v>7.9997400000000001</c:v>
                </c:pt>
                <c:pt idx="1568">
                  <c:v>7.9958299999999998</c:v>
                </c:pt>
                <c:pt idx="1569">
                  <c:v>7.9919099999999998</c:v>
                </c:pt>
                <c:pt idx="1570">
                  <c:v>7.9879899999999999</c:v>
                </c:pt>
                <c:pt idx="1571">
                  <c:v>7.9840799999999996</c:v>
                </c:pt>
                <c:pt idx="1572">
                  <c:v>7.9801599999999997</c:v>
                </c:pt>
                <c:pt idx="1573">
                  <c:v>7.9762399999999998</c:v>
                </c:pt>
                <c:pt idx="1574">
                  <c:v>7.9723300000000004</c:v>
                </c:pt>
                <c:pt idx="1575">
                  <c:v>7.9684100000000004</c:v>
                </c:pt>
                <c:pt idx="1576">
                  <c:v>7.9645000000000001</c:v>
                </c:pt>
                <c:pt idx="1577">
                  <c:v>7.9605800000000002</c:v>
                </c:pt>
                <c:pt idx="1578">
                  <c:v>7.9566600000000003</c:v>
                </c:pt>
                <c:pt idx="1579">
                  <c:v>7.95275</c:v>
                </c:pt>
                <c:pt idx="1580">
                  <c:v>7.9488300000000001</c:v>
                </c:pt>
                <c:pt idx="1581">
                  <c:v>7.9449100000000001</c:v>
                </c:pt>
                <c:pt idx="1582">
                  <c:v>7.9409999999999998</c:v>
                </c:pt>
                <c:pt idx="1583">
                  <c:v>7.9370799999999999</c:v>
                </c:pt>
                <c:pt idx="1584">
                  <c:v>7.93316</c:v>
                </c:pt>
                <c:pt idx="1585">
                  <c:v>7.9292499999999997</c:v>
                </c:pt>
                <c:pt idx="1586">
                  <c:v>7.9253299999999998</c:v>
                </c:pt>
                <c:pt idx="1587">
                  <c:v>7.9214099999999998</c:v>
                </c:pt>
                <c:pt idx="1588">
                  <c:v>7.9175000000000004</c:v>
                </c:pt>
                <c:pt idx="1589">
                  <c:v>7.9135799999999996</c:v>
                </c:pt>
                <c:pt idx="1590">
                  <c:v>7.9096599999999997</c:v>
                </c:pt>
                <c:pt idx="1591">
                  <c:v>7.9057500000000003</c:v>
                </c:pt>
                <c:pt idx="1592">
                  <c:v>7.9018300000000004</c:v>
                </c:pt>
                <c:pt idx="1593">
                  <c:v>7.8979100000000004</c:v>
                </c:pt>
                <c:pt idx="1594">
                  <c:v>7.8940000000000001</c:v>
                </c:pt>
                <c:pt idx="1595">
                  <c:v>7.8900800000000002</c:v>
                </c:pt>
                <c:pt idx="1596">
                  <c:v>7.8861600000000003</c:v>
                </c:pt>
                <c:pt idx="1597">
                  <c:v>7.88225</c:v>
                </c:pt>
                <c:pt idx="1598">
                  <c:v>7.8783300000000001</c:v>
                </c:pt>
                <c:pt idx="1599">
                  <c:v>7.8744199999999998</c:v>
                </c:pt>
                <c:pt idx="1600">
                  <c:v>7.8704999999999998</c:v>
                </c:pt>
                <c:pt idx="1601">
                  <c:v>7.8665799999999999</c:v>
                </c:pt>
                <c:pt idx="1602">
                  <c:v>7.8626699999999996</c:v>
                </c:pt>
                <c:pt idx="1603">
                  <c:v>7.8587499999999997</c:v>
                </c:pt>
                <c:pt idx="1604">
                  <c:v>7.8548299999999998</c:v>
                </c:pt>
                <c:pt idx="1605">
                  <c:v>7.8509200000000003</c:v>
                </c:pt>
                <c:pt idx="1606">
                  <c:v>7.8470000000000004</c:v>
                </c:pt>
                <c:pt idx="1607">
                  <c:v>7.8430799999999996</c:v>
                </c:pt>
                <c:pt idx="1608">
                  <c:v>7.8391700000000002</c:v>
                </c:pt>
                <c:pt idx="1609">
                  <c:v>7.8352500000000003</c:v>
                </c:pt>
                <c:pt idx="1610">
                  <c:v>7.8313300000000003</c:v>
                </c:pt>
                <c:pt idx="1611">
                  <c:v>7.82742</c:v>
                </c:pt>
                <c:pt idx="1612">
                  <c:v>7.8235000000000001</c:v>
                </c:pt>
                <c:pt idx="1613">
                  <c:v>7.8195800000000002</c:v>
                </c:pt>
                <c:pt idx="1614">
                  <c:v>7.8156699999999999</c:v>
                </c:pt>
                <c:pt idx="1615">
                  <c:v>7.8176500000000004</c:v>
                </c:pt>
                <c:pt idx="1616">
                  <c:v>7.8231799999999998</c:v>
                </c:pt>
                <c:pt idx="1617">
                  <c:v>7.8287100000000001</c:v>
                </c:pt>
                <c:pt idx="1618">
                  <c:v>7.8342400000000003</c:v>
                </c:pt>
                <c:pt idx="1619">
                  <c:v>7.8397600000000001</c:v>
                </c:pt>
                <c:pt idx="1620">
                  <c:v>7.8452900000000003</c:v>
                </c:pt>
                <c:pt idx="1621">
                  <c:v>7.8508199999999997</c:v>
                </c:pt>
                <c:pt idx="1622">
                  <c:v>7.8563499999999999</c:v>
                </c:pt>
                <c:pt idx="1623">
                  <c:v>7.8618800000000002</c:v>
                </c:pt>
                <c:pt idx="1624">
                  <c:v>7.8673999999999999</c:v>
                </c:pt>
                <c:pt idx="1625">
                  <c:v>7.8729300000000002</c:v>
                </c:pt>
                <c:pt idx="1626">
                  <c:v>7.8784599999999996</c:v>
                </c:pt>
                <c:pt idx="1627">
                  <c:v>7.8839899999999998</c:v>
                </c:pt>
                <c:pt idx="1628">
                  <c:v>7.8895200000000001</c:v>
                </c:pt>
                <c:pt idx="1629">
                  <c:v>7.8950399999999998</c:v>
                </c:pt>
                <c:pt idx="1630">
                  <c:v>7.9005700000000001</c:v>
                </c:pt>
                <c:pt idx="1631">
                  <c:v>7.9061000000000003</c:v>
                </c:pt>
                <c:pt idx="1632">
                  <c:v>7.9116299999999997</c:v>
                </c:pt>
                <c:pt idx="1633">
                  <c:v>7.91716</c:v>
                </c:pt>
                <c:pt idx="1634">
                  <c:v>7.9226799999999997</c:v>
                </c:pt>
                <c:pt idx="1635">
                  <c:v>7.92821</c:v>
                </c:pt>
                <c:pt idx="1636">
                  <c:v>7.9337400000000002</c:v>
                </c:pt>
                <c:pt idx="1637">
                  <c:v>7.9392699999999996</c:v>
                </c:pt>
                <c:pt idx="1638">
                  <c:v>7.9447900000000002</c:v>
                </c:pt>
                <c:pt idx="1639">
                  <c:v>7.9503199999999996</c:v>
                </c:pt>
                <c:pt idx="1640">
                  <c:v>7.9558499999999999</c:v>
                </c:pt>
                <c:pt idx="1641">
                  <c:v>7.9613800000000001</c:v>
                </c:pt>
                <c:pt idx="1642">
                  <c:v>7.9669100000000004</c:v>
                </c:pt>
                <c:pt idx="1643">
                  <c:v>7.9724300000000001</c:v>
                </c:pt>
                <c:pt idx="1644">
                  <c:v>7.9779600000000004</c:v>
                </c:pt>
                <c:pt idx="1645">
                  <c:v>7.9834899999999998</c:v>
                </c:pt>
                <c:pt idx="1646">
                  <c:v>7.98902</c:v>
                </c:pt>
                <c:pt idx="1647">
                  <c:v>7.9945500000000003</c:v>
                </c:pt>
                <c:pt idx="1648">
                  <c:v>8.0000699999999991</c:v>
                </c:pt>
                <c:pt idx="1649">
                  <c:v>8.0055999999999994</c:v>
                </c:pt>
                <c:pt idx="1650">
                  <c:v>8.0111299999999996</c:v>
                </c:pt>
                <c:pt idx="1651">
                  <c:v>8.0166599999999999</c:v>
                </c:pt>
                <c:pt idx="1652">
                  <c:v>8.0221900000000002</c:v>
                </c:pt>
                <c:pt idx="1653">
                  <c:v>8.0277100000000008</c:v>
                </c:pt>
                <c:pt idx="1654">
                  <c:v>8.0332399999999993</c:v>
                </c:pt>
                <c:pt idx="1655">
                  <c:v>8.0387699999999995</c:v>
                </c:pt>
                <c:pt idx="1656">
                  <c:v>8.0442999999999998</c:v>
                </c:pt>
                <c:pt idx="1657">
                  <c:v>8.0498200000000004</c:v>
                </c:pt>
                <c:pt idx="1658">
                  <c:v>8.0553500000000007</c:v>
                </c:pt>
                <c:pt idx="1659">
                  <c:v>8.0608799999999992</c:v>
                </c:pt>
                <c:pt idx="1660">
                  <c:v>8.0664099999999994</c:v>
                </c:pt>
                <c:pt idx="1661">
                  <c:v>8.0719399999999997</c:v>
                </c:pt>
                <c:pt idx="1662">
                  <c:v>8.0774600000000003</c:v>
                </c:pt>
                <c:pt idx="1663">
                  <c:v>8.0829900000000006</c:v>
                </c:pt>
                <c:pt idx="1664">
                  <c:v>8.0885200000000008</c:v>
                </c:pt>
                <c:pt idx="1665">
                  <c:v>8.0940499999999993</c:v>
                </c:pt>
                <c:pt idx="1666">
                  <c:v>8.0995799999999996</c:v>
                </c:pt>
                <c:pt idx="1667">
                  <c:v>8.1051000000000002</c:v>
                </c:pt>
                <c:pt idx="1668">
                  <c:v>8.1106300000000005</c:v>
                </c:pt>
                <c:pt idx="1669">
                  <c:v>8.1161600000000007</c:v>
                </c:pt>
                <c:pt idx="1670">
                  <c:v>8.1216899999999992</c:v>
                </c:pt>
                <c:pt idx="1671">
                  <c:v>8.1272199999999994</c:v>
                </c:pt>
                <c:pt idx="1672">
                  <c:v>8.1327400000000001</c:v>
                </c:pt>
                <c:pt idx="1673">
                  <c:v>8.1382700000000003</c:v>
                </c:pt>
                <c:pt idx="1674">
                  <c:v>8.1438000000000006</c:v>
                </c:pt>
                <c:pt idx="1675">
                  <c:v>8.1493300000000009</c:v>
                </c:pt>
                <c:pt idx="1676">
                  <c:v>8.1548499999999997</c:v>
                </c:pt>
                <c:pt idx="1677">
                  <c:v>8.16038</c:v>
                </c:pt>
                <c:pt idx="1678">
                  <c:v>8.1659100000000002</c:v>
                </c:pt>
                <c:pt idx="1679">
                  <c:v>8.1714400000000005</c:v>
                </c:pt>
                <c:pt idx="1680">
                  <c:v>8.1769700000000007</c:v>
                </c:pt>
                <c:pt idx="1681">
                  <c:v>8.1824899999999996</c:v>
                </c:pt>
                <c:pt idx="1682">
                  <c:v>8.1880199999999999</c:v>
                </c:pt>
                <c:pt idx="1683">
                  <c:v>8.1935500000000001</c:v>
                </c:pt>
                <c:pt idx="1684">
                  <c:v>8.1990800000000004</c:v>
                </c:pt>
                <c:pt idx="1685">
                  <c:v>8.2046100000000006</c:v>
                </c:pt>
                <c:pt idx="1686">
                  <c:v>8.2101299999999995</c:v>
                </c:pt>
                <c:pt idx="1687">
                  <c:v>8.2156599999999997</c:v>
                </c:pt>
                <c:pt idx="1688">
                  <c:v>8.22119</c:v>
                </c:pt>
                <c:pt idx="1689">
                  <c:v>8.2267200000000003</c:v>
                </c:pt>
                <c:pt idx="1690">
                  <c:v>8.2322500000000005</c:v>
                </c:pt>
                <c:pt idx="1691">
                  <c:v>8.2377699999999994</c:v>
                </c:pt>
                <c:pt idx="1692">
                  <c:v>8.2432999999999996</c:v>
                </c:pt>
                <c:pt idx="1693">
                  <c:v>8.2488299999999999</c:v>
                </c:pt>
                <c:pt idx="1694">
                  <c:v>8.2469800000000006</c:v>
                </c:pt>
                <c:pt idx="1695">
                  <c:v>8.2440899999999999</c:v>
                </c:pt>
                <c:pt idx="1696">
                  <c:v>8.2411899999999996</c:v>
                </c:pt>
                <c:pt idx="1697">
                  <c:v>8.2382899999999992</c:v>
                </c:pt>
                <c:pt idx="1698">
                  <c:v>8.2353900000000007</c:v>
                </c:pt>
                <c:pt idx="1699">
                  <c:v>8.2324900000000003</c:v>
                </c:pt>
                <c:pt idx="1700">
                  <c:v>8.22959</c:v>
                </c:pt>
                <c:pt idx="1701">
                  <c:v>8.2266999999999992</c:v>
                </c:pt>
                <c:pt idx="1702">
                  <c:v>8.2238000000000007</c:v>
                </c:pt>
                <c:pt idx="1703">
                  <c:v>8.2209000000000003</c:v>
                </c:pt>
                <c:pt idx="1704">
                  <c:v>8.218</c:v>
                </c:pt>
                <c:pt idx="1705">
                  <c:v>8.2150999999999996</c:v>
                </c:pt>
                <c:pt idx="1706">
                  <c:v>8.2122100000000007</c:v>
                </c:pt>
                <c:pt idx="1707">
                  <c:v>8.2093100000000003</c:v>
                </c:pt>
                <c:pt idx="1708">
                  <c:v>8.20641</c:v>
                </c:pt>
                <c:pt idx="1709">
                  <c:v>8.2035099999999996</c:v>
                </c:pt>
                <c:pt idx="1710">
                  <c:v>8.2006099999999993</c:v>
                </c:pt>
                <c:pt idx="1711">
                  <c:v>8.1977100000000007</c:v>
                </c:pt>
                <c:pt idx="1712">
                  <c:v>8.19482</c:v>
                </c:pt>
                <c:pt idx="1713">
                  <c:v>8.1919199999999996</c:v>
                </c:pt>
                <c:pt idx="1714">
                  <c:v>8.1890199999999993</c:v>
                </c:pt>
                <c:pt idx="1715">
                  <c:v>8.1861200000000007</c:v>
                </c:pt>
                <c:pt idx="1716">
                  <c:v>8.1832200000000004</c:v>
                </c:pt>
                <c:pt idx="1717">
                  <c:v>8.18032</c:v>
                </c:pt>
                <c:pt idx="1718">
                  <c:v>8.1774299999999993</c:v>
                </c:pt>
                <c:pt idx="1719">
                  <c:v>8.1745300000000007</c:v>
                </c:pt>
                <c:pt idx="1720">
                  <c:v>8.1716300000000004</c:v>
                </c:pt>
                <c:pt idx="1721">
                  <c:v>8.16873</c:v>
                </c:pt>
                <c:pt idx="1722">
                  <c:v>8.1658299999999997</c:v>
                </c:pt>
                <c:pt idx="1723">
                  <c:v>8.1629400000000008</c:v>
                </c:pt>
                <c:pt idx="1724">
                  <c:v>8.1600400000000004</c:v>
                </c:pt>
                <c:pt idx="1725">
                  <c:v>8.1571400000000001</c:v>
                </c:pt>
                <c:pt idx="1726">
                  <c:v>8.1542399999999997</c:v>
                </c:pt>
                <c:pt idx="1727">
                  <c:v>8.1513399999999994</c:v>
                </c:pt>
                <c:pt idx="1728">
                  <c:v>8.1484400000000008</c:v>
                </c:pt>
                <c:pt idx="1729">
                  <c:v>8.1455500000000001</c:v>
                </c:pt>
                <c:pt idx="1730">
                  <c:v>8.1426499999999997</c:v>
                </c:pt>
                <c:pt idx="1731">
                  <c:v>8.1397499999999994</c:v>
                </c:pt>
                <c:pt idx="1732">
                  <c:v>8.1368500000000008</c:v>
                </c:pt>
                <c:pt idx="1733">
                  <c:v>8.1339500000000005</c:v>
                </c:pt>
                <c:pt idx="1734">
                  <c:v>8.1310599999999997</c:v>
                </c:pt>
                <c:pt idx="1735">
                  <c:v>8.1281599999999994</c:v>
                </c:pt>
                <c:pt idx="1736">
                  <c:v>8.1252600000000008</c:v>
                </c:pt>
                <c:pt idx="1737">
                  <c:v>8.1223600000000005</c:v>
                </c:pt>
                <c:pt idx="1738">
                  <c:v>8.1194600000000001</c:v>
                </c:pt>
                <c:pt idx="1739">
                  <c:v>8.1165599999999998</c:v>
                </c:pt>
                <c:pt idx="1740">
                  <c:v>8.1136700000000008</c:v>
                </c:pt>
                <c:pt idx="1741">
                  <c:v>8.1107700000000005</c:v>
                </c:pt>
                <c:pt idx="1742">
                  <c:v>8.1078700000000001</c:v>
                </c:pt>
                <c:pt idx="1743">
                  <c:v>8.1049699999999998</c:v>
                </c:pt>
                <c:pt idx="1744">
                  <c:v>8.1020699999999994</c:v>
                </c:pt>
                <c:pt idx="1745">
                  <c:v>8.0991700000000009</c:v>
                </c:pt>
                <c:pt idx="1746">
                  <c:v>8.0962800000000001</c:v>
                </c:pt>
                <c:pt idx="1747">
                  <c:v>8.0933799999999998</c:v>
                </c:pt>
                <c:pt idx="1748">
                  <c:v>8.0904799999999994</c:v>
                </c:pt>
                <c:pt idx="1749">
                  <c:v>8.0875800000000009</c:v>
                </c:pt>
                <c:pt idx="1750">
                  <c:v>8.0846800000000005</c:v>
                </c:pt>
                <c:pt idx="1751">
                  <c:v>8.0817899999999998</c:v>
                </c:pt>
                <c:pt idx="1752">
                  <c:v>8.0788899999999995</c:v>
                </c:pt>
                <c:pt idx="1753">
                  <c:v>8.0759899999999991</c:v>
                </c:pt>
                <c:pt idx="1754">
                  <c:v>8.0730900000000005</c:v>
                </c:pt>
                <c:pt idx="1755">
                  <c:v>8.0701900000000002</c:v>
                </c:pt>
                <c:pt idx="1756">
                  <c:v>8.0672899999999998</c:v>
                </c:pt>
                <c:pt idx="1757">
                  <c:v>8.0643999999999991</c:v>
                </c:pt>
                <c:pt idx="1758">
                  <c:v>8.0615000000000006</c:v>
                </c:pt>
                <c:pt idx="1759">
                  <c:v>8.0586000000000002</c:v>
                </c:pt>
                <c:pt idx="1760">
                  <c:v>8.0556999999999999</c:v>
                </c:pt>
                <c:pt idx="1761">
                  <c:v>8.0527999999999995</c:v>
                </c:pt>
                <c:pt idx="1762">
                  <c:v>8.0498999999999992</c:v>
                </c:pt>
                <c:pt idx="1763">
                  <c:v>8.0470100000000002</c:v>
                </c:pt>
                <c:pt idx="1764">
                  <c:v>8.0441099999999999</c:v>
                </c:pt>
                <c:pt idx="1765">
                  <c:v>8.0412099999999995</c:v>
                </c:pt>
                <c:pt idx="1766">
                  <c:v>8.0383099999999992</c:v>
                </c:pt>
                <c:pt idx="1767">
                  <c:v>8.0354100000000006</c:v>
                </c:pt>
                <c:pt idx="1768">
                  <c:v>8.0325199999999999</c:v>
                </c:pt>
                <c:pt idx="1769">
                  <c:v>8.0296199999999995</c:v>
                </c:pt>
                <c:pt idx="1770">
                  <c:v>8.0267199999999992</c:v>
                </c:pt>
                <c:pt idx="1771">
                  <c:v>8.0238200000000006</c:v>
                </c:pt>
                <c:pt idx="1772">
                  <c:v>8.0210500000000007</c:v>
                </c:pt>
                <c:pt idx="1773">
                  <c:v>8.0191599999999994</c:v>
                </c:pt>
                <c:pt idx="1774">
                  <c:v>8.0172699999999999</c:v>
                </c:pt>
                <c:pt idx="1775">
                  <c:v>8.0153700000000008</c:v>
                </c:pt>
                <c:pt idx="1776">
                  <c:v>8.0134799999999995</c:v>
                </c:pt>
                <c:pt idx="1777">
                  <c:v>8.01159</c:v>
                </c:pt>
                <c:pt idx="1778">
                  <c:v>8.0097000000000005</c:v>
                </c:pt>
                <c:pt idx="1779">
                  <c:v>8.0078099999999992</c:v>
                </c:pt>
                <c:pt idx="1780">
                  <c:v>8.0059199999999997</c:v>
                </c:pt>
                <c:pt idx="1781">
                  <c:v>8.0040300000000002</c:v>
                </c:pt>
                <c:pt idx="1782">
                  <c:v>8.0021400000000007</c:v>
                </c:pt>
                <c:pt idx="1783">
                  <c:v>8.0002499999999994</c:v>
                </c:pt>
                <c:pt idx="1784">
                  <c:v>7.9983500000000003</c:v>
                </c:pt>
                <c:pt idx="1785">
                  <c:v>7.9964599999999999</c:v>
                </c:pt>
                <c:pt idx="1786">
                  <c:v>7.9945700000000004</c:v>
                </c:pt>
                <c:pt idx="1787">
                  <c:v>7.99268</c:v>
                </c:pt>
                <c:pt idx="1788">
                  <c:v>7.9907899999999996</c:v>
                </c:pt>
                <c:pt idx="1789">
                  <c:v>7.9889000000000001</c:v>
                </c:pt>
                <c:pt idx="1790">
                  <c:v>7.9870099999999997</c:v>
                </c:pt>
                <c:pt idx="1791">
                  <c:v>7.9851200000000002</c:v>
                </c:pt>
                <c:pt idx="1792">
                  <c:v>7.9832299999999998</c:v>
                </c:pt>
                <c:pt idx="1793">
                  <c:v>7.9813299999999998</c:v>
                </c:pt>
                <c:pt idx="1794">
                  <c:v>7.9794400000000003</c:v>
                </c:pt>
                <c:pt idx="1795">
                  <c:v>7.9775499999999999</c:v>
                </c:pt>
                <c:pt idx="1796">
                  <c:v>7.9756600000000004</c:v>
                </c:pt>
                <c:pt idx="1797">
                  <c:v>7.97377</c:v>
                </c:pt>
                <c:pt idx="1798">
                  <c:v>7.9718799999999996</c:v>
                </c:pt>
                <c:pt idx="1799">
                  <c:v>7.9699900000000001</c:v>
                </c:pt>
                <c:pt idx="1800">
                  <c:v>7.9680999999999997</c:v>
                </c:pt>
                <c:pt idx="1801">
                  <c:v>7.9662100000000002</c:v>
                </c:pt>
                <c:pt idx="1802">
                  <c:v>7.9643100000000002</c:v>
                </c:pt>
                <c:pt idx="1803">
                  <c:v>7.9624199999999998</c:v>
                </c:pt>
                <c:pt idx="1804">
                  <c:v>7.9605300000000003</c:v>
                </c:pt>
                <c:pt idx="1805">
                  <c:v>7.9586399999999999</c:v>
                </c:pt>
                <c:pt idx="1806">
                  <c:v>7.9567500000000004</c:v>
                </c:pt>
                <c:pt idx="1807">
                  <c:v>7.95486</c:v>
                </c:pt>
                <c:pt idx="1808">
                  <c:v>7.9529699999999997</c:v>
                </c:pt>
                <c:pt idx="1809">
                  <c:v>7.9510800000000001</c:v>
                </c:pt>
                <c:pt idx="1810">
                  <c:v>7.9491899999999998</c:v>
                </c:pt>
                <c:pt idx="1811">
                  <c:v>7.9472899999999997</c:v>
                </c:pt>
                <c:pt idx="1812">
                  <c:v>7.9454000000000002</c:v>
                </c:pt>
                <c:pt idx="1813">
                  <c:v>7.9435099999999998</c:v>
                </c:pt>
                <c:pt idx="1814">
                  <c:v>7.9416200000000003</c:v>
                </c:pt>
                <c:pt idx="1815">
                  <c:v>7.93973</c:v>
                </c:pt>
                <c:pt idx="1816">
                  <c:v>7.9378399999999996</c:v>
                </c:pt>
                <c:pt idx="1817">
                  <c:v>7.9359500000000001</c:v>
                </c:pt>
                <c:pt idx="1818">
                  <c:v>7.9340599999999997</c:v>
                </c:pt>
                <c:pt idx="1819">
                  <c:v>7.9321700000000002</c:v>
                </c:pt>
                <c:pt idx="1820">
                  <c:v>7.9302700000000002</c:v>
                </c:pt>
                <c:pt idx="1821">
                  <c:v>7.9283799999999998</c:v>
                </c:pt>
                <c:pt idx="1822">
                  <c:v>7.9264900000000003</c:v>
                </c:pt>
                <c:pt idx="1823">
                  <c:v>7.9245999999999999</c:v>
                </c:pt>
                <c:pt idx="1824">
                  <c:v>7.9227100000000004</c:v>
                </c:pt>
                <c:pt idx="1825">
                  <c:v>7.92082</c:v>
                </c:pt>
                <c:pt idx="1826">
                  <c:v>7.9189299999999996</c:v>
                </c:pt>
                <c:pt idx="1827">
                  <c:v>7.9170400000000001</c:v>
                </c:pt>
                <c:pt idx="1828">
                  <c:v>7.9151499999999997</c:v>
                </c:pt>
                <c:pt idx="1829">
                  <c:v>7.9132499999999997</c:v>
                </c:pt>
                <c:pt idx="1830">
                  <c:v>7.9113600000000002</c:v>
                </c:pt>
                <c:pt idx="1831">
                  <c:v>7.9094699999999998</c:v>
                </c:pt>
                <c:pt idx="1832">
                  <c:v>7.9075800000000003</c:v>
                </c:pt>
                <c:pt idx="1833">
                  <c:v>7.9056899999999999</c:v>
                </c:pt>
                <c:pt idx="1834">
                  <c:v>7.9038000000000004</c:v>
                </c:pt>
                <c:pt idx="1835">
                  <c:v>7.90191</c:v>
                </c:pt>
                <c:pt idx="1836">
                  <c:v>7.9000199999999996</c:v>
                </c:pt>
                <c:pt idx="1837">
                  <c:v>7.8981300000000001</c:v>
                </c:pt>
                <c:pt idx="1838">
                  <c:v>7.8962300000000001</c:v>
                </c:pt>
                <c:pt idx="1839">
                  <c:v>7.8943399999999997</c:v>
                </c:pt>
                <c:pt idx="1840">
                  <c:v>7.8924500000000002</c:v>
                </c:pt>
                <c:pt idx="1841">
                  <c:v>7.8905599999999998</c:v>
                </c:pt>
                <c:pt idx="1842">
                  <c:v>7.8886700000000003</c:v>
                </c:pt>
                <c:pt idx="1843">
                  <c:v>7.8867799999999999</c:v>
                </c:pt>
                <c:pt idx="1844">
                  <c:v>7.8848900000000004</c:v>
                </c:pt>
                <c:pt idx="1845">
                  <c:v>7.883</c:v>
                </c:pt>
                <c:pt idx="1846">
                  <c:v>7.8811099999999996</c:v>
                </c:pt>
                <c:pt idx="1847">
                  <c:v>7.8792099999999996</c:v>
                </c:pt>
                <c:pt idx="1848">
                  <c:v>7.8773200000000001</c:v>
                </c:pt>
                <c:pt idx="1849">
                  <c:v>7.8754299999999997</c:v>
                </c:pt>
                <c:pt idx="1850">
                  <c:v>7.8735400000000002</c:v>
                </c:pt>
                <c:pt idx="1851">
                  <c:v>7.8729100000000001</c:v>
                </c:pt>
                <c:pt idx="1852">
                  <c:v>7.8743999999999996</c:v>
                </c:pt>
                <c:pt idx="1853">
                  <c:v>7.8758800000000004</c:v>
                </c:pt>
                <c:pt idx="1854">
                  <c:v>7.8773600000000004</c:v>
                </c:pt>
                <c:pt idx="1855">
                  <c:v>7.8788499999999999</c:v>
                </c:pt>
                <c:pt idx="1856">
                  <c:v>7.8803299999999998</c:v>
                </c:pt>
                <c:pt idx="1857">
                  <c:v>7.8818099999999998</c:v>
                </c:pt>
                <c:pt idx="1858">
                  <c:v>7.8832899999999997</c:v>
                </c:pt>
                <c:pt idx="1859">
                  <c:v>7.8847800000000001</c:v>
                </c:pt>
                <c:pt idx="1860">
                  <c:v>7.88626</c:v>
                </c:pt>
                <c:pt idx="1861">
                  <c:v>7.88774</c:v>
                </c:pt>
                <c:pt idx="1862">
                  <c:v>7.8892199999999999</c:v>
                </c:pt>
                <c:pt idx="1863">
                  <c:v>7.8907100000000003</c:v>
                </c:pt>
                <c:pt idx="1864">
                  <c:v>7.8921900000000003</c:v>
                </c:pt>
                <c:pt idx="1865">
                  <c:v>7.8936700000000002</c:v>
                </c:pt>
                <c:pt idx="1866">
                  <c:v>7.8951599999999997</c:v>
                </c:pt>
                <c:pt idx="1867">
                  <c:v>7.8966399999999997</c:v>
                </c:pt>
                <c:pt idx="1868">
                  <c:v>7.8981199999999996</c:v>
                </c:pt>
                <c:pt idx="1869">
                  <c:v>7.8996000000000004</c:v>
                </c:pt>
                <c:pt idx="1870">
                  <c:v>7.9010899999999999</c:v>
                </c:pt>
                <c:pt idx="1871">
                  <c:v>7.9025699999999999</c:v>
                </c:pt>
                <c:pt idx="1872">
                  <c:v>7.9040499999999998</c:v>
                </c:pt>
                <c:pt idx="1873">
                  <c:v>7.9055299999999997</c:v>
                </c:pt>
                <c:pt idx="1874">
                  <c:v>7.9070200000000002</c:v>
                </c:pt>
                <c:pt idx="1875">
                  <c:v>7.9085000000000001</c:v>
                </c:pt>
                <c:pt idx="1876">
                  <c:v>7.90998</c:v>
                </c:pt>
                <c:pt idx="1877">
                  <c:v>7.9114599999999999</c:v>
                </c:pt>
                <c:pt idx="1878">
                  <c:v>7.9129500000000004</c:v>
                </c:pt>
                <c:pt idx="1879">
                  <c:v>7.9144300000000003</c:v>
                </c:pt>
                <c:pt idx="1880">
                  <c:v>7.9159100000000002</c:v>
                </c:pt>
                <c:pt idx="1881">
                  <c:v>7.9173999999999998</c:v>
                </c:pt>
                <c:pt idx="1882">
                  <c:v>7.9188799999999997</c:v>
                </c:pt>
                <c:pt idx="1883">
                  <c:v>7.9203599999999996</c:v>
                </c:pt>
                <c:pt idx="1884">
                  <c:v>7.9218400000000004</c:v>
                </c:pt>
                <c:pt idx="1885">
                  <c:v>7.92333</c:v>
                </c:pt>
                <c:pt idx="1886">
                  <c:v>7.9248099999999999</c:v>
                </c:pt>
                <c:pt idx="1887">
                  <c:v>7.9262899999999998</c:v>
                </c:pt>
                <c:pt idx="1888">
                  <c:v>7.9277699999999998</c:v>
                </c:pt>
                <c:pt idx="1889">
                  <c:v>7.9292600000000002</c:v>
                </c:pt>
                <c:pt idx="1890">
                  <c:v>7.9307400000000001</c:v>
                </c:pt>
                <c:pt idx="1891">
                  <c:v>7.93222</c:v>
                </c:pt>
                <c:pt idx="1892">
                  <c:v>7.9337</c:v>
                </c:pt>
                <c:pt idx="1893">
                  <c:v>7.9351900000000004</c:v>
                </c:pt>
                <c:pt idx="1894">
                  <c:v>7.9366700000000003</c:v>
                </c:pt>
                <c:pt idx="1895">
                  <c:v>7.9381500000000003</c:v>
                </c:pt>
                <c:pt idx="1896">
                  <c:v>7.9396399999999998</c:v>
                </c:pt>
                <c:pt idx="1897">
                  <c:v>7.9411199999999997</c:v>
                </c:pt>
                <c:pt idx="1898">
                  <c:v>7.9425999999999997</c:v>
                </c:pt>
                <c:pt idx="1899">
                  <c:v>7.9440799999999996</c:v>
                </c:pt>
                <c:pt idx="1900">
                  <c:v>7.94557</c:v>
                </c:pt>
                <c:pt idx="1901">
                  <c:v>7.9470499999999999</c:v>
                </c:pt>
                <c:pt idx="1902">
                  <c:v>7.9485299999999999</c:v>
                </c:pt>
                <c:pt idx="1903">
                  <c:v>7.9500099999999998</c:v>
                </c:pt>
                <c:pt idx="1904">
                  <c:v>7.9515000000000002</c:v>
                </c:pt>
                <c:pt idx="1905">
                  <c:v>7.9529800000000002</c:v>
                </c:pt>
                <c:pt idx="1906">
                  <c:v>7.9544600000000001</c:v>
                </c:pt>
                <c:pt idx="1907">
                  <c:v>7.9559499999999996</c:v>
                </c:pt>
                <c:pt idx="1908">
                  <c:v>7.9574299999999996</c:v>
                </c:pt>
                <c:pt idx="1909">
                  <c:v>7.9589100000000004</c:v>
                </c:pt>
                <c:pt idx="1910">
                  <c:v>7.9603900000000003</c:v>
                </c:pt>
                <c:pt idx="1911">
                  <c:v>7.9618799999999998</c:v>
                </c:pt>
                <c:pt idx="1912">
                  <c:v>7.9633599999999998</c:v>
                </c:pt>
                <c:pt idx="1913">
                  <c:v>7.9648399999999997</c:v>
                </c:pt>
                <c:pt idx="1914">
                  <c:v>7.9663199999999996</c:v>
                </c:pt>
                <c:pt idx="1915">
                  <c:v>7.9678100000000001</c:v>
                </c:pt>
                <c:pt idx="1916">
                  <c:v>7.96929</c:v>
                </c:pt>
                <c:pt idx="1917">
                  <c:v>7.9707699999999999</c:v>
                </c:pt>
                <c:pt idx="1918">
                  <c:v>7.9722499999999998</c:v>
                </c:pt>
                <c:pt idx="1919">
                  <c:v>7.9737400000000003</c:v>
                </c:pt>
                <c:pt idx="1920">
                  <c:v>7.9752200000000002</c:v>
                </c:pt>
                <c:pt idx="1921">
                  <c:v>7.9767000000000001</c:v>
                </c:pt>
                <c:pt idx="1922">
                  <c:v>7.9781899999999997</c:v>
                </c:pt>
                <c:pt idx="1923">
                  <c:v>7.9796699999999996</c:v>
                </c:pt>
                <c:pt idx="1924">
                  <c:v>7.9811500000000004</c:v>
                </c:pt>
                <c:pt idx="1925">
                  <c:v>7.9826300000000003</c:v>
                </c:pt>
                <c:pt idx="1926">
                  <c:v>7.9841199999999999</c:v>
                </c:pt>
                <c:pt idx="1927">
                  <c:v>7.9855999999999998</c:v>
                </c:pt>
                <c:pt idx="1928">
                  <c:v>7.9870799999999997</c:v>
                </c:pt>
                <c:pt idx="1929">
                  <c:v>7.9885599999999997</c:v>
                </c:pt>
                <c:pt idx="1930">
                  <c:v>7.9898400000000001</c:v>
                </c:pt>
                <c:pt idx="1931">
                  <c:v>7.9909800000000004</c:v>
                </c:pt>
                <c:pt idx="1932">
                  <c:v>7.9921300000000004</c:v>
                </c:pt>
                <c:pt idx="1933">
                  <c:v>7.9932800000000004</c:v>
                </c:pt>
                <c:pt idx="1934">
                  <c:v>7.9944300000000004</c:v>
                </c:pt>
                <c:pt idx="1935">
                  <c:v>7.9955699999999998</c:v>
                </c:pt>
                <c:pt idx="1936">
                  <c:v>7.9967199999999998</c:v>
                </c:pt>
                <c:pt idx="1937">
                  <c:v>7.9978699999999998</c:v>
                </c:pt>
                <c:pt idx="1938">
                  <c:v>7.9990100000000002</c:v>
                </c:pt>
                <c:pt idx="1939">
                  <c:v>8.0001599999999993</c:v>
                </c:pt>
                <c:pt idx="1940">
                  <c:v>8.0013100000000001</c:v>
                </c:pt>
                <c:pt idx="1941">
                  <c:v>8.0024499999999996</c:v>
                </c:pt>
                <c:pt idx="1942">
                  <c:v>8.0036000000000005</c:v>
                </c:pt>
                <c:pt idx="1943">
                  <c:v>8.0047499999999996</c:v>
                </c:pt>
                <c:pt idx="1944">
                  <c:v>8.0058900000000008</c:v>
                </c:pt>
                <c:pt idx="1945">
                  <c:v>8.0070399999999999</c:v>
                </c:pt>
                <c:pt idx="1946">
                  <c:v>8.0081900000000008</c:v>
                </c:pt>
                <c:pt idx="1947">
                  <c:v>8.0093399999999999</c:v>
                </c:pt>
                <c:pt idx="1948">
                  <c:v>8.0104799999999994</c:v>
                </c:pt>
                <c:pt idx="1949">
                  <c:v>8.0116300000000003</c:v>
                </c:pt>
                <c:pt idx="1950">
                  <c:v>8.0127799999999993</c:v>
                </c:pt>
                <c:pt idx="1951">
                  <c:v>8.0139200000000006</c:v>
                </c:pt>
                <c:pt idx="1952">
                  <c:v>8.0150699999999997</c:v>
                </c:pt>
                <c:pt idx="1953">
                  <c:v>8.0162200000000006</c:v>
                </c:pt>
                <c:pt idx="1954">
                  <c:v>8.01736</c:v>
                </c:pt>
                <c:pt idx="1955">
                  <c:v>8.0185099999999991</c:v>
                </c:pt>
                <c:pt idx="1956">
                  <c:v>8.01966</c:v>
                </c:pt>
                <c:pt idx="1957">
                  <c:v>8.0208100000000009</c:v>
                </c:pt>
                <c:pt idx="1958">
                  <c:v>8.0219500000000004</c:v>
                </c:pt>
                <c:pt idx="1959">
                  <c:v>8.0230999999999995</c:v>
                </c:pt>
                <c:pt idx="1960">
                  <c:v>8.0242500000000003</c:v>
                </c:pt>
                <c:pt idx="1961">
                  <c:v>8.0253899999999998</c:v>
                </c:pt>
                <c:pt idx="1962">
                  <c:v>8.0265400000000007</c:v>
                </c:pt>
                <c:pt idx="1963">
                  <c:v>8.0276899999999998</c:v>
                </c:pt>
                <c:pt idx="1964">
                  <c:v>8.0288299999999992</c:v>
                </c:pt>
                <c:pt idx="1965">
                  <c:v>8.0299800000000001</c:v>
                </c:pt>
                <c:pt idx="1966">
                  <c:v>8.0311299999999992</c:v>
                </c:pt>
                <c:pt idx="1967">
                  <c:v>8.0322800000000001</c:v>
                </c:pt>
                <c:pt idx="1968">
                  <c:v>8.0334199999999996</c:v>
                </c:pt>
                <c:pt idx="1969">
                  <c:v>8.0345700000000004</c:v>
                </c:pt>
                <c:pt idx="1970">
                  <c:v>8.0357199999999995</c:v>
                </c:pt>
                <c:pt idx="1971">
                  <c:v>8.0368600000000008</c:v>
                </c:pt>
                <c:pt idx="1972">
                  <c:v>8.0380099999999999</c:v>
                </c:pt>
                <c:pt idx="1973">
                  <c:v>8.0391600000000007</c:v>
                </c:pt>
                <c:pt idx="1974">
                  <c:v>8.0403000000000002</c:v>
                </c:pt>
                <c:pt idx="1975">
                  <c:v>8.0414499999999993</c:v>
                </c:pt>
                <c:pt idx="1976">
                  <c:v>8.0426000000000002</c:v>
                </c:pt>
                <c:pt idx="1977">
                  <c:v>8.0437499999999993</c:v>
                </c:pt>
                <c:pt idx="1978">
                  <c:v>8.0448900000000005</c:v>
                </c:pt>
                <c:pt idx="1979">
                  <c:v>8.0460399999999996</c:v>
                </c:pt>
                <c:pt idx="1980">
                  <c:v>8.0471900000000005</c:v>
                </c:pt>
                <c:pt idx="1981">
                  <c:v>8.04833</c:v>
                </c:pt>
                <c:pt idx="1982">
                  <c:v>8.0494800000000009</c:v>
                </c:pt>
                <c:pt idx="1983">
                  <c:v>8.05063</c:v>
                </c:pt>
                <c:pt idx="1984">
                  <c:v>8.0517699999999994</c:v>
                </c:pt>
                <c:pt idx="1985">
                  <c:v>8.0529200000000003</c:v>
                </c:pt>
                <c:pt idx="1986">
                  <c:v>8.0540699999999994</c:v>
                </c:pt>
                <c:pt idx="1987">
                  <c:v>8.0552200000000003</c:v>
                </c:pt>
                <c:pt idx="1988">
                  <c:v>8.0563599999999997</c:v>
                </c:pt>
                <c:pt idx="1989">
                  <c:v>8.0575100000000006</c:v>
                </c:pt>
                <c:pt idx="1990">
                  <c:v>8.0586599999999997</c:v>
                </c:pt>
                <c:pt idx="1991">
                  <c:v>8.0597999999999992</c:v>
                </c:pt>
                <c:pt idx="1992">
                  <c:v>8.0609500000000001</c:v>
                </c:pt>
                <c:pt idx="1993">
                  <c:v>8.0620999999999992</c:v>
                </c:pt>
                <c:pt idx="1994">
                  <c:v>8.0632400000000004</c:v>
                </c:pt>
                <c:pt idx="1995">
                  <c:v>8.0643899999999995</c:v>
                </c:pt>
                <c:pt idx="1996">
                  <c:v>8.0655400000000004</c:v>
                </c:pt>
                <c:pt idx="1997">
                  <c:v>8.0666799999999999</c:v>
                </c:pt>
                <c:pt idx="1998">
                  <c:v>8.0678300000000007</c:v>
                </c:pt>
                <c:pt idx="1999">
                  <c:v>8.0689799999999998</c:v>
                </c:pt>
                <c:pt idx="2000">
                  <c:v>8.0701300000000007</c:v>
                </c:pt>
                <c:pt idx="2001">
                  <c:v>8.0712700000000002</c:v>
                </c:pt>
                <c:pt idx="2002">
                  <c:v>8.0724199999999993</c:v>
                </c:pt>
                <c:pt idx="2003">
                  <c:v>8.0735700000000001</c:v>
                </c:pt>
                <c:pt idx="2004">
                  <c:v>8.0747099999999996</c:v>
                </c:pt>
                <c:pt idx="2005">
                  <c:v>8.0758600000000005</c:v>
                </c:pt>
                <c:pt idx="2006">
                  <c:v>8.0770099999999996</c:v>
                </c:pt>
                <c:pt idx="2007">
                  <c:v>8.0781500000000008</c:v>
                </c:pt>
                <c:pt idx="2008">
                  <c:v>8.0792999999999999</c:v>
                </c:pt>
                <c:pt idx="2009">
                  <c:v>8.0730799999999991</c:v>
                </c:pt>
                <c:pt idx="2010">
                  <c:v>8.0657999999999994</c:v>
                </c:pt>
                <c:pt idx="2011">
                  <c:v>8.0585199999999997</c:v>
                </c:pt>
                <c:pt idx="2012">
                  <c:v>8.05124</c:v>
                </c:pt>
                <c:pt idx="2013">
                  <c:v>8.0439600000000002</c:v>
                </c:pt>
                <c:pt idx="2014">
                  <c:v>8.0366800000000005</c:v>
                </c:pt>
                <c:pt idx="2015">
                  <c:v>8.0294000000000008</c:v>
                </c:pt>
                <c:pt idx="2016">
                  <c:v>8.0221199999999993</c:v>
                </c:pt>
                <c:pt idx="2017">
                  <c:v>8.0148399999999995</c:v>
                </c:pt>
                <c:pt idx="2018">
                  <c:v>8.0075599999999998</c:v>
                </c:pt>
                <c:pt idx="2019">
                  <c:v>8.0002800000000001</c:v>
                </c:pt>
                <c:pt idx="2020">
                  <c:v>7.9930099999999999</c:v>
                </c:pt>
                <c:pt idx="2021">
                  <c:v>7.9857300000000002</c:v>
                </c:pt>
                <c:pt idx="2022">
                  <c:v>7.9784499999999996</c:v>
                </c:pt>
                <c:pt idx="2023">
                  <c:v>7.9711699999999999</c:v>
                </c:pt>
                <c:pt idx="2024">
                  <c:v>7.9638900000000001</c:v>
                </c:pt>
                <c:pt idx="2025">
                  <c:v>7.9566100000000004</c:v>
                </c:pt>
                <c:pt idx="2026">
                  <c:v>7.9493299999999998</c:v>
                </c:pt>
                <c:pt idx="2027">
                  <c:v>7.9420500000000001</c:v>
                </c:pt>
                <c:pt idx="2028">
                  <c:v>7.9347700000000003</c:v>
                </c:pt>
                <c:pt idx="2029">
                  <c:v>7.9274899999999997</c:v>
                </c:pt>
                <c:pt idx="2030">
                  <c:v>7.92021</c:v>
                </c:pt>
                <c:pt idx="2031">
                  <c:v>7.9129300000000002</c:v>
                </c:pt>
                <c:pt idx="2032">
                  <c:v>7.9056600000000001</c:v>
                </c:pt>
                <c:pt idx="2033">
                  <c:v>7.8983800000000004</c:v>
                </c:pt>
                <c:pt idx="2034">
                  <c:v>7.8910999999999998</c:v>
                </c:pt>
                <c:pt idx="2035">
                  <c:v>7.8838200000000001</c:v>
                </c:pt>
                <c:pt idx="2036">
                  <c:v>7.8765400000000003</c:v>
                </c:pt>
                <c:pt idx="2037">
                  <c:v>7.8692599999999997</c:v>
                </c:pt>
                <c:pt idx="2038">
                  <c:v>7.86198</c:v>
                </c:pt>
                <c:pt idx="2039">
                  <c:v>7.8547000000000002</c:v>
                </c:pt>
                <c:pt idx="2040">
                  <c:v>7.8474199999999996</c:v>
                </c:pt>
                <c:pt idx="2041">
                  <c:v>7.8401399999999999</c:v>
                </c:pt>
                <c:pt idx="2042">
                  <c:v>7.8328600000000002</c:v>
                </c:pt>
                <c:pt idx="2043">
                  <c:v>7.82559</c:v>
                </c:pt>
                <c:pt idx="2044">
                  <c:v>7.8183100000000003</c:v>
                </c:pt>
                <c:pt idx="2045">
                  <c:v>7.8110299999999997</c:v>
                </c:pt>
                <c:pt idx="2046">
                  <c:v>7.80375</c:v>
                </c:pt>
                <c:pt idx="2047">
                  <c:v>7.7964700000000002</c:v>
                </c:pt>
                <c:pt idx="2048">
                  <c:v>7.7891899999999996</c:v>
                </c:pt>
                <c:pt idx="2049">
                  <c:v>7.7819099999999999</c:v>
                </c:pt>
                <c:pt idx="2050">
                  <c:v>7.7746300000000002</c:v>
                </c:pt>
                <c:pt idx="2051">
                  <c:v>7.7673500000000004</c:v>
                </c:pt>
                <c:pt idx="2052">
                  <c:v>7.7600699999999998</c:v>
                </c:pt>
                <c:pt idx="2053">
                  <c:v>7.7527900000000001</c:v>
                </c:pt>
                <c:pt idx="2054">
                  <c:v>7.7455100000000003</c:v>
                </c:pt>
                <c:pt idx="2055">
                  <c:v>7.7382400000000002</c:v>
                </c:pt>
                <c:pt idx="2056">
                  <c:v>7.7309599999999996</c:v>
                </c:pt>
                <c:pt idx="2057">
                  <c:v>7.7236799999999999</c:v>
                </c:pt>
                <c:pt idx="2058">
                  <c:v>7.7164000000000001</c:v>
                </c:pt>
                <c:pt idx="2059">
                  <c:v>7.7091200000000004</c:v>
                </c:pt>
                <c:pt idx="2060">
                  <c:v>7.7018399999999998</c:v>
                </c:pt>
                <c:pt idx="2061">
                  <c:v>7.6945600000000001</c:v>
                </c:pt>
                <c:pt idx="2062">
                  <c:v>7.6872800000000003</c:v>
                </c:pt>
                <c:pt idx="2063">
                  <c:v>7.68</c:v>
                </c:pt>
                <c:pt idx="2064">
                  <c:v>7.67272</c:v>
                </c:pt>
                <c:pt idx="2065">
                  <c:v>7.6654400000000003</c:v>
                </c:pt>
                <c:pt idx="2066">
                  <c:v>7.6581599999999996</c:v>
                </c:pt>
                <c:pt idx="2067">
                  <c:v>7.6508900000000004</c:v>
                </c:pt>
                <c:pt idx="2068">
                  <c:v>7.6436099999999998</c:v>
                </c:pt>
                <c:pt idx="2069">
                  <c:v>7.6363300000000001</c:v>
                </c:pt>
                <c:pt idx="2070">
                  <c:v>7.6290500000000003</c:v>
                </c:pt>
                <c:pt idx="2071">
                  <c:v>7.6217699999999997</c:v>
                </c:pt>
                <c:pt idx="2072">
                  <c:v>7.61449</c:v>
                </c:pt>
                <c:pt idx="2073">
                  <c:v>7.6072100000000002</c:v>
                </c:pt>
                <c:pt idx="2074">
                  <c:v>7.5999299999999996</c:v>
                </c:pt>
                <c:pt idx="2075">
                  <c:v>7.5926499999999999</c:v>
                </c:pt>
                <c:pt idx="2076">
                  <c:v>7.5853700000000002</c:v>
                </c:pt>
                <c:pt idx="2077">
                  <c:v>7.5780900000000004</c:v>
                </c:pt>
                <c:pt idx="2078">
                  <c:v>7.5708200000000003</c:v>
                </c:pt>
                <c:pt idx="2079">
                  <c:v>7.5635399999999997</c:v>
                </c:pt>
                <c:pt idx="2080">
                  <c:v>7.55626</c:v>
                </c:pt>
                <c:pt idx="2081">
                  <c:v>7.5489800000000002</c:v>
                </c:pt>
                <c:pt idx="2082">
                  <c:v>7.5416999999999996</c:v>
                </c:pt>
                <c:pt idx="2083">
                  <c:v>7.5344199999999999</c:v>
                </c:pt>
                <c:pt idx="2084">
                  <c:v>7.5271400000000002</c:v>
                </c:pt>
                <c:pt idx="2085">
                  <c:v>7.5198600000000004</c:v>
                </c:pt>
                <c:pt idx="2086">
                  <c:v>7.5125799999999998</c:v>
                </c:pt>
                <c:pt idx="2087">
                  <c:v>7.5069499999999998</c:v>
                </c:pt>
                <c:pt idx="2088">
                  <c:v>7.51281</c:v>
                </c:pt>
                <c:pt idx="2089">
                  <c:v>7.5186700000000002</c:v>
                </c:pt>
                <c:pt idx="2090">
                  <c:v>7.52454</c:v>
                </c:pt>
                <c:pt idx="2091">
                  <c:v>7.5304000000000002</c:v>
                </c:pt>
                <c:pt idx="2092">
                  <c:v>7.5362600000000004</c:v>
                </c:pt>
                <c:pt idx="2093">
                  <c:v>7.5421300000000002</c:v>
                </c:pt>
                <c:pt idx="2094">
                  <c:v>7.5479900000000004</c:v>
                </c:pt>
                <c:pt idx="2095">
                  <c:v>7.5538499999999997</c:v>
                </c:pt>
                <c:pt idx="2096">
                  <c:v>7.5597200000000004</c:v>
                </c:pt>
                <c:pt idx="2097">
                  <c:v>7.5655799999999997</c:v>
                </c:pt>
                <c:pt idx="2098">
                  <c:v>7.5714499999999996</c:v>
                </c:pt>
                <c:pt idx="2099">
                  <c:v>7.5773099999999998</c:v>
                </c:pt>
                <c:pt idx="2100">
                  <c:v>7.58317</c:v>
                </c:pt>
                <c:pt idx="2101">
                  <c:v>7.5890399999999998</c:v>
                </c:pt>
                <c:pt idx="2102">
                  <c:v>7.5949</c:v>
                </c:pt>
                <c:pt idx="2103">
                  <c:v>7.6007600000000002</c:v>
                </c:pt>
                <c:pt idx="2104">
                  <c:v>7.60663</c:v>
                </c:pt>
                <c:pt idx="2105">
                  <c:v>7.6124900000000002</c:v>
                </c:pt>
                <c:pt idx="2106">
                  <c:v>7.6183500000000004</c:v>
                </c:pt>
                <c:pt idx="2107">
                  <c:v>7.6242200000000002</c:v>
                </c:pt>
                <c:pt idx="2108">
                  <c:v>7.6300800000000004</c:v>
                </c:pt>
                <c:pt idx="2109">
                  <c:v>7.6359399999999997</c:v>
                </c:pt>
                <c:pt idx="2110">
                  <c:v>7.6418100000000004</c:v>
                </c:pt>
                <c:pt idx="2111">
                  <c:v>7.6476699999999997</c:v>
                </c:pt>
                <c:pt idx="2112">
                  <c:v>7.6535399999999996</c:v>
                </c:pt>
                <c:pt idx="2113">
                  <c:v>7.6593999999999998</c:v>
                </c:pt>
                <c:pt idx="2114">
                  <c:v>7.66526</c:v>
                </c:pt>
                <c:pt idx="2115">
                  <c:v>7.6711299999999998</c:v>
                </c:pt>
                <c:pt idx="2116">
                  <c:v>7.67699</c:v>
                </c:pt>
                <c:pt idx="2117">
                  <c:v>7.6828500000000002</c:v>
                </c:pt>
                <c:pt idx="2118">
                  <c:v>7.68872</c:v>
                </c:pt>
                <c:pt idx="2119">
                  <c:v>7.6945800000000002</c:v>
                </c:pt>
                <c:pt idx="2120">
                  <c:v>7.7004400000000004</c:v>
                </c:pt>
                <c:pt idx="2121">
                  <c:v>7.7063100000000002</c:v>
                </c:pt>
                <c:pt idx="2122">
                  <c:v>7.7121700000000004</c:v>
                </c:pt>
                <c:pt idx="2123">
                  <c:v>7.7180400000000002</c:v>
                </c:pt>
                <c:pt idx="2124">
                  <c:v>7.7239000000000004</c:v>
                </c:pt>
                <c:pt idx="2125">
                  <c:v>7.7297599999999997</c:v>
                </c:pt>
                <c:pt idx="2126">
                  <c:v>7.7356299999999996</c:v>
                </c:pt>
                <c:pt idx="2127">
                  <c:v>7.7414899999999998</c:v>
                </c:pt>
                <c:pt idx="2128">
                  <c:v>7.74735</c:v>
                </c:pt>
                <c:pt idx="2129">
                  <c:v>7.7532199999999998</c:v>
                </c:pt>
                <c:pt idx="2130">
                  <c:v>7.75908</c:v>
                </c:pt>
                <c:pt idx="2131">
                  <c:v>7.7649400000000002</c:v>
                </c:pt>
                <c:pt idx="2132">
                  <c:v>7.77081</c:v>
                </c:pt>
                <c:pt idx="2133">
                  <c:v>7.7766700000000002</c:v>
                </c:pt>
                <c:pt idx="2134">
                  <c:v>7.7825300000000004</c:v>
                </c:pt>
                <c:pt idx="2135">
                  <c:v>7.7884000000000002</c:v>
                </c:pt>
                <c:pt idx="2136">
                  <c:v>7.7942600000000004</c:v>
                </c:pt>
                <c:pt idx="2137">
                  <c:v>7.8001300000000002</c:v>
                </c:pt>
                <c:pt idx="2138">
                  <c:v>7.8059900000000004</c:v>
                </c:pt>
                <c:pt idx="2139">
                  <c:v>7.8118499999999997</c:v>
                </c:pt>
                <c:pt idx="2140">
                  <c:v>7.8177199999999996</c:v>
                </c:pt>
                <c:pt idx="2141">
                  <c:v>7.8235799999999998</c:v>
                </c:pt>
                <c:pt idx="2142">
                  <c:v>7.82944</c:v>
                </c:pt>
                <c:pt idx="2143">
                  <c:v>7.8353099999999998</c:v>
                </c:pt>
                <c:pt idx="2144">
                  <c:v>7.84117</c:v>
                </c:pt>
                <c:pt idx="2145">
                  <c:v>7.8470300000000002</c:v>
                </c:pt>
                <c:pt idx="2146">
                  <c:v>7.8529</c:v>
                </c:pt>
                <c:pt idx="2147">
                  <c:v>7.8587600000000002</c:v>
                </c:pt>
                <c:pt idx="2148">
                  <c:v>7.86463</c:v>
                </c:pt>
                <c:pt idx="2149">
                  <c:v>7.8704900000000002</c:v>
                </c:pt>
                <c:pt idx="2150">
                  <c:v>7.8763500000000004</c:v>
                </c:pt>
                <c:pt idx="2151">
                  <c:v>7.8822200000000002</c:v>
                </c:pt>
                <c:pt idx="2152">
                  <c:v>7.8880800000000004</c:v>
                </c:pt>
                <c:pt idx="2153">
                  <c:v>7.8939399999999997</c:v>
                </c:pt>
                <c:pt idx="2154">
                  <c:v>7.8998100000000004</c:v>
                </c:pt>
                <c:pt idx="2155">
                  <c:v>7.9056699999999998</c:v>
                </c:pt>
                <c:pt idx="2156">
                  <c:v>7.91153</c:v>
                </c:pt>
                <c:pt idx="2157">
                  <c:v>7.9173999999999998</c:v>
                </c:pt>
                <c:pt idx="2158">
                  <c:v>7.92326</c:v>
                </c:pt>
                <c:pt idx="2159">
                  <c:v>7.9291200000000002</c:v>
                </c:pt>
                <c:pt idx="2160">
                  <c:v>7.93499</c:v>
                </c:pt>
                <c:pt idx="2161">
                  <c:v>7.9408500000000002</c:v>
                </c:pt>
                <c:pt idx="2162">
                  <c:v>7.94672</c:v>
                </c:pt>
                <c:pt idx="2163">
                  <c:v>7.9525800000000002</c:v>
                </c:pt>
                <c:pt idx="2164">
                  <c:v>7.9584400000000004</c:v>
                </c:pt>
                <c:pt idx="2165">
                  <c:v>7.9643100000000002</c:v>
                </c:pt>
                <c:pt idx="2166">
                  <c:v>7.9683999999999999</c:v>
                </c:pt>
                <c:pt idx="2167">
                  <c:v>7.9695499999999999</c:v>
                </c:pt>
                <c:pt idx="2168">
                  <c:v>7.9706999999999999</c:v>
                </c:pt>
                <c:pt idx="2169">
                  <c:v>7.9718400000000003</c:v>
                </c:pt>
                <c:pt idx="2170">
                  <c:v>7.9729900000000002</c:v>
                </c:pt>
                <c:pt idx="2171">
                  <c:v>7.9741400000000002</c:v>
                </c:pt>
                <c:pt idx="2172">
                  <c:v>7.9752799999999997</c:v>
                </c:pt>
                <c:pt idx="2173">
                  <c:v>7.9764299999999997</c:v>
                </c:pt>
                <c:pt idx="2174">
                  <c:v>7.9775799999999997</c:v>
                </c:pt>
                <c:pt idx="2175">
                  <c:v>7.97872</c:v>
                </c:pt>
                <c:pt idx="2176">
                  <c:v>7.97987</c:v>
                </c:pt>
                <c:pt idx="2177">
                  <c:v>7.98102</c:v>
                </c:pt>
                <c:pt idx="2178">
                  <c:v>7.9821600000000004</c:v>
                </c:pt>
                <c:pt idx="2179">
                  <c:v>7.9833100000000004</c:v>
                </c:pt>
                <c:pt idx="2180">
                  <c:v>7.9844600000000003</c:v>
                </c:pt>
                <c:pt idx="2181">
                  <c:v>7.9856100000000003</c:v>
                </c:pt>
                <c:pt idx="2182">
                  <c:v>7.9867499999999998</c:v>
                </c:pt>
                <c:pt idx="2183">
                  <c:v>7.9878999999999998</c:v>
                </c:pt>
                <c:pt idx="2184">
                  <c:v>7.9890499999999998</c:v>
                </c:pt>
                <c:pt idx="2185">
                  <c:v>7.9901900000000001</c:v>
                </c:pt>
                <c:pt idx="2186">
                  <c:v>7.9913400000000001</c:v>
                </c:pt>
                <c:pt idx="2187">
                  <c:v>7.9924900000000001</c:v>
                </c:pt>
                <c:pt idx="2188">
                  <c:v>7.9936299999999996</c:v>
                </c:pt>
                <c:pt idx="2189">
                  <c:v>7.9947800000000004</c:v>
                </c:pt>
                <c:pt idx="2190">
                  <c:v>7.9959300000000004</c:v>
                </c:pt>
                <c:pt idx="2191">
                  <c:v>7.9970800000000004</c:v>
                </c:pt>
                <c:pt idx="2192">
                  <c:v>7.9982199999999999</c:v>
                </c:pt>
                <c:pt idx="2193">
                  <c:v>7.9993699999999999</c:v>
                </c:pt>
                <c:pt idx="2194">
                  <c:v>8.0005199999999999</c:v>
                </c:pt>
                <c:pt idx="2195">
                  <c:v>8.0016599999999993</c:v>
                </c:pt>
                <c:pt idx="2196">
                  <c:v>8.0028100000000002</c:v>
                </c:pt>
                <c:pt idx="2197">
                  <c:v>8.0039599999999993</c:v>
                </c:pt>
                <c:pt idx="2198">
                  <c:v>8.0051000000000005</c:v>
                </c:pt>
                <c:pt idx="2199">
                  <c:v>8.0062499999999996</c:v>
                </c:pt>
                <c:pt idx="2200">
                  <c:v>8.0074000000000005</c:v>
                </c:pt>
                <c:pt idx="2201">
                  <c:v>8.0085499999999996</c:v>
                </c:pt>
                <c:pt idx="2202">
                  <c:v>8.0096900000000009</c:v>
                </c:pt>
                <c:pt idx="2203">
                  <c:v>8.01084</c:v>
                </c:pt>
                <c:pt idx="2204">
                  <c:v>8.0119900000000008</c:v>
                </c:pt>
                <c:pt idx="2205">
                  <c:v>8.0131300000000003</c:v>
                </c:pt>
                <c:pt idx="2206">
                  <c:v>8.0142799999999994</c:v>
                </c:pt>
                <c:pt idx="2207">
                  <c:v>8.0154300000000003</c:v>
                </c:pt>
                <c:pt idx="2208">
                  <c:v>8.0165699999999998</c:v>
                </c:pt>
                <c:pt idx="2209">
                  <c:v>8.0177200000000006</c:v>
                </c:pt>
                <c:pt idx="2210">
                  <c:v>8.0188699999999997</c:v>
                </c:pt>
                <c:pt idx="2211">
                  <c:v>8.0200200000000006</c:v>
                </c:pt>
                <c:pt idx="2212">
                  <c:v>8.0211600000000001</c:v>
                </c:pt>
                <c:pt idx="2213">
                  <c:v>8.0223099999999992</c:v>
                </c:pt>
                <c:pt idx="2214">
                  <c:v>8.02346</c:v>
                </c:pt>
                <c:pt idx="2215">
                  <c:v>8.0245999999999995</c:v>
                </c:pt>
                <c:pt idx="2216">
                  <c:v>8.0257500000000004</c:v>
                </c:pt>
                <c:pt idx="2217">
                  <c:v>8.0268999999999995</c:v>
                </c:pt>
                <c:pt idx="2218">
                  <c:v>8.0280400000000007</c:v>
                </c:pt>
                <c:pt idx="2219">
                  <c:v>8.0291899999999998</c:v>
                </c:pt>
                <c:pt idx="2220">
                  <c:v>8.0303400000000007</c:v>
                </c:pt>
                <c:pt idx="2221">
                  <c:v>8.0314899999999998</c:v>
                </c:pt>
                <c:pt idx="2222">
                  <c:v>8.0326299999999993</c:v>
                </c:pt>
                <c:pt idx="2223">
                  <c:v>8.0337800000000001</c:v>
                </c:pt>
                <c:pt idx="2224">
                  <c:v>8.0349299999999992</c:v>
                </c:pt>
                <c:pt idx="2225">
                  <c:v>8.0360700000000005</c:v>
                </c:pt>
                <c:pt idx="2226">
                  <c:v>8.0372199999999996</c:v>
                </c:pt>
                <c:pt idx="2227">
                  <c:v>8.0383700000000005</c:v>
                </c:pt>
                <c:pt idx="2228">
                  <c:v>8.0395099999999999</c:v>
                </c:pt>
                <c:pt idx="2229">
                  <c:v>8.0406600000000008</c:v>
                </c:pt>
                <c:pt idx="2230">
                  <c:v>8.0418099999999999</c:v>
                </c:pt>
                <c:pt idx="2231">
                  <c:v>8.0429499999999994</c:v>
                </c:pt>
                <c:pt idx="2232">
                  <c:v>8.0441000000000003</c:v>
                </c:pt>
                <c:pt idx="2233">
                  <c:v>8.0452499999999993</c:v>
                </c:pt>
                <c:pt idx="2234">
                  <c:v>8.0464000000000002</c:v>
                </c:pt>
                <c:pt idx="2235">
                  <c:v>8.0475399999999997</c:v>
                </c:pt>
                <c:pt idx="2236">
                  <c:v>8.0486900000000006</c:v>
                </c:pt>
                <c:pt idx="2237">
                  <c:v>8.0498399999999997</c:v>
                </c:pt>
                <c:pt idx="2238">
                  <c:v>8.0509799999999991</c:v>
                </c:pt>
                <c:pt idx="2239">
                  <c:v>8.05213</c:v>
                </c:pt>
                <c:pt idx="2240">
                  <c:v>8.0532800000000009</c:v>
                </c:pt>
                <c:pt idx="2241">
                  <c:v>8.0544200000000004</c:v>
                </c:pt>
                <c:pt idx="2242">
                  <c:v>8.0555699999999995</c:v>
                </c:pt>
                <c:pt idx="2243">
                  <c:v>8.0567200000000003</c:v>
                </c:pt>
                <c:pt idx="2244">
                  <c:v>8.0578699999999994</c:v>
                </c:pt>
                <c:pt idx="2245">
                  <c:v>8.0564900000000002</c:v>
                </c:pt>
                <c:pt idx="2246">
                  <c:v>8.0535999999999994</c:v>
                </c:pt>
                <c:pt idx="2247">
                  <c:v>8.0507000000000009</c:v>
                </c:pt>
                <c:pt idx="2248">
                  <c:v>8.0478100000000001</c:v>
                </c:pt>
                <c:pt idx="2249">
                  <c:v>8.0449199999999994</c:v>
                </c:pt>
                <c:pt idx="2250">
                  <c:v>8.0420200000000008</c:v>
                </c:pt>
                <c:pt idx="2251">
                  <c:v>8.0391300000000001</c:v>
                </c:pt>
                <c:pt idx="2252">
                  <c:v>8.0362399999999994</c:v>
                </c:pt>
                <c:pt idx="2253">
                  <c:v>8.0333500000000004</c:v>
                </c:pt>
                <c:pt idx="2254">
                  <c:v>8.0304500000000001</c:v>
                </c:pt>
                <c:pt idx="2255">
                  <c:v>8.0275599999999994</c:v>
                </c:pt>
                <c:pt idx="2256">
                  <c:v>8.0246700000000004</c:v>
                </c:pt>
                <c:pt idx="2257">
                  <c:v>8.0217799999999997</c:v>
                </c:pt>
                <c:pt idx="2258">
                  <c:v>8.0188799999999993</c:v>
                </c:pt>
                <c:pt idx="2259">
                  <c:v>8.0159900000000004</c:v>
                </c:pt>
                <c:pt idx="2260">
                  <c:v>8.0130999999999997</c:v>
                </c:pt>
                <c:pt idx="2261">
                  <c:v>8.0102100000000007</c:v>
                </c:pt>
                <c:pt idx="2262">
                  <c:v>8.0073100000000004</c:v>
                </c:pt>
                <c:pt idx="2263">
                  <c:v>8.0044199999999996</c:v>
                </c:pt>
                <c:pt idx="2264">
                  <c:v>8.0015300000000007</c:v>
                </c:pt>
                <c:pt idx="2265">
                  <c:v>7.99864</c:v>
                </c:pt>
                <c:pt idx="2266">
                  <c:v>7.9957399999999996</c:v>
                </c:pt>
                <c:pt idx="2267">
                  <c:v>7.9928499999999998</c:v>
                </c:pt>
                <c:pt idx="2268">
                  <c:v>7.98996</c:v>
                </c:pt>
                <c:pt idx="2269">
                  <c:v>7.9870599999999996</c:v>
                </c:pt>
                <c:pt idx="2270">
                  <c:v>7.9841699999999998</c:v>
                </c:pt>
                <c:pt idx="2271">
                  <c:v>7.9812799999999999</c:v>
                </c:pt>
                <c:pt idx="2272">
                  <c:v>7.9783900000000001</c:v>
                </c:pt>
                <c:pt idx="2273">
                  <c:v>7.9754899999999997</c:v>
                </c:pt>
                <c:pt idx="2274">
                  <c:v>7.9725999999999999</c:v>
                </c:pt>
                <c:pt idx="2275">
                  <c:v>7.9697100000000001</c:v>
                </c:pt>
                <c:pt idx="2276">
                  <c:v>7.9668200000000002</c:v>
                </c:pt>
                <c:pt idx="2277">
                  <c:v>7.9639199999999999</c:v>
                </c:pt>
                <c:pt idx="2278">
                  <c:v>7.9610300000000001</c:v>
                </c:pt>
                <c:pt idx="2279">
                  <c:v>7.9581400000000002</c:v>
                </c:pt>
                <c:pt idx="2280">
                  <c:v>7.9552500000000004</c:v>
                </c:pt>
                <c:pt idx="2281">
                  <c:v>7.95235</c:v>
                </c:pt>
                <c:pt idx="2282">
                  <c:v>7.9494600000000002</c:v>
                </c:pt>
                <c:pt idx="2283">
                  <c:v>7.9465700000000004</c:v>
                </c:pt>
                <c:pt idx="2284">
                  <c:v>7.9436799999999996</c:v>
                </c:pt>
                <c:pt idx="2285">
                  <c:v>7.9407800000000002</c:v>
                </c:pt>
                <c:pt idx="2286">
                  <c:v>7.9378900000000003</c:v>
                </c:pt>
                <c:pt idx="2287">
                  <c:v>7.9349999999999996</c:v>
                </c:pt>
                <c:pt idx="2288">
                  <c:v>7.9321000000000002</c:v>
                </c:pt>
                <c:pt idx="2289">
                  <c:v>7.9292100000000003</c:v>
                </c:pt>
                <c:pt idx="2290">
                  <c:v>7.9263199999999996</c:v>
                </c:pt>
                <c:pt idx="2291">
                  <c:v>7.9234299999999998</c:v>
                </c:pt>
                <c:pt idx="2292">
                  <c:v>7.9205300000000003</c:v>
                </c:pt>
                <c:pt idx="2293">
                  <c:v>7.9176399999999996</c:v>
                </c:pt>
                <c:pt idx="2294">
                  <c:v>7.9147499999999997</c:v>
                </c:pt>
                <c:pt idx="2295">
                  <c:v>7.9118599999999999</c:v>
                </c:pt>
                <c:pt idx="2296">
                  <c:v>7.9089600000000004</c:v>
                </c:pt>
                <c:pt idx="2297">
                  <c:v>7.9060699999999997</c:v>
                </c:pt>
                <c:pt idx="2298">
                  <c:v>7.9031799999999999</c:v>
                </c:pt>
                <c:pt idx="2299">
                  <c:v>7.90029</c:v>
                </c:pt>
                <c:pt idx="2300">
                  <c:v>7.8973899999999997</c:v>
                </c:pt>
                <c:pt idx="2301">
                  <c:v>7.8944999999999999</c:v>
                </c:pt>
                <c:pt idx="2302">
                  <c:v>7.89161</c:v>
                </c:pt>
                <c:pt idx="2303">
                  <c:v>7.8887200000000002</c:v>
                </c:pt>
                <c:pt idx="2304">
                  <c:v>7.8858199999999998</c:v>
                </c:pt>
                <c:pt idx="2305">
                  <c:v>7.88293</c:v>
                </c:pt>
                <c:pt idx="2306">
                  <c:v>7.8800400000000002</c:v>
                </c:pt>
                <c:pt idx="2307">
                  <c:v>7.8771399999999998</c:v>
                </c:pt>
                <c:pt idx="2308">
                  <c:v>7.87425</c:v>
                </c:pt>
                <c:pt idx="2309">
                  <c:v>7.8713600000000001</c:v>
                </c:pt>
                <c:pt idx="2310">
                  <c:v>7.8684700000000003</c:v>
                </c:pt>
                <c:pt idx="2311">
                  <c:v>7.86557</c:v>
                </c:pt>
                <c:pt idx="2312">
                  <c:v>7.8626800000000001</c:v>
                </c:pt>
                <c:pt idx="2313">
                  <c:v>7.8597900000000003</c:v>
                </c:pt>
                <c:pt idx="2314">
                  <c:v>7.8569000000000004</c:v>
                </c:pt>
                <c:pt idx="2315">
                  <c:v>7.8540000000000001</c:v>
                </c:pt>
                <c:pt idx="2316">
                  <c:v>7.8511100000000003</c:v>
                </c:pt>
                <c:pt idx="2317">
                  <c:v>7.8482200000000004</c:v>
                </c:pt>
                <c:pt idx="2318">
                  <c:v>7.8453299999999997</c:v>
                </c:pt>
                <c:pt idx="2319">
                  <c:v>7.8424300000000002</c:v>
                </c:pt>
                <c:pt idx="2320">
                  <c:v>7.8395400000000004</c:v>
                </c:pt>
                <c:pt idx="2321">
                  <c:v>7.8366499999999997</c:v>
                </c:pt>
                <c:pt idx="2322">
                  <c:v>7.8337599999999998</c:v>
                </c:pt>
                <c:pt idx="2323">
                  <c:v>7.8308600000000004</c:v>
                </c:pt>
                <c:pt idx="2324">
                  <c:v>7.8309100000000003</c:v>
                </c:pt>
                <c:pt idx="2325">
                  <c:v>7.8313800000000002</c:v>
                </c:pt>
                <c:pt idx="2326">
                  <c:v>7.8318500000000002</c:v>
                </c:pt>
                <c:pt idx="2327">
                  <c:v>7.8323200000000002</c:v>
                </c:pt>
                <c:pt idx="2328">
                  <c:v>7.8327900000000001</c:v>
                </c:pt>
                <c:pt idx="2329">
                  <c:v>7.8332600000000001</c:v>
                </c:pt>
                <c:pt idx="2330">
                  <c:v>7.8337300000000001</c:v>
                </c:pt>
                <c:pt idx="2331">
                  <c:v>7.8342000000000001</c:v>
                </c:pt>
                <c:pt idx="2332">
                  <c:v>7.83467</c:v>
                </c:pt>
                <c:pt idx="2333">
                  <c:v>7.83514</c:v>
                </c:pt>
                <c:pt idx="2334">
                  <c:v>7.83561</c:v>
                </c:pt>
                <c:pt idx="2335">
                  <c:v>7.8360799999999999</c:v>
                </c:pt>
                <c:pt idx="2336">
                  <c:v>7.8365499999999999</c:v>
                </c:pt>
                <c:pt idx="2337">
                  <c:v>7.8370199999999999</c:v>
                </c:pt>
                <c:pt idx="2338">
                  <c:v>7.8374899999999998</c:v>
                </c:pt>
                <c:pt idx="2339">
                  <c:v>7.8379599999999998</c:v>
                </c:pt>
                <c:pt idx="2340">
                  <c:v>7.8384299999999998</c:v>
                </c:pt>
                <c:pt idx="2341">
                  <c:v>7.8388999999999998</c:v>
                </c:pt>
                <c:pt idx="2342">
                  <c:v>7.8393699999999997</c:v>
                </c:pt>
                <c:pt idx="2343">
                  <c:v>7.8398399999999997</c:v>
                </c:pt>
                <c:pt idx="2344">
                  <c:v>7.8403099999999997</c:v>
                </c:pt>
                <c:pt idx="2345">
                  <c:v>7.8407799999999996</c:v>
                </c:pt>
                <c:pt idx="2346">
                  <c:v>7.8412499999999996</c:v>
                </c:pt>
                <c:pt idx="2347">
                  <c:v>7.8417199999999996</c:v>
                </c:pt>
                <c:pt idx="2348">
                  <c:v>7.8421900000000004</c:v>
                </c:pt>
                <c:pt idx="2349">
                  <c:v>7.8426600000000004</c:v>
                </c:pt>
                <c:pt idx="2350">
                  <c:v>7.8431300000000004</c:v>
                </c:pt>
                <c:pt idx="2351">
                  <c:v>7.8436000000000003</c:v>
                </c:pt>
                <c:pt idx="2352">
                  <c:v>7.8440700000000003</c:v>
                </c:pt>
                <c:pt idx="2353">
                  <c:v>7.8445400000000003</c:v>
                </c:pt>
                <c:pt idx="2354">
                  <c:v>7.8450100000000003</c:v>
                </c:pt>
                <c:pt idx="2355">
                  <c:v>7.8454800000000002</c:v>
                </c:pt>
                <c:pt idx="2356">
                  <c:v>7.8459500000000002</c:v>
                </c:pt>
                <c:pt idx="2357">
                  <c:v>7.8464200000000002</c:v>
                </c:pt>
                <c:pt idx="2358">
                  <c:v>7.8468900000000001</c:v>
                </c:pt>
                <c:pt idx="2359">
                  <c:v>7.8473600000000001</c:v>
                </c:pt>
                <c:pt idx="2360">
                  <c:v>7.8478300000000001</c:v>
                </c:pt>
                <c:pt idx="2361">
                  <c:v>7.8483000000000001</c:v>
                </c:pt>
                <c:pt idx="2362">
                  <c:v>7.84877</c:v>
                </c:pt>
                <c:pt idx="2363">
                  <c:v>7.84924</c:v>
                </c:pt>
                <c:pt idx="2364">
                  <c:v>7.84971</c:v>
                </c:pt>
                <c:pt idx="2365">
                  <c:v>7.8501799999999999</c:v>
                </c:pt>
                <c:pt idx="2366">
                  <c:v>7.8506499999999999</c:v>
                </c:pt>
                <c:pt idx="2367">
                  <c:v>7.8511199999999999</c:v>
                </c:pt>
                <c:pt idx="2368">
                  <c:v>7.8515899999999998</c:v>
                </c:pt>
                <c:pt idx="2369">
                  <c:v>7.8520599999999998</c:v>
                </c:pt>
                <c:pt idx="2370">
                  <c:v>7.8525299999999998</c:v>
                </c:pt>
                <c:pt idx="2371">
                  <c:v>7.8529999999999998</c:v>
                </c:pt>
                <c:pt idx="2372">
                  <c:v>7.8534699999999997</c:v>
                </c:pt>
                <c:pt idx="2373">
                  <c:v>7.8539399999999997</c:v>
                </c:pt>
                <c:pt idx="2374">
                  <c:v>7.8544099999999997</c:v>
                </c:pt>
                <c:pt idx="2375">
                  <c:v>7.8548799999999996</c:v>
                </c:pt>
                <c:pt idx="2376">
                  <c:v>7.8553499999999996</c:v>
                </c:pt>
                <c:pt idx="2377">
                  <c:v>7.8558199999999996</c:v>
                </c:pt>
                <c:pt idx="2378">
                  <c:v>7.8562900000000004</c:v>
                </c:pt>
                <c:pt idx="2379">
                  <c:v>7.8567600000000004</c:v>
                </c:pt>
                <c:pt idx="2380">
                  <c:v>7.8572300000000004</c:v>
                </c:pt>
                <c:pt idx="2381">
                  <c:v>7.8577000000000004</c:v>
                </c:pt>
                <c:pt idx="2382">
                  <c:v>7.8581700000000003</c:v>
                </c:pt>
                <c:pt idx="2383">
                  <c:v>7.8586400000000003</c:v>
                </c:pt>
                <c:pt idx="2384">
                  <c:v>7.8591100000000003</c:v>
                </c:pt>
                <c:pt idx="2385">
                  <c:v>7.8595800000000002</c:v>
                </c:pt>
                <c:pt idx="2386">
                  <c:v>7.8600500000000002</c:v>
                </c:pt>
                <c:pt idx="2387">
                  <c:v>7.8605200000000002</c:v>
                </c:pt>
                <c:pt idx="2388">
                  <c:v>7.8609900000000001</c:v>
                </c:pt>
                <c:pt idx="2389">
                  <c:v>7.8614600000000001</c:v>
                </c:pt>
                <c:pt idx="2390">
                  <c:v>7.8619300000000001</c:v>
                </c:pt>
                <c:pt idx="2391">
                  <c:v>7.8624000000000001</c:v>
                </c:pt>
                <c:pt idx="2392">
                  <c:v>7.86287</c:v>
                </c:pt>
                <c:pt idx="2393">
                  <c:v>7.86334</c:v>
                </c:pt>
                <c:pt idx="2394">
                  <c:v>7.86381</c:v>
                </c:pt>
                <c:pt idx="2395">
                  <c:v>7.8642799999999999</c:v>
                </c:pt>
                <c:pt idx="2396">
                  <c:v>7.8647499999999999</c:v>
                </c:pt>
                <c:pt idx="2397">
                  <c:v>7.8652199999999999</c:v>
                </c:pt>
                <c:pt idx="2398">
                  <c:v>7.8656899999999998</c:v>
                </c:pt>
                <c:pt idx="2399">
                  <c:v>7.8661599999999998</c:v>
                </c:pt>
                <c:pt idx="2400">
                  <c:v>7.8666299999999998</c:v>
                </c:pt>
                <c:pt idx="2401">
                  <c:v>7.8670999999999998</c:v>
                </c:pt>
                <c:pt idx="2402">
                  <c:v>7.86782</c:v>
                </c:pt>
                <c:pt idx="2403">
                  <c:v>7.87033</c:v>
                </c:pt>
                <c:pt idx="2404">
                  <c:v>7.8728300000000004</c:v>
                </c:pt>
                <c:pt idx="2405">
                  <c:v>7.8753299999999999</c:v>
                </c:pt>
                <c:pt idx="2406">
                  <c:v>7.8778300000000003</c:v>
                </c:pt>
                <c:pt idx="2407">
                  <c:v>7.8803299999999998</c:v>
                </c:pt>
                <c:pt idx="2408">
                  <c:v>7.8828300000000002</c:v>
                </c:pt>
                <c:pt idx="2409">
                  <c:v>7.8853299999999997</c:v>
                </c:pt>
                <c:pt idx="2410">
                  <c:v>7.8878300000000001</c:v>
                </c:pt>
                <c:pt idx="2411">
                  <c:v>7.8903299999999996</c:v>
                </c:pt>
                <c:pt idx="2412">
                  <c:v>7.89283</c:v>
                </c:pt>
                <c:pt idx="2413">
                  <c:v>7.89534</c:v>
                </c:pt>
                <c:pt idx="2414">
                  <c:v>7.8978400000000004</c:v>
                </c:pt>
                <c:pt idx="2415">
                  <c:v>7.9003399999999999</c:v>
                </c:pt>
                <c:pt idx="2416">
                  <c:v>7.9028400000000003</c:v>
                </c:pt>
                <c:pt idx="2417">
                  <c:v>7.9053399999999998</c:v>
                </c:pt>
                <c:pt idx="2418">
                  <c:v>7.9078400000000002</c:v>
                </c:pt>
                <c:pt idx="2419">
                  <c:v>7.9103399999999997</c:v>
                </c:pt>
                <c:pt idx="2420">
                  <c:v>7.9128400000000001</c:v>
                </c:pt>
                <c:pt idx="2421">
                  <c:v>7.9153399999999996</c:v>
                </c:pt>
                <c:pt idx="2422">
                  <c:v>7.91784</c:v>
                </c:pt>
                <c:pt idx="2423">
                  <c:v>7.92035</c:v>
                </c:pt>
                <c:pt idx="2424">
                  <c:v>7.9228500000000004</c:v>
                </c:pt>
                <c:pt idx="2425">
                  <c:v>7.9253499999999999</c:v>
                </c:pt>
                <c:pt idx="2426">
                  <c:v>7.9278500000000003</c:v>
                </c:pt>
                <c:pt idx="2427">
                  <c:v>7.9303499999999998</c:v>
                </c:pt>
                <c:pt idx="2428">
                  <c:v>7.9328500000000002</c:v>
                </c:pt>
                <c:pt idx="2429">
                  <c:v>7.9353499999999997</c:v>
                </c:pt>
                <c:pt idx="2430">
                  <c:v>7.9378500000000001</c:v>
                </c:pt>
                <c:pt idx="2431">
                  <c:v>7.9403499999999996</c:v>
                </c:pt>
                <c:pt idx="2432">
                  <c:v>7.94285</c:v>
                </c:pt>
                <c:pt idx="2433">
                  <c:v>7.94536</c:v>
                </c:pt>
                <c:pt idx="2434">
                  <c:v>7.9478600000000004</c:v>
                </c:pt>
                <c:pt idx="2435">
                  <c:v>7.9503599999999999</c:v>
                </c:pt>
                <c:pt idx="2436">
                  <c:v>7.9528600000000003</c:v>
                </c:pt>
                <c:pt idx="2437">
                  <c:v>7.9553599999999998</c:v>
                </c:pt>
                <c:pt idx="2438">
                  <c:v>7.9578600000000002</c:v>
                </c:pt>
                <c:pt idx="2439">
                  <c:v>7.9603599999999997</c:v>
                </c:pt>
                <c:pt idx="2440">
                  <c:v>7.96286</c:v>
                </c:pt>
                <c:pt idx="2441">
                  <c:v>7.9653600000000004</c:v>
                </c:pt>
                <c:pt idx="2442">
                  <c:v>7.9678599999999999</c:v>
                </c:pt>
                <c:pt idx="2443">
                  <c:v>7.9703600000000003</c:v>
                </c:pt>
                <c:pt idx="2444">
                  <c:v>7.9728700000000003</c:v>
                </c:pt>
                <c:pt idx="2445">
                  <c:v>7.9753699999999998</c:v>
                </c:pt>
                <c:pt idx="2446">
                  <c:v>7.9778700000000002</c:v>
                </c:pt>
                <c:pt idx="2447">
                  <c:v>7.9803699999999997</c:v>
                </c:pt>
                <c:pt idx="2448">
                  <c:v>7.9828700000000001</c:v>
                </c:pt>
                <c:pt idx="2449">
                  <c:v>7.9853699999999996</c:v>
                </c:pt>
                <c:pt idx="2450">
                  <c:v>7.98787</c:v>
                </c:pt>
                <c:pt idx="2451">
                  <c:v>7.9903700000000004</c:v>
                </c:pt>
                <c:pt idx="2452">
                  <c:v>7.9928699999999999</c:v>
                </c:pt>
                <c:pt idx="2453">
                  <c:v>7.9953700000000003</c:v>
                </c:pt>
                <c:pt idx="2454">
                  <c:v>7.9978800000000003</c:v>
                </c:pt>
                <c:pt idx="2455">
                  <c:v>8.0003799999999998</c:v>
                </c:pt>
                <c:pt idx="2456">
                  <c:v>8.0028799999999993</c:v>
                </c:pt>
                <c:pt idx="2457">
                  <c:v>8.0053800000000006</c:v>
                </c:pt>
                <c:pt idx="2458">
                  <c:v>8.0078800000000001</c:v>
                </c:pt>
                <c:pt idx="2459">
                  <c:v>8.0103799999999996</c:v>
                </c:pt>
                <c:pt idx="2460">
                  <c:v>8.0128799999999991</c:v>
                </c:pt>
                <c:pt idx="2461">
                  <c:v>8.0153800000000004</c:v>
                </c:pt>
                <c:pt idx="2462">
                  <c:v>8.0178799999999999</c:v>
                </c:pt>
                <c:pt idx="2463">
                  <c:v>8.0203799999999994</c:v>
                </c:pt>
                <c:pt idx="2464">
                  <c:v>8.0228900000000003</c:v>
                </c:pt>
                <c:pt idx="2465">
                  <c:v>8.0253899999999998</c:v>
                </c:pt>
                <c:pt idx="2466">
                  <c:v>8.0278899999999993</c:v>
                </c:pt>
                <c:pt idx="2467">
                  <c:v>8.0303900000000006</c:v>
                </c:pt>
                <c:pt idx="2468">
                  <c:v>8.0328900000000001</c:v>
                </c:pt>
                <c:pt idx="2469">
                  <c:v>8.0353899999999996</c:v>
                </c:pt>
                <c:pt idx="2470">
                  <c:v>8.0378900000000009</c:v>
                </c:pt>
                <c:pt idx="2471">
                  <c:v>8.0403900000000004</c:v>
                </c:pt>
                <c:pt idx="2472">
                  <c:v>8.0428899999999999</c:v>
                </c:pt>
                <c:pt idx="2473">
                  <c:v>8.0453899999999994</c:v>
                </c:pt>
                <c:pt idx="2474">
                  <c:v>8.0479000000000003</c:v>
                </c:pt>
                <c:pt idx="2475">
                  <c:v>8.0503999999999998</c:v>
                </c:pt>
                <c:pt idx="2476">
                  <c:v>8.0528999999999993</c:v>
                </c:pt>
                <c:pt idx="2477">
                  <c:v>8.0554000000000006</c:v>
                </c:pt>
                <c:pt idx="2478">
                  <c:v>8.0579000000000001</c:v>
                </c:pt>
                <c:pt idx="2479">
                  <c:v>8.0603999999999996</c:v>
                </c:pt>
                <c:pt idx="2480">
                  <c:v>8.0629000000000008</c:v>
                </c:pt>
                <c:pt idx="2481">
                  <c:v>8.0619899999999998</c:v>
                </c:pt>
                <c:pt idx="2482">
                  <c:v>8.0553799999999995</c:v>
                </c:pt>
                <c:pt idx="2483">
                  <c:v>8.0487699999999993</c:v>
                </c:pt>
                <c:pt idx="2484">
                  <c:v>8.0421600000000009</c:v>
                </c:pt>
                <c:pt idx="2485">
                  <c:v>8.0355600000000003</c:v>
                </c:pt>
                <c:pt idx="2486">
                  <c:v>8.02895</c:v>
                </c:pt>
                <c:pt idx="2487">
                  <c:v>8.0223399999999998</c:v>
                </c:pt>
                <c:pt idx="2488">
                  <c:v>8.0157299999999996</c:v>
                </c:pt>
                <c:pt idx="2489">
                  <c:v>8.0091199999999994</c:v>
                </c:pt>
                <c:pt idx="2490">
                  <c:v>8.0025200000000005</c:v>
                </c:pt>
                <c:pt idx="2491">
                  <c:v>7.9959100000000003</c:v>
                </c:pt>
                <c:pt idx="2492">
                  <c:v>7.9893000000000001</c:v>
                </c:pt>
                <c:pt idx="2493">
                  <c:v>7.9826899999999998</c:v>
                </c:pt>
                <c:pt idx="2494">
                  <c:v>7.9760900000000001</c:v>
                </c:pt>
                <c:pt idx="2495">
                  <c:v>7.9694799999999999</c:v>
                </c:pt>
                <c:pt idx="2496">
                  <c:v>7.9628699999999997</c:v>
                </c:pt>
                <c:pt idx="2497">
                  <c:v>7.9562600000000003</c:v>
                </c:pt>
                <c:pt idx="2498">
                  <c:v>7.9496500000000001</c:v>
                </c:pt>
                <c:pt idx="2499">
                  <c:v>7.9430500000000004</c:v>
                </c:pt>
                <c:pt idx="2500">
                  <c:v>7.9364400000000002</c:v>
                </c:pt>
                <c:pt idx="2501">
                  <c:v>7.9298299999999999</c:v>
                </c:pt>
                <c:pt idx="2502">
                  <c:v>7.9232199999999997</c:v>
                </c:pt>
                <c:pt idx="2503">
                  <c:v>7.91662</c:v>
                </c:pt>
                <c:pt idx="2504">
                  <c:v>7.9100099999999998</c:v>
                </c:pt>
                <c:pt idx="2505">
                  <c:v>7.9034000000000004</c:v>
                </c:pt>
                <c:pt idx="2506">
                  <c:v>7.8967900000000002</c:v>
                </c:pt>
                <c:pt idx="2507">
                  <c:v>7.8901899999999996</c:v>
                </c:pt>
                <c:pt idx="2508">
                  <c:v>7.8835800000000003</c:v>
                </c:pt>
                <c:pt idx="2509">
                  <c:v>7.87697</c:v>
                </c:pt>
                <c:pt idx="2510">
                  <c:v>7.8703599999999998</c:v>
                </c:pt>
                <c:pt idx="2511">
                  <c:v>7.8637499999999996</c:v>
                </c:pt>
                <c:pt idx="2512">
                  <c:v>7.8571499999999999</c:v>
                </c:pt>
                <c:pt idx="2513">
                  <c:v>7.8505399999999996</c:v>
                </c:pt>
                <c:pt idx="2514">
                  <c:v>7.8439300000000003</c:v>
                </c:pt>
                <c:pt idx="2515">
                  <c:v>7.8373200000000001</c:v>
                </c:pt>
                <c:pt idx="2516">
                  <c:v>7.8307200000000003</c:v>
                </c:pt>
                <c:pt idx="2517">
                  <c:v>7.8241100000000001</c:v>
                </c:pt>
                <c:pt idx="2518">
                  <c:v>7.8174999999999999</c:v>
                </c:pt>
                <c:pt idx="2519">
                  <c:v>7.8108899999999997</c:v>
                </c:pt>
                <c:pt idx="2520">
                  <c:v>7.8042800000000003</c:v>
                </c:pt>
                <c:pt idx="2521">
                  <c:v>7.7976799999999997</c:v>
                </c:pt>
                <c:pt idx="2522">
                  <c:v>7.7910700000000004</c:v>
                </c:pt>
                <c:pt idx="2523">
                  <c:v>7.7844600000000002</c:v>
                </c:pt>
                <c:pt idx="2524">
                  <c:v>7.7778499999999999</c:v>
                </c:pt>
                <c:pt idx="2525">
                  <c:v>7.7712500000000002</c:v>
                </c:pt>
                <c:pt idx="2526">
                  <c:v>7.76464</c:v>
                </c:pt>
                <c:pt idx="2527">
                  <c:v>7.7580299999999998</c:v>
                </c:pt>
                <c:pt idx="2528">
                  <c:v>7.7514200000000004</c:v>
                </c:pt>
                <c:pt idx="2529">
                  <c:v>7.7448199999999998</c:v>
                </c:pt>
                <c:pt idx="2530">
                  <c:v>7.7382099999999996</c:v>
                </c:pt>
                <c:pt idx="2531">
                  <c:v>7.7316000000000003</c:v>
                </c:pt>
                <c:pt idx="2532">
                  <c:v>7.72499</c:v>
                </c:pt>
                <c:pt idx="2533">
                  <c:v>7.7183799999999998</c:v>
                </c:pt>
                <c:pt idx="2534">
                  <c:v>7.7117800000000001</c:v>
                </c:pt>
                <c:pt idx="2535">
                  <c:v>7.7051699999999999</c:v>
                </c:pt>
                <c:pt idx="2536">
                  <c:v>7.6985599999999996</c:v>
                </c:pt>
                <c:pt idx="2537">
                  <c:v>7.6919500000000003</c:v>
                </c:pt>
                <c:pt idx="2538">
                  <c:v>7.6853499999999997</c:v>
                </c:pt>
                <c:pt idx="2539">
                  <c:v>7.6787400000000003</c:v>
                </c:pt>
                <c:pt idx="2540">
                  <c:v>7.6721300000000001</c:v>
                </c:pt>
                <c:pt idx="2541">
                  <c:v>7.6655199999999999</c:v>
                </c:pt>
                <c:pt idx="2542">
                  <c:v>7.6589099999999997</c:v>
                </c:pt>
                <c:pt idx="2543">
                  <c:v>7.6523099999999999</c:v>
                </c:pt>
                <c:pt idx="2544">
                  <c:v>7.6456999999999997</c:v>
                </c:pt>
                <c:pt idx="2545">
                  <c:v>7.6390900000000004</c:v>
                </c:pt>
                <c:pt idx="2546">
                  <c:v>7.6324800000000002</c:v>
                </c:pt>
                <c:pt idx="2547">
                  <c:v>7.6258800000000004</c:v>
                </c:pt>
                <c:pt idx="2548">
                  <c:v>7.6192700000000002</c:v>
                </c:pt>
                <c:pt idx="2549">
                  <c:v>7.61266</c:v>
                </c:pt>
                <c:pt idx="2550">
                  <c:v>7.6060499999999998</c:v>
                </c:pt>
                <c:pt idx="2551">
                  <c:v>7.59945</c:v>
                </c:pt>
                <c:pt idx="2552">
                  <c:v>7.5928399999999998</c:v>
                </c:pt>
                <c:pt idx="2553">
                  <c:v>7.5862299999999996</c:v>
                </c:pt>
                <c:pt idx="2554">
                  <c:v>7.5796200000000002</c:v>
                </c:pt>
                <c:pt idx="2555">
                  <c:v>7.57301</c:v>
                </c:pt>
                <c:pt idx="2556">
                  <c:v>7.5664100000000003</c:v>
                </c:pt>
                <c:pt idx="2557">
                  <c:v>7.5598000000000001</c:v>
                </c:pt>
                <c:pt idx="2558">
                  <c:v>7.5531899999999998</c:v>
                </c:pt>
                <c:pt idx="2559">
                  <c:v>7.5465799999999996</c:v>
                </c:pt>
                <c:pt idx="2560">
                  <c:v>7.5441900000000004</c:v>
                </c:pt>
                <c:pt idx="2561">
                  <c:v>7.5443300000000004</c:v>
                </c:pt>
                <c:pt idx="2562">
                  <c:v>7.5444699999999996</c:v>
                </c:pt>
                <c:pt idx="2563">
                  <c:v>7.5446099999999996</c:v>
                </c:pt>
                <c:pt idx="2564">
                  <c:v>7.5447499999999996</c:v>
                </c:pt>
                <c:pt idx="2565">
                  <c:v>7.5448899999999997</c:v>
                </c:pt>
                <c:pt idx="2566">
                  <c:v>7.5450299999999997</c:v>
                </c:pt>
                <c:pt idx="2567">
                  <c:v>7.5451699999999997</c:v>
                </c:pt>
                <c:pt idx="2568">
                  <c:v>7.5453099999999997</c:v>
                </c:pt>
                <c:pt idx="2569">
                  <c:v>7.5454499999999998</c:v>
                </c:pt>
                <c:pt idx="2570">
                  <c:v>7.5455899999999998</c:v>
                </c:pt>
                <c:pt idx="2571">
                  <c:v>7.5457299999999998</c:v>
                </c:pt>
                <c:pt idx="2572">
                  <c:v>7.5458699999999999</c:v>
                </c:pt>
                <c:pt idx="2573">
                  <c:v>7.5460099999999999</c:v>
                </c:pt>
                <c:pt idx="2574">
                  <c:v>7.5461499999999999</c:v>
                </c:pt>
                <c:pt idx="2575">
                  <c:v>7.5462899999999999</c:v>
                </c:pt>
                <c:pt idx="2576">
                  <c:v>7.54643</c:v>
                </c:pt>
                <c:pt idx="2577">
                  <c:v>7.54657</c:v>
                </c:pt>
                <c:pt idx="2578">
                  <c:v>7.54671</c:v>
                </c:pt>
                <c:pt idx="2579">
                  <c:v>7.5468500000000001</c:v>
                </c:pt>
                <c:pt idx="2580">
                  <c:v>7.5469900000000001</c:v>
                </c:pt>
                <c:pt idx="2581">
                  <c:v>7.5471300000000001</c:v>
                </c:pt>
                <c:pt idx="2582">
                  <c:v>7.5472700000000001</c:v>
                </c:pt>
                <c:pt idx="2583">
                  <c:v>7.5474100000000002</c:v>
                </c:pt>
                <c:pt idx="2584">
                  <c:v>7.5475500000000002</c:v>
                </c:pt>
                <c:pt idx="2585">
                  <c:v>7.5476900000000002</c:v>
                </c:pt>
                <c:pt idx="2586">
                  <c:v>7.5478300000000003</c:v>
                </c:pt>
                <c:pt idx="2587">
                  <c:v>7.5479700000000003</c:v>
                </c:pt>
                <c:pt idx="2588">
                  <c:v>7.5481100000000003</c:v>
                </c:pt>
                <c:pt idx="2589">
                  <c:v>7.5482500000000003</c:v>
                </c:pt>
                <c:pt idx="2590">
                  <c:v>7.5483900000000004</c:v>
                </c:pt>
                <c:pt idx="2591">
                  <c:v>7.5485300000000004</c:v>
                </c:pt>
                <c:pt idx="2592">
                  <c:v>7.5486700000000004</c:v>
                </c:pt>
                <c:pt idx="2593">
                  <c:v>7.5488099999999996</c:v>
                </c:pt>
                <c:pt idx="2594">
                  <c:v>7.5489499999999996</c:v>
                </c:pt>
                <c:pt idx="2595">
                  <c:v>7.5490899999999996</c:v>
                </c:pt>
                <c:pt idx="2596">
                  <c:v>7.5492299999999997</c:v>
                </c:pt>
                <c:pt idx="2597">
                  <c:v>7.5493699999999997</c:v>
                </c:pt>
                <c:pt idx="2598">
                  <c:v>7.5495099999999997</c:v>
                </c:pt>
                <c:pt idx="2599">
                  <c:v>7.5496499999999997</c:v>
                </c:pt>
                <c:pt idx="2600">
                  <c:v>7.5497899999999998</c:v>
                </c:pt>
                <c:pt idx="2601">
                  <c:v>7.5499299999999998</c:v>
                </c:pt>
                <c:pt idx="2602">
                  <c:v>7.5500699999999998</c:v>
                </c:pt>
                <c:pt idx="2603">
                  <c:v>7.5502099999999999</c:v>
                </c:pt>
                <c:pt idx="2604">
                  <c:v>7.5503499999999999</c:v>
                </c:pt>
                <c:pt idx="2605">
                  <c:v>7.5504899999999999</c:v>
                </c:pt>
                <c:pt idx="2606">
                  <c:v>7.55063</c:v>
                </c:pt>
                <c:pt idx="2607">
                  <c:v>7.55077</c:v>
                </c:pt>
                <c:pt idx="2608">
                  <c:v>7.55091</c:v>
                </c:pt>
                <c:pt idx="2609">
                  <c:v>7.55105</c:v>
                </c:pt>
                <c:pt idx="2610">
                  <c:v>7.5511900000000001</c:v>
                </c:pt>
                <c:pt idx="2611">
                  <c:v>7.5513300000000001</c:v>
                </c:pt>
                <c:pt idx="2612">
                  <c:v>7.5514700000000001</c:v>
                </c:pt>
                <c:pt idx="2613">
                  <c:v>7.5516100000000002</c:v>
                </c:pt>
                <c:pt idx="2614">
                  <c:v>7.5517500000000002</c:v>
                </c:pt>
                <c:pt idx="2615">
                  <c:v>7.5518900000000002</c:v>
                </c:pt>
                <c:pt idx="2616">
                  <c:v>7.5520300000000002</c:v>
                </c:pt>
                <c:pt idx="2617">
                  <c:v>7.5521700000000003</c:v>
                </c:pt>
                <c:pt idx="2618">
                  <c:v>7.5523100000000003</c:v>
                </c:pt>
                <c:pt idx="2619">
                  <c:v>7.5524500000000003</c:v>
                </c:pt>
                <c:pt idx="2620">
                  <c:v>7.5525900000000004</c:v>
                </c:pt>
                <c:pt idx="2621">
                  <c:v>7.5527300000000004</c:v>
                </c:pt>
                <c:pt idx="2622">
                  <c:v>7.5528599999999999</c:v>
                </c:pt>
                <c:pt idx="2623">
                  <c:v>7.5529999999999999</c:v>
                </c:pt>
                <c:pt idx="2624">
                  <c:v>7.55314</c:v>
                </c:pt>
                <c:pt idx="2625">
                  <c:v>7.55328</c:v>
                </c:pt>
                <c:pt idx="2626">
                  <c:v>7.55342</c:v>
                </c:pt>
                <c:pt idx="2627">
                  <c:v>7.5535600000000001</c:v>
                </c:pt>
                <c:pt idx="2628">
                  <c:v>7.5537000000000001</c:v>
                </c:pt>
                <c:pt idx="2629">
                  <c:v>7.5538400000000001</c:v>
                </c:pt>
                <c:pt idx="2630">
                  <c:v>7.5539800000000001</c:v>
                </c:pt>
                <c:pt idx="2631">
                  <c:v>7.5541200000000002</c:v>
                </c:pt>
                <c:pt idx="2632">
                  <c:v>7.5542600000000002</c:v>
                </c:pt>
                <c:pt idx="2633">
                  <c:v>7.5544000000000002</c:v>
                </c:pt>
                <c:pt idx="2634">
                  <c:v>7.5545400000000003</c:v>
                </c:pt>
                <c:pt idx="2635">
                  <c:v>7.5546800000000003</c:v>
                </c:pt>
                <c:pt idx="2636">
                  <c:v>7.5548200000000003</c:v>
                </c:pt>
                <c:pt idx="2637">
                  <c:v>7.5549600000000003</c:v>
                </c:pt>
                <c:pt idx="2638">
                  <c:v>7.5551000000000004</c:v>
                </c:pt>
                <c:pt idx="2639">
                  <c:v>7.56114</c:v>
                </c:pt>
                <c:pt idx="2640">
                  <c:v>7.5680199999999997</c:v>
                </c:pt>
                <c:pt idx="2641">
                  <c:v>7.57491</c:v>
                </c:pt>
                <c:pt idx="2642">
                  <c:v>7.5817899999999998</c:v>
                </c:pt>
                <c:pt idx="2643">
                  <c:v>7.5886699999999996</c:v>
                </c:pt>
                <c:pt idx="2644">
                  <c:v>7.5955500000000002</c:v>
                </c:pt>
                <c:pt idx="2645">
                  <c:v>7.60243</c:v>
                </c:pt>
                <c:pt idx="2646">
                  <c:v>7.6093200000000003</c:v>
                </c:pt>
                <c:pt idx="2647">
                  <c:v>7.6162000000000001</c:v>
                </c:pt>
                <c:pt idx="2648">
                  <c:v>7.6230799999999999</c:v>
                </c:pt>
                <c:pt idx="2649">
                  <c:v>7.6299599999999996</c:v>
                </c:pt>
                <c:pt idx="2650">
                  <c:v>7.6368400000000003</c:v>
                </c:pt>
                <c:pt idx="2651">
                  <c:v>7.6437200000000001</c:v>
                </c:pt>
                <c:pt idx="2652">
                  <c:v>7.6506100000000004</c:v>
                </c:pt>
                <c:pt idx="2653">
                  <c:v>7.6574900000000001</c:v>
                </c:pt>
                <c:pt idx="2654">
                  <c:v>7.6643699999999999</c:v>
                </c:pt>
                <c:pt idx="2655">
                  <c:v>7.6712499999999997</c:v>
                </c:pt>
                <c:pt idx="2656">
                  <c:v>7.6781300000000003</c:v>
                </c:pt>
                <c:pt idx="2657">
                  <c:v>7.6850199999999997</c:v>
                </c:pt>
                <c:pt idx="2658">
                  <c:v>7.6919000000000004</c:v>
                </c:pt>
                <c:pt idx="2659">
                  <c:v>7.6987800000000002</c:v>
                </c:pt>
                <c:pt idx="2660">
                  <c:v>7.70566</c:v>
                </c:pt>
                <c:pt idx="2661">
                  <c:v>7.7125399999999997</c:v>
                </c:pt>
                <c:pt idx="2662">
                  <c:v>7.71943</c:v>
                </c:pt>
                <c:pt idx="2663">
                  <c:v>7.7263099999999998</c:v>
                </c:pt>
                <c:pt idx="2664">
                  <c:v>7.7331899999999996</c:v>
                </c:pt>
                <c:pt idx="2665">
                  <c:v>7.7400700000000002</c:v>
                </c:pt>
                <c:pt idx="2666">
                  <c:v>7.74695</c:v>
                </c:pt>
                <c:pt idx="2667">
                  <c:v>7.7538400000000003</c:v>
                </c:pt>
                <c:pt idx="2668">
                  <c:v>7.7607200000000001</c:v>
                </c:pt>
                <c:pt idx="2669">
                  <c:v>7.7675999999999998</c:v>
                </c:pt>
                <c:pt idx="2670">
                  <c:v>7.7744799999999996</c:v>
                </c:pt>
                <c:pt idx="2671">
                  <c:v>7.7813600000000003</c:v>
                </c:pt>
                <c:pt idx="2672">
                  <c:v>7.7882400000000001</c:v>
                </c:pt>
                <c:pt idx="2673">
                  <c:v>7.7951300000000003</c:v>
                </c:pt>
                <c:pt idx="2674">
                  <c:v>7.8020100000000001</c:v>
                </c:pt>
                <c:pt idx="2675">
                  <c:v>7.8088899999999999</c:v>
                </c:pt>
                <c:pt idx="2676">
                  <c:v>7.8157699999999997</c:v>
                </c:pt>
                <c:pt idx="2677">
                  <c:v>7.8226500000000003</c:v>
                </c:pt>
                <c:pt idx="2678">
                  <c:v>7.8295399999999997</c:v>
                </c:pt>
                <c:pt idx="2679">
                  <c:v>7.8364200000000004</c:v>
                </c:pt>
                <c:pt idx="2680">
                  <c:v>7.8433000000000002</c:v>
                </c:pt>
                <c:pt idx="2681">
                  <c:v>7.8501799999999999</c:v>
                </c:pt>
                <c:pt idx="2682">
                  <c:v>7.8570599999999997</c:v>
                </c:pt>
                <c:pt idx="2683">
                  <c:v>7.86395</c:v>
                </c:pt>
                <c:pt idx="2684">
                  <c:v>7.8708299999999998</c:v>
                </c:pt>
                <c:pt idx="2685">
                  <c:v>7.8777100000000004</c:v>
                </c:pt>
                <c:pt idx="2686">
                  <c:v>7.8845900000000002</c:v>
                </c:pt>
                <c:pt idx="2687">
                  <c:v>7.89147</c:v>
                </c:pt>
                <c:pt idx="2688">
                  <c:v>7.8983499999999998</c:v>
                </c:pt>
                <c:pt idx="2689">
                  <c:v>7.90524</c:v>
                </c:pt>
                <c:pt idx="2690">
                  <c:v>7.9121199999999998</c:v>
                </c:pt>
                <c:pt idx="2691">
                  <c:v>7.9189999999999996</c:v>
                </c:pt>
                <c:pt idx="2692">
                  <c:v>7.9258800000000003</c:v>
                </c:pt>
                <c:pt idx="2693">
                  <c:v>7.93276</c:v>
                </c:pt>
                <c:pt idx="2694">
                  <c:v>7.9396500000000003</c:v>
                </c:pt>
                <c:pt idx="2695">
                  <c:v>7.9465300000000001</c:v>
                </c:pt>
                <c:pt idx="2696">
                  <c:v>7.9534099999999999</c:v>
                </c:pt>
                <c:pt idx="2697">
                  <c:v>7.9602899999999996</c:v>
                </c:pt>
                <c:pt idx="2698">
                  <c:v>7.9671700000000003</c:v>
                </c:pt>
                <c:pt idx="2699">
                  <c:v>7.9740599999999997</c:v>
                </c:pt>
                <c:pt idx="2700">
                  <c:v>7.9809400000000004</c:v>
                </c:pt>
                <c:pt idx="2701">
                  <c:v>7.9878200000000001</c:v>
                </c:pt>
                <c:pt idx="2702">
                  <c:v>7.9946999999999999</c:v>
                </c:pt>
                <c:pt idx="2703">
                  <c:v>8.0015800000000006</c:v>
                </c:pt>
                <c:pt idx="2704">
                  <c:v>8.0084700000000009</c:v>
                </c:pt>
                <c:pt idx="2705">
                  <c:v>8.0153499999999998</c:v>
                </c:pt>
                <c:pt idx="2706">
                  <c:v>8.0222300000000004</c:v>
                </c:pt>
                <c:pt idx="2707">
                  <c:v>8.0291099999999993</c:v>
                </c:pt>
                <c:pt idx="2708">
                  <c:v>8.03599</c:v>
                </c:pt>
                <c:pt idx="2709">
                  <c:v>8.0428700000000006</c:v>
                </c:pt>
                <c:pt idx="2710">
                  <c:v>8.0497599999999991</c:v>
                </c:pt>
                <c:pt idx="2711">
                  <c:v>8.0566399999999998</c:v>
                </c:pt>
                <c:pt idx="2712">
                  <c:v>8.0635200000000005</c:v>
                </c:pt>
                <c:pt idx="2713">
                  <c:v>8.0703999999999994</c:v>
                </c:pt>
                <c:pt idx="2714">
                  <c:v>8.07728</c:v>
                </c:pt>
                <c:pt idx="2715">
                  <c:v>8.0841700000000003</c:v>
                </c:pt>
                <c:pt idx="2716">
                  <c:v>8.0910499999999992</c:v>
                </c:pt>
                <c:pt idx="2717">
                  <c:v>8.0966199999999997</c:v>
                </c:pt>
                <c:pt idx="2718">
                  <c:v>8.0930499999999999</c:v>
                </c:pt>
                <c:pt idx="2719">
                  <c:v>8.08948</c:v>
                </c:pt>
                <c:pt idx="2720">
                  <c:v>8.0859100000000002</c:v>
                </c:pt>
                <c:pt idx="2721">
                  <c:v>8.0823400000000003</c:v>
                </c:pt>
                <c:pt idx="2722">
                  <c:v>8.0787800000000001</c:v>
                </c:pt>
                <c:pt idx="2723">
                  <c:v>8.0752100000000002</c:v>
                </c:pt>
                <c:pt idx="2724">
                  <c:v>8.0716400000000004</c:v>
                </c:pt>
                <c:pt idx="2725">
                  <c:v>8.0680700000000005</c:v>
                </c:pt>
                <c:pt idx="2726">
                  <c:v>8.0645000000000007</c:v>
                </c:pt>
                <c:pt idx="2727">
                  <c:v>8.0609300000000008</c:v>
                </c:pt>
                <c:pt idx="2728">
                  <c:v>8.0573599999999992</c:v>
                </c:pt>
                <c:pt idx="2729">
                  <c:v>8.0537899999999993</c:v>
                </c:pt>
                <c:pt idx="2730">
                  <c:v>8.0502199999999995</c:v>
                </c:pt>
                <c:pt idx="2731">
                  <c:v>8.0466499999999996</c:v>
                </c:pt>
                <c:pt idx="2732">
                  <c:v>8.0430799999999998</c:v>
                </c:pt>
                <c:pt idx="2733">
                  <c:v>8.0395099999999999</c:v>
                </c:pt>
                <c:pt idx="2734">
                  <c:v>8.0359400000000001</c:v>
                </c:pt>
                <c:pt idx="2735">
                  <c:v>8.0323700000000002</c:v>
                </c:pt>
                <c:pt idx="2736">
                  <c:v>8.0288000000000004</c:v>
                </c:pt>
                <c:pt idx="2737">
                  <c:v>8.0252300000000005</c:v>
                </c:pt>
                <c:pt idx="2738">
                  <c:v>8.0216600000000007</c:v>
                </c:pt>
                <c:pt idx="2739">
                  <c:v>8.0180900000000008</c:v>
                </c:pt>
                <c:pt idx="2740">
                  <c:v>8.0145199999999992</c:v>
                </c:pt>
                <c:pt idx="2741">
                  <c:v>8.0109499999999993</c:v>
                </c:pt>
                <c:pt idx="2742">
                  <c:v>8.0073799999999995</c:v>
                </c:pt>
                <c:pt idx="2743">
                  <c:v>8.0038099999999996</c:v>
                </c:pt>
                <c:pt idx="2744">
                  <c:v>8.0002399999999998</c:v>
                </c:pt>
                <c:pt idx="2745">
                  <c:v>7.9966699999999999</c:v>
                </c:pt>
                <c:pt idx="2746">
                  <c:v>7.9931000000000001</c:v>
                </c:pt>
                <c:pt idx="2747">
                  <c:v>7.9895300000000002</c:v>
                </c:pt>
                <c:pt idx="2748">
                  <c:v>7.9859600000000004</c:v>
                </c:pt>
                <c:pt idx="2749">
                  <c:v>7.9823899999999997</c:v>
                </c:pt>
                <c:pt idx="2750">
                  <c:v>7.9788300000000003</c:v>
                </c:pt>
                <c:pt idx="2751">
                  <c:v>7.9752599999999996</c:v>
                </c:pt>
                <c:pt idx="2752">
                  <c:v>7.9716899999999997</c:v>
                </c:pt>
                <c:pt idx="2753">
                  <c:v>7.9681199999999999</c:v>
                </c:pt>
                <c:pt idx="2754">
                  <c:v>7.96455</c:v>
                </c:pt>
                <c:pt idx="2755">
                  <c:v>7.9609800000000002</c:v>
                </c:pt>
                <c:pt idx="2756">
                  <c:v>7.9574100000000003</c:v>
                </c:pt>
                <c:pt idx="2757">
                  <c:v>7.9538399999999996</c:v>
                </c:pt>
                <c:pt idx="2758">
                  <c:v>7.9502699999999997</c:v>
                </c:pt>
                <c:pt idx="2759">
                  <c:v>7.9466999999999999</c:v>
                </c:pt>
                <c:pt idx="2760">
                  <c:v>7.94313</c:v>
                </c:pt>
                <c:pt idx="2761">
                  <c:v>7.9395600000000002</c:v>
                </c:pt>
                <c:pt idx="2762">
                  <c:v>7.9359900000000003</c:v>
                </c:pt>
                <c:pt idx="2763">
                  <c:v>7.9324199999999996</c:v>
                </c:pt>
                <c:pt idx="2764">
                  <c:v>7.9288499999999997</c:v>
                </c:pt>
                <c:pt idx="2765">
                  <c:v>7.9252799999999999</c:v>
                </c:pt>
                <c:pt idx="2766">
                  <c:v>7.92171</c:v>
                </c:pt>
                <c:pt idx="2767">
                  <c:v>7.9181400000000002</c:v>
                </c:pt>
                <c:pt idx="2768">
                  <c:v>7.9145700000000003</c:v>
                </c:pt>
                <c:pt idx="2769">
                  <c:v>7.9109999999999996</c:v>
                </c:pt>
                <c:pt idx="2770">
                  <c:v>7.9074299999999997</c:v>
                </c:pt>
                <c:pt idx="2771">
                  <c:v>7.9038599999999999</c:v>
                </c:pt>
                <c:pt idx="2772">
                  <c:v>7.90029</c:v>
                </c:pt>
                <c:pt idx="2773">
                  <c:v>7.8967200000000002</c:v>
                </c:pt>
                <c:pt idx="2774">
                  <c:v>7.8931500000000003</c:v>
                </c:pt>
                <c:pt idx="2775">
                  <c:v>7.8895799999999996</c:v>
                </c:pt>
                <c:pt idx="2776">
                  <c:v>7.8860099999999997</c:v>
                </c:pt>
                <c:pt idx="2777">
                  <c:v>7.8824500000000004</c:v>
                </c:pt>
                <c:pt idx="2778">
                  <c:v>7.8788799999999997</c:v>
                </c:pt>
                <c:pt idx="2779">
                  <c:v>7.8753099999999998</c:v>
                </c:pt>
                <c:pt idx="2780">
                  <c:v>7.87174</c:v>
                </c:pt>
                <c:pt idx="2781">
                  <c:v>7.8681700000000001</c:v>
                </c:pt>
                <c:pt idx="2782">
                  <c:v>7.8646000000000003</c:v>
                </c:pt>
                <c:pt idx="2783">
                  <c:v>7.8610300000000004</c:v>
                </c:pt>
                <c:pt idx="2784">
                  <c:v>7.8574599999999997</c:v>
                </c:pt>
                <c:pt idx="2785">
                  <c:v>7.8538899999999998</c:v>
                </c:pt>
                <c:pt idx="2786">
                  <c:v>7.85032</c:v>
                </c:pt>
                <c:pt idx="2787">
                  <c:v>7.8467500000000001</c:v>
                </c:pt>
                <c:pt idx="2788">
                  <c:v>7.8431800000000003</c:v>
                </c:pt>
                <c:pt idx="2789">
                  <c:v>7.8396100000000004</c:v>
                </c:pt>
                <c:pt idx="2790">
                  <c:v>7.8360399999999997</c:v>
                </c:pt>
                <c:pt idx="2791">
                  <c:v>7.8324699999999998</c:v>
                </c:pt>
                <c:pt idx="2792">
                  <c:v>7.8289</c:v>
                </c:pt>
                <c:pt idx="2793">
                  <c:v>7.8253300000000001</c:v>
                </c:pt>
                <c:pt idx="2794">
                  <c:v>7.8217600000000003</c:v>
                </c:pt>
                <c:pt idx="2795">
                  <c:v>7.8181900000000004</c:v>
                </c:pt>
                <c:pt idx="2796">
                  <c:v>7.8162700000000003</c:v>
                </c:pt>
                <c:pt idx="2797">
                  <c:v>7.8170799999999998</c:v>
                </c:pt>
                <c:pt idx="2798">
                  <c:v>7.8178900000000002</c:v>
                </c:pt>
                <c:pt idx="2799">
                  <c:v>7.8186999999999998</c:v>
                </c:pt>
                <c:pt idx="2800">
                  <c:v>7.8195100000000002</c:v>
                </c:pt>
                <c:pt idx="2801">
                  <c:v>7.8203199999999997</c:v>
                </c:pt>
                <c:pt idx="2802">
                  <c:v>7.8211300000000001</c:v>
                </c:pt>
                <c:pt idx="2803">
                  <c:v>7.8219399999999997</c:v>
                </c:pt>
                <c:pt idx="2804">
                  <c:v>7.8227599999999997</c:v>
                </c:pt>
                <c:pt idx="2805">
                  <c:v>7.8235700000000001</c:v>
                </c:pt>
                <c:pt idx="2806">
                  <c:v>7.8243799999999997</c:v>
                </c:pt>
                <c:pt idx="2807">
                  <c:v>7.8251900000000001</c:v>
                </c:pt>
                <c:pt idx="2808">
                  <c:v>7.8259999999999996</c:v>
                </c:pt>
                <c:pt idx="2809">
                  <c:v>7.82681</c:v>
                </c:pt>
                <c:pt idx="2810">
                  <c:v>7.8276199999999996</c:v>
                </c:pt>
                <c:pt idx="2811">
                  <c:v>7.82843</c:v>
                </c:pt>
                <c:pt idx="2812">
                  <c:v>7.82925</c:v>
                </c:pt>
                <c:pt idx="2813">
                  <c:v>7.8300599999999996</c:v>
                </c:pt>
                <c:pt idx="2814">
                  <c:v>7.83087</c:v>
                </c:pt>
                <c:pt idx="2815">
                  <c:v>7.8316800000000004</c:v>
                </c:pt>
                <c:pt idx="2816">
                  <c:v>7.83249</c:v>
                </c:pt>
                <c:pt idx="2817">
                  <c:v>7.8333000000000004</c:v>
                </c:pt>
                <c:pt idx="2818">
                  <c:v>7.8341099999999999</c:v>
                </c:pt>
                <c:pt idx="2819">
                  <c:v>7.8349200000000003</c:v>
                </c:pt>
                <c:pt idx="2820">
                  <c:v>7.8357400000000004</c:v>
                </c:pt>
                <c:pt idx="2821">
                  <c:v>7.8365499999999999</c:v>
                </c:pt>
                <c:pt idx="2822">
                  <c:v>7.8373600000000003</c:v>
                </c:pt>
                <c:pt idx="2823">
                  <c:v>7.8381699999999999</c:v>
                </c:pt>
                <c:pt idx="2824">
                  <c:v>7.8389800000000003</c:v>
                </c:pt>
                <c:pt idx="2825">
                  <c:v>7.8397899999999998</c:v>
                </c:pt>
                <c:pt idx="2826">
                  <c:v>7.8406000000000002</c:v>
                </c:pt>
                <c:pt idx="2827">
                  <c:v>7.8414099999999998</c:v>
                </c:pt>
                <c:pt idx="2828">
                  <c:v>7.8422299999999998</c:v>
                </c:pt>
                <c:pt idx="2829">
                  <c:v>7.8430400000000002</c:v>
                </c:pt>
                <c:pt idx="2830">
                  <c:v>7.8438499999999998</c:v>
                </c:pt>
                <c:pt idx="2831">
                  <c:v>7.8446600000000002</c:v>
                </c:pt>
                <c:pt idx="2832">
                  <c:v>7.8454699999999997</c:v>
                </c:pt>
                <c:pt idx="2833">
                  <c:v>7.8462800000000001</c:v>
                </c:pt>
                <c:pt idx="2834">
                  <c:v>7.8470899999999997</c:v>
                </c:pt>
                <c:pt idx="2835">
                  <c:v>7.8479099999999997</c:v>
                </c:pt>
                <c:pt idx="2836">
                  <c:v>7.8487200000000001</c:v>
                </c:pt>
                <c:pt idx="2837">
                  <c:v>7.8495299999999997</c:v>
                </c:pt>
                <c:pt idx="2838">
                  <c:v>7.8503400000000001</c:v>
                </c:pt>
                <c:pt idx="2839">
                  <c:v>7.8511499999999996</c:v>
                </c:pt>
                <c:pt idx="2840">
                  <c:v>7.8519600000000001</c:v>
                </c:pt>
                <c:pt idx="2841">
                  <c:v>7.8527699999999996</c:v>
                </c:pt>
                <c:pt idx="2842">
                  <c:v>7.85358</c:v>
                </c:pt>
                <c:pt idx="2843">
                  <c:v>7.8544</c:v>
                </c:pt>
                <c:pt idx="2844">
                  <c:v>7.8552099999999996</c:v>
                </c:pt>
                <c:pt idx="2845">
                  <c:v>7.85602</c:v>
                </c:pt>
                <c:pt idx="2846">
                  <c:v>7.8568300000000004</c:v>
                </c:pt>
                <c:pt idx="2847">
                  <c:v>7.85764</c:v>
                </c:pt>
                <c:pt idx="2848">
                  <c:v>7.8584500000000004</c:v>
                </c:pt>
                <c:pt idx="2849">
                  <c:v>7.8592599999999999</c:v>
                </c:pt>
                <c:pt idx="2850">
                  <c:v>7.8600700000000003</c:v>
                </c:pt>
                <c:pt idx="2851">
                  <c:v>7.8608900000000004</c:v>
                </c:pt>
                <c:pt idx="2852">
                  <c:v>7.8616999999999999</c:v>
                </c:pt>
                <c:pt idx="2853">
                  <c:v>7.8625100000000003</c:v>
                </c:pt>
                <c:pt idx="2854">
                  <c:v>7.8633199999999999</c:v>
                </c:pt>
                <c:pt idx="2855">
                  <c:v>7.8641300000000003</c:v>
                </c:pt>
                <c:pt idx="2856">
                  <c:v>7.8649399999999998</c:v>
                </c:pt>
                <c:pt idx="2857">
                  <c:v>7.8657500000000002</c:v>
                </c:pt>
                <c:pt idx="2858">
                  <c:v>7.8665599999999998</c:v>
                </c:pt>
                <c:pt idx="2859">
                  <c:v>7.8673799999999998</c:v>
                </c:pt>
                <c:pt idx="2860">
                  <c:v>7.8681900000000002</c:v>
                </c:pt>
                <c:pt idx="2861">
                  <c:v>7.8689999999999998</c:v>
                </c:pt>
                <c:pt idx="2862">
                  <c:v>7.8698100000000002</c:v>
                </c:pt>
                <c:pt idx="2863">
                  <c:v>7.8706199999999997</c:v>
                </c:pt>
                <c:pt idx="2864">
                  <c:v>7.8714300000000001</c:v>
                </c:pt>
                <c:pt idx="2865">
                  <c:v>7.8722399999999997</c:v>
                </c:pt>
                <c:pt idx="2866">
                  <c:v>7.8730500000000001</c:v>
                </c:pt>
                <c:pt idx="2867">
                  <c:v>7.8738700000000001</c:v>
                </c:pt>
                <c:pt idx="2868">
                  <c:v>7.8746799999999997</c:v>
                </c:pt>
                <c:pt idx="2869">
                  <c:v>7.8754900000000001</c:v>
                </c:pt>
                <c:pt idx="2870">
                  <c:v>7.8762999999999996</c:v>
                </c:pt>
                <c:pt idx="2871">
                  <c:v>7.8771100000000001</c:v>
                </c:pt>
                <c:pt idx="2872">
                  <c:v>7.8779199999999996</c:v>
                </c:pt>
                <c:pt idx="2873">
                  <c:v>7.87873</c:v>
                </c:pt>
                <c:pt idx="2874">
                  <c:v>7.8795400000000004</c:v>
                </c:pt>
                <c:pt idx="2875">
                  <c:v>7.8820499999999996</c:v>
                </c:pt>
                <c:pt idx="2876">
                  <c:v>7.8855599999999999</c:v>
                </c:pt>
                <c:pt idx="2877">
                  <c:v>7.8890700000000002</c:v>
                </c:pt>
                <c:pt idx="2878">
                  <c:v>7.8925900000000002</c:v>
                </c:pt>
                <c:pt idx="2879">
                  <c:v>7.8960999999999997</c:v>
                </c:pt>
                <c:pt idx="2880">
                  <c:v>7.89961</c:v>
                </c:pt>
                <c:pt idx="2881">
                  <c:v>7.90313</c:v>
                </c:pt>
                <c:pt idx="2882">
                  <c:v>7.9066400000000003</c:v>
                </c:pt>
                <c:pt idx="2883">
                  <c:v>7.9101499999999998</c:v>
                </c:pt>
                <c:pt idx="2884">
                  <c:v>7.9136699999999998</c:v>
                </c:pt>
                <c:pt idx="2885">
                  <c:v>7.9171800000000001</c:v>
                </c:pt>
                <c:pt idx="2886">
                  <c:v>7.9207000000000001</c:v>
                </c:pt>
                <c:pt idx="2887">
                  <c:v>7.9242100000000004</c:v>
                </c:pt>
                <c:pt idx="2888">
                  <c:v>7.9277199999999999</c:v>
                </c:pt>
                <c:pt idx="2889">
                  <c:v>7.9312399999999998</c:v>
                </c:pt>
                <c:pt idx="2890">
                  <c:v>7.9347500000000002</c:v>
                </c:pt>
                <c:pt idx="2891">
                  <c:v>7.9382599999999996</c:v>
                </c:pt>
                <c:pt idx="2892">
                  <c:v>7.9417799999999996</c:v>
                </c:pt>
                <c:pt idx="2893">
                  <c:v>7.94529</c:v>
                </c:pt>
                <c:pt idx="2894">
                  <c:v>7.9488099999999999</c:v>
                </c:pt>
                <c:pt idx="2895">
                  <c:v>7.9523200000000003</c:v>
                </c:pt>
                <c:pt idx="2896">
                  <c:v>7.9558299999999997</c:v>
                </c:pt>
                <c:pt idx="2897">
                  <c:v>7.9593499999999997</c:v>
                </c:pt>
                <c:pt idx="2898">
                  <c:v>7.96286</c:v>
                </c:pt>
                <c:pt idx="2899">
                  <c:v>7.9663700000000004</c:v>
                </c:pt>
                <c:pt idx="2900">
                  <c:v>7.9698900000000004</c:v>
                </c:pt>
                <c:pt idx="2901">
                  <c:v>7.9733999999999998</c:v>
                </c:pt>
                <c:pt idx="2902">
                  <c:v>7.9769100000000002</c:v>
                </c:pt>
                <c:pt idx="2903">
                  <c:v>7.9804300000000001</c:v>
                </c:pt>
                <c:pt idx="2904">
                  <c:v>7.9839399999999996</c:v>
                </c:pt>
                <c:pt idx="2905">
                  <c:v>7.9874599999999996</c:v>
                </c:pt>
                <c:pt idx="2906">
                  <c:v>7.9909699999999999</c:v>
                </c:pt>
                <c:pt idx="2907">
                  <c:v>7.9944800000000003</c:v>
                </c:pt>
                <c:pt idx="2908">
                  <c:v>7.9980000000000002</c:v>
                </c:pt>
                <c:pt idx="2909">
                  <c:v>8.0015099999999997</c:v>
                </c:pt>
                <c:pt idx="2910">
                  <c:v>8.00502</c:v>
                </c:pt>
                <c:pt idx="2911">
                  <c:v>8.00854</c:v>
                </c:pt>
                <c:pt idx="2912">
                  <c:v>8.0120500000000003</c:v>
                </c:pt>
                <c:pt idx="2913">
                  <c:v>8.0155700000000003</c:v>
                </c:pt>
                <c:pt idx="2914">
                  <c:v>8.0190800000000007</c:v>
                </c:pt>
                <c:pt idx="2915">
                  <c:v>8.0225899999999992</c:v>
                </c:pt>
                <c:pt idx="2916">
                  <c:v>8.0261099999999992</c:v>
                </c:pt>
                <c:pt idx="2917">
                  <c:v>8.0296199999999995</c:v>
                </c:pt>
                <c:pt idx="2918">
                  <c:v>8.0331299999999999</c:v>
                </c:pt>
                <c:pt idx="2919">
                  <c:v>8.0366499999999998</c:v>
                </c:pt>
                <c:pt idx="2920">
                  <c:v>8.0401600000000002</c:v>
                </c:pt>
                <c:pt idx="2921">
                  <c:v>8.0436700000000005</c:v>
                </c:pt>
                <c:pt idx="2922">
                  <c:v>8.0471900000000005</c:v>
                </c:pt>
                <c:pt idx="2923">
                  <c:v>8.0507000000000009</c:v>
                </c:pt>
                <c:pt idx="2924">
                  <c:v>8.0542200000000008</c:v>
                </c:pt>
                <c:pt idx="2925">
                  <c:v>8.0577299999999994</c:v>
                </c:pt>
                <c:pt idx="2926">
                  <c:v>8.0612399999999997</c:v>
                </c:pt>
                <c:pt idx="2927">
                  <c:v>8.0647599999999997</c:v>
                </c:pt>
                <c:pt idx="2928">
                  <c:v>8.0682700000000001</c:v>
                </c:pt>
                <c:pt idx="2929">
                  <c:v>8.0717800000000004</c:v>
                </c:pt>
                <c:pt idx="2930">
                  <c:v>8.0753000000000004</c:v>
                </c:pt>
                <c:pt idx="2931">
                  <c:v>8.0788100000000007</c:v>
                </c:pt>
                <c:pt idx="2932">
                  <c:v>8.0823300000000007</c:v>
                </c:pt>
                <c:pt idx="2933">
                  <c:v>8.0858399999999993</c:v>
                </c:pt>
                <c:pt idx="2934">
                  <c:v>8.0893499999999996</c:v>
                </c:pt>
                <c:pt idx="2935">
                  <c:v>8.0928699999999996</c:v>
                </c:pt>
                <c:pt idx="2936">
                  <c:v>8.0963799999999999</c:v>
                </c:pt>
                <c:pt idx="2937">
                  <c:v>8.0998900000000003</c:v>
                </c:pt>
                <c:pt idx="2938">
                  <c:v>8.1034100000000002</c:v>
                </c:pt>
                <c:pt idx="2939">
                  <c:v>8.1069200000000006</c:v>
                </c:pt>
                <c:pt idx="2940">
                  <c:v>8.1104299999999991</c:v>
                </c:pt>
                <c:pt idx="2941">
                  <c:v>8.1139500000000009</c:v>
                </c:pt>
                <c:pt idx="2942">
                  <c:v>8.1174599999999995</c:v>
                </c:pt>
                <c:pt idx="2943">
                  <c:v>8.1209799999999994</c:v>
                </c:pt>
                <c:pt idx="2944">
                  <c:v>8.1244899999999998</c:v>
                </c:pt>
                <c:pt idx="2945">
                  <c:v>8.1280000000000001</c:v>
                </c:pt>
                <c:pt idx="2946">
                  <c:v>8.1315200000000001</c:v>
                </c:pt>
                <c:pt idx="2947">
                  <c:v>8.1350300000000004</c:v>
                </c:pt>
                <c:pt idx="2948">
                  <c:v>8.1385400000000008</c:v>
                </c:pt>
                <c:pt idx="2949">
                  <c:v>8.1420600000000007</c:v>
                </c:pt>
                <c:pt idx="2950">
                  <c:v>8.1455699999999993</c:v>
                </c:pt>
                <c:pt idx="2951">
                  <c:v>8.1490899999999993</c:v>
                </c:pt>
                <c:pt idx="2952">
                  <c:v>8.1525999999999996</c:v>
                </c:pt>
                <c:pt idx="2953">
                  <c:v>8.15611</c:v>
                </c:pt>
                <c:pt idx="2954">
                  <c:v>8.1563800000000004</c:v>
                </c:pt>
                <c:pt idx="2955">
                  <c:v>8.1561800000000009</c:v>
                </c:pt>
                <c:pt idx="2956">
                  <c:v>8.1559899999999992</c:v>
                </c:pt>
                <c:pt idx="2957">
                  <c:v>8.1557899999999997</c:v>
                </c:pt>
                <c:pt idx="2958">
                  <c:v>8.1555999999999997</c:v>
                </c:pt>
                <c:pt idx="2959">
                  <c:v>8.1554000000000002</c:v>
                </c:pt>
                <c:pt idx="2960">
                  <c:v>8.1552100000000003</c:v>
                </c:pt>
                <c:pt idx="2961">
                  <c:v>8.1550100000000008</c:v>
                </c:pt>
                <c:pt idx="2962">
                  <c:v>8.1548099999999994</c:v>
                </c:pt>
                <c:pt idx="2963">
                  <c:v>8.1546199999999995</c:v>
                </c:pt>
                <c:pt idx="2964">
                  <c:v>8.15442</c:v>
                </c:pt>
                <c:pt idx="2965">
                  <c:v>8.1542300000000001</c:v>
                </c:pt>
                <c:pt idx="2966">
                  <c:v>8.1540300000000006</c:v>
                </c:pt>
                <c:pt idx="2967">
                  <c:v>8.1538299999999992</c:v>
                </c:pt>
                <c:pt idx="2968">
                  <c:v>8.1536399999999993</c:v>
                </c:pt>
                <c:pt idx="2969">
                  <c:v>8.1534399999999998</c:v>
                </c:pt>
                <c:pt idx="2970">
                  <c:v>8.1532499999999999</c:v>
                </c:pt>
                <c:pt idx="2971">
                  <c:v>8.1530500000000004</c:v>
                </c:pt>
                <c:pt idx="2972">
                  <c:v>8.1528600000000004</c:v>
                </c:pt>
                <c:pt idx="2973">
                  <c:v>8.1526599999999991</c:v>
                </c:pt>
                <c:pt idx="2974">
                  <c:v>8.1524599999999996</c:v>
                </c:pt>
                <c:pt idx="2975">
                  <c:v>8.1522699999999997</c:v>
                </c:pt>
                <c:pt idx="2976">
                  <c:v>8.1520700000000001</c:v>
                </c:pt>
                <c:pt idx="2977">
                  <c:v>8.1518800000000002</c:v>
                </c:pt>
                <c:pt idx="2978">
                  <c:v>8.1516800000000007</c:v>
                </c:pt>
                <c:pt idx="2979">
                  <c:v>8.1514799999999994</c:v>
                </c:pt>
                <c:pt idx="2980">
                  <c:v>8.1512899999999995</c:v>
                </c:pt>
                <c:pt idx="2981">
                  <c:v>8.1510899999999999</c:v>
                </c:pt>
                <c:pt idx="2982">
                  <c:v>8.1509</c:v>
                </c:pt>
                <c:pt idx="2983">
                  <c:v>8.1507000000000005</c:v>
                </c:pt>
                <c:pt idx="2984">
                  <c:v>8.1505100000000006</c:v>
                </c:pt>
                <c:pt idx="2985">
                  <c:v>8.1503099999999993</c:v>
                </c:pt>
                <c:pt idx="2986">
                  <c:v>8.1501099999999997</c:v>
                </c:pt>
                <c:pt idx="2987">
                  <c:v>8.1499199999999998</c:v>
                </c:pt>
                <c:pt idx="2988">
                  <c:v>8.1497200000000003</c:v>
                </c:pt>
                <c:pt idx="2989">
                  <c:v>8.1495300000000004</c:v>
                </c:pt>
                <c:pt idx="2990">
                  <c:v>8.1493300000000009</c:v>
                </c:pt>
                <c:pt idx="2991">
                  <c:v>8.1491299999999995</c:v>
                </c:pt>
                <c:pt idx="2992">
                  <c:v>8.1489399999999996</c:v>
                </c:pt>
                <c:pt idx="2993">
                  <c:v>8.1487400000000001</c:v>
                </c:pt>
                <c:pt idx="2994">
                  <c:v>8.1485500000000002</c:v>
                </c:pt>
                <c:pt idx="2995">
                  <c:v>8.1483500000000006</c:v>
                </c:pt>
                <c:pt idx="2996">
                  <c:v>8.1481600000000007</c:v>
                </c:pt>
                <c:pt idx="2997">
                  <c:v>8.1479599999999994</c:v>
                </c:pt>
                <c:pt idx="2998">
                  <c:v>8.1477599999999999</c:v>
                </c:pt>
                <c:pt idx="2999">
                  <c:v>8.14757</c:v>
                </c:pt>
                <c:pt idx="3000">
                  <c:v>8.1473700000000004</c:v>
                </c:pt>
                <c:pt idx="3001">
                  <c:v>8.1471800000000005</c:v>
                </c:pt>
                <c:pt idx="3002">
                  <c:v>8.1469799999999992</c:v>
                </c:pt>
                <c:pt idx="3003">
                  <c:v>8.1467799999999997</c:v>
                </c:pt>
                <c:pt idx="3004">
                  <c:v>8.1465899999999998</c:v>
                </c:pt>
                <c:pt idx="3005">
                  <c:v>8.1463900000000002</c:v>
                </c:pt>
                <c:pt idx="3006">
                  <c:v>8.1462000000000003</c:v>
                </c:pt>
                <c:pt idx="3007">
                  <c:v>8.1460000000000008</c:v>
                </c:pt>
                <c:pt idx="3008">
                  <c:v>8.1458100000000009</c:v>
                </c:pt>
                <c:pt idx="3009">
                  <c:v>8.1456099999999996</c:v>
                </c:pt>
                <c:pt idx="3010">
                  <c:v>8.14541</c:v>
                </c:pt>
                <c:pt idx="3011">
                  <c:v>8.1452200000000001</c:v>
                </c:pt>
                <c:pt idx="3012">
                  <c:v>8.1450200000000006</c:v>
                </c:pt>
                <c:pt idx="3013">
                  <c:v>8.1448300000000007</c:v>
                </c:pt>
                <c:pt idx="3014">
                  <c:v>8.1446299999999994</c:v>
                </c:pt>
                <c:pt idx="3015">
                  <c:v>8.1444299999999998</c:v>
                </c:pt>
                <c:pt idx="3016">
                  <c:v>8.1442399999999999</c:v>
                </c:pt>
                <c:pt idx="3017">
                  <c:v>8.1440400000000004</c:v>
                </c:pt>
                <c:pt idx="3018">
                  <c:v>8.1438500000000005</c:v>
                </c:pt>
                <c:pt idx="3019">
                  <c:v>8.1436499999999992</c:v>
                </c:pt>
                <c:pt idx="3020">
                  <c:v>8.1434599999999993</c:v>
                </c:pt>
                <c:pt idx="3021">
                  <c:v>8.1432599999999997</c:v>
                </c:pt>
                <c:pt idx="3022">
                  <c:v>8.1430600000000002</c:v>
                </c:pt>
                <c:pt idx="3023">
                  <c:v>8.1428700000000003</c:v>
                </c:pt>
                <c:pt idx="3024">
                  <c:v>8.1426700000000007</c:v>
                </c:pt>
                <c:pt idx="3025">
                  <c:v>8.1424800000000008</c:v>
                </c:pt>
                <c:pt idx="3026">
                  <c:v>8.1422799999999995</c:v>
                </c:pt>
                <c:pt idx="3027">
                  <c:v>8.14208</c:v>
                </c:pt>
                <c:pt idx="3028">
                  <c:v>8.1418900000000001</c:v>
                </c:pt>
                <c:pt idx="3029">
                  <c:v>8.1416900000000005</c:v>
                </c:pt>
                <c:pt idx="3030">
                  <c:v>8.1415000000000006</c:v>
                </c:pt>
                <c:pt idx="3031">
                  <c:v>8.1412999999999993</c:v>
                </c:pt>
                <c:pt idx="3032">
                  <c:v>8.1406399999999994</c:v>
                </c:pt>
                <c:pt idx="3033">
                  <c:v>8.1367399999999996</c:v>
                </c:pt>
                <c:pt idx="3034">
                  <c:v>8.1328300000000002</c:v>
                </c:pt>
                <c:pt idx="3035">
                  <c:v>8.1289300000000004</c:v>
                </c:pt>
                <c:pt idx="3036">
                  <c:v>8.1250199999999992</c:v>
                </c:pt>
                <c:pt idx="3037">
                  <c:v>8.1211199999999995</c:v>
                </c:pt>
                <c:pt idx="3038">
                  <c:v>8.11721</c:v>
                </c:pt>
                <c:pt idx="3039">
                  <c:v>8.1133000000000006</c:v>
                </c:pt>
                <c:pt idx="3040">
                  <c:v>8.1094000000000008</c:v>
                </c:pt>
                <c:pt idx="3041">
                  <c:v>8.1054899999999996</c:v>
                </c:pt>
                <c:pt idx="3042">
                  <c:v>8.1015899999999998</c:v>
                </c:pt>
                <c:pt idx="3043">
                  <c:v>8.0976800000000004</c:v>
                </c:pt>
                <c:pt idx="3044">
                  <c:v>8.0937800000000006</c:v>
                </c:pt>
                <c:pt idx="3045">
                  <c:v>8.0898699999999995</c:v>
                </c:pt>
                <c:pt idx="3046">
                  <c:v>8.0859699999999997</c:v>
                </c:pt>
                <c:pt idx="3047">
                  <c:v>8.0820600000000002</c:v>
                </c:pt>
                <c:pt idx="3048">
                  <c:v>8.0781600000000005</c:v>
                </c:pt>
                <c:pt idx="3049">
                  <c:v>8.0742499999999993</c:v>
                </c:pt>
                <c:pt idx="3050">
                  <c:v>8.0703499999999995</c:v>
                </c:pt>
                <c:pt idx="3051">
                  <c:v>8.0664400000000001</c:v>
                </c:pt>
                <c:pt idx="3052">
                  <c:v>8.0625400000000003</c:v>
                </c:pt>
                <c:pt idx="3053">
                  <c:v>8.0586300000000008</c:v>
                </c:pt>
                <c:pt idx="3054">
                  <c:v>8.0547199999999997</c:v>
                </c:pt>
                <c:pt idx="3055">
                  <c:v>8.0508199999999999</c:v>
                </c:pt>
                <c:pt idx="3056">
                  <c:v>8.0469100000000005</c:v>
                </c:pt>
                <c:pt idx="3057">
                  <c:v>8.0430100000000007</c:v>
                </c:pt>
                <c:pt idx="3058">
                  <c:v>8.0390999999999995</c:v>
                </c:pt>
                <c:pt idx="3059">
                  <c:v>8.0351999999999997</c:v>
                </c:pt>
                <c:pt idx="3060">
                  <c:v>8.0312900000000003</c:v>
                </c:pt>
                <c:pt idx="3061">
                  <c:v>8.0273900000000005</c:v>
                </c:pt>
                <c:pt idx="3062">
                  <c:v>8.0234799999999993</c:v>
                </c:pt>
                <c:pt idx="3063">
                  <c:v>8.0195799999999995</c:v>
                </c:pt>
                <c:pt idx="3064">
                  <c:v>8.0156700000000001</c:v>
                </c:pt>
                <c:pt idx="3065">
                  <c:v>8.0117700000000003</c:v>
                </c:pt>
                <c:pt idx="3066">
                  <c:v>8.0078600000000009</c:v>
                </c:pt>
                <c:pt idx="3067">
                  <c:v>8.0039599999999993</c:v>
                </c:pt>
                <c:pt idx="3068">
                  <c:v>8.0000499999999999</c:v>
                </c:pt>
                <c:pt idx="3069">
                  <c:v>7.9961399999999996</c:v>
                </c:pt>
                <c:pt idx="3070">
                  <c:v>7.9922399999999998</c:v>
                </c:pt>
                <c:pt idx="3071">
                  <c:v>7.9883300000000004</c:v>
                </c:pt>
                <c:pt idx="3072">
                  <c:v>7.9844299999999997</c:v>
                </c:pt>
                <c:pt idx="3073">
                  <c:v>7.9805200000000003</c:v>
                </c:pt>
                <c:pt idx="3074">
                  <c:v>7.9766199999999996</c:v>
                </c:pt>
                <c:pt idx="3075">
                  <c:v>7.9727100000000002</c:v>
                </c:pt>
                <c:pt idx="3076">
                  <c:v>7.9688100000000004</c:v>
                </c:pt>
                <c:pt idx="3077">
                  <c:v>7.9649000000000001</c:v>
                </c:pt>
                <c:pt idx="3078">
                  <c:v>7.9610000000000003</c:v>
                </c:pt>
                <c:pt idx="3079">
                  <c:v>7.95709</c:v>
                </c:pt>
                <c:pt idx="3080">
                  <c:v>7.9531900000000002</c:v>
                </c:pt>
                <c:pt idx="3081">
                  <c:v>7.9492799999999999</c:v>
                </c:pt>
                <c:pt idx="3082">
                  <c:v>7.9453800000000001</c:v>
                </c:pt>
                <c:pt idx="3083">
                  <c:v>7.9414699999999998</c:v>
                </c:pt>
                <c:pt idx="3084">
                  <c:v>7.9375600000000004</c:v>
                </c:pt>
                <c:pt idx="3085">
                  <c:v>7.9336599999999997</c:v>
                </c:pt>
                <c:pt idx="3086">
                  <c:v>7.9297500000000003</c:v>
                </c:pt>
                <c:pt idx="3087">
                  <c:v>7.9258499999999996</c:v>
                </c:pt>
                <c:pt idx="3088">
                  <c:v>7.9219400000000002</c:v>
                </c:pt>
                <c:pt idx="3089">
                  <c:v>7.9180400000000004</c:v>
                </c:pt>
                <c:pt idx="3090">
                  <c:v>7.9141300000000001</c:v>
                </c:pt>
                <c:pt idx="3091">
                  <c:v>7.9102300000000003</c:v>
                </c:pt>
                <c:pt idx="3092">
                  <c:v>7.90632</c:v>
                </c:pt>
                <c:pt idx="3093">
                  <c:v>7.9024200000000002</c:v>
                </c:pt>
                <c:pt idx="3094">
                  <c:v>7.8985099999999999</c:v>
                </c:pt>
                <c:pt idx="3095">
                  <c:v>7.8946100000000001</c:v>
                </c:pt>
                <c:pt idx="3096">
                  <c:v>7.8906999999999998</c:v>
                </c:pt>
                <c:pt idx="3097">
                  <c:v>7.8868</c:v>
                </c:pt>
                <c:pt idx="3098">
                  <c:v>7.8828899999999997</c:v>
                </c:pt>
                <c:pt idx="3099">
                  <c:v>7.8789800000000003</c:v>
                </c:pt>
                <c:pt idx="3100">
                  <c:v>7.8750799999999996</c:v>
                </c:pt>
                <c:pt idx="3101">
                  <c:v>7.8711700000000002</c:v>
                </c:pt>
                <c:pt idx="3102">
                  <c:v>7.8672700000000004</c:v>
                </c:pt>
                <c:pt idx="3103">
                  <c:v>7.8633600000000001</c:v>
                </c:pt>
                <c:pt idx="3104">
                  <c:v>7.8594600000000003</c:v>
                </c:pt>
                <c:pt idx="3105">
                  <c:v>7.85555</c:v>
                </c:pt>
                <c:pt idx="3106">
                  <c:v>7.8516500000000002</c:v>
                </c:pt>
                <c:pt idx="3107">
                  <c:v>7.8477399999999999</c:v>
                </c:pt>
                <c:pt idx="3108">
                  <c:v>7.8438400000000001</c:v>
                </c:pt>
                <c:pt idx="3109">
                  <c:v>7.8399299999999998</c:v>
                </c:pt>
                <c:pt idx="3110">
                  <c:v>7.8360300000000001</c:v>
                </c:pt>
                <c:pt idx="3111">
                  <c:v>7.8356599999999998</c:v>
                </c:pt>
                <c:pt idx="3112">
                  <c:v>7.8411900000000001</c:v>
                </c:pt>
                <c:pt idx="3113">
                  <c:v>7.84673</c:v>
                </c:pt>
                <c:pt idx="3114">
                  <c:v>7.8522600000000002</c:v>
                </c:pt>
                <c:pt idx="3115">
                  <c:v>7.8577899999999996</c:v>
                </c:pt>
                <c:pt idx="3116">
                  <c:v>7.8633300000000004</c:v>
                </c:pt>
                <c:pt idx="3117">
                  <c:v>7.8688599999999997</c:v>
                </c:pt>
                <c:pt idx="3118">
                  <c:v>7.87439</c:v>
                </c:pt>
                <c:pt idx="3119">
                  <c:v>7.8799299999999999</c:v>
                </c:pt>
                <c:pt idx="3120">
                  <c:v>7.8854600000000001</c:v>
                </c:pt>
                <c:pt idx="3121">
                  <c:v>7.891</c:v>
                </c:pt>
                <c:pt idx="3122">
                  <c:v>7.8965300000000003</c:v>
                </c:pt>
                <c:pt idx="3123">
                  <c:v>7.9020599999999996</c:v>
                </c:pt>
                <c:pt idx="3124">
                  <c:v>7.9076000000000004</c:v>
                </c:pt>
                <c:pt idx="3125">
                  <c:v>7.9131299999999998</c:v>
                </c:pt>
                <c:pt idx="3126">
                  <c:v>7.91866</c:v>
                </c:pt>
                <c:pt idx="3127">
                  <c:v>7.9241999999999999</c:v>
                </c:pt>
                <c:pt idx="3128">
                  <c:v>7.9297300000000002</c:v>
                </c:pt>
                <c:pt idx="3129">
                  <c:v>7.9352600000000004</c:v>
                </c:pt>
                <c:pt idx="3130">
                  <c:v>7.9408000000000003</c:v>
                </c:pt>
                <c:pt idx="3131">
                  <c:v>7.9463299999999997</c:v>
                </c:pt>
                <c:pt idx="3132">
                  <c:v>7.9518599999999999</c:v>
                </c:pt>
                <c:pt idx="3133">
                  <c:v>7.9573999999999998</c:v>
                </c:pt>
                <c:pt idx="3134">
                  <c:v>7.9629300000000001</c:v>
                </c:pt>
                <c:pt idx="3135">
                  <c:v>7.9684600000000003</c:v>
                </c:pt>
                <c:pt idx="3136">
                  <c:v>7.9740000000000002</c:v>
                </c:pt>
                <c:pt idx="3137">
                  <c:v>7.9795299999999996</c:v>
                </c:pt>
                <c:pt idx="3138">
                  <c:v>7.9850599999999998</c:v>
                </c:pt>
                <c:pt idx="3139">
                  <c:v>7.9905999999999997</c:v>
                </c:pt>
                <c:pt idx="3140">
                  <c:v>7.99613</c:v>
                </c:pt>
                <c:pt idx="3141">
                  <c:v>8.0016599999999993</c:v>
                </c:pt>
                <c:pt idx="3142">
                  <c:v>8.0071999999999992</c:v>
                </c:pt>
                <c:pt idx="3143">
                  <c:v>8.0127299999999995</c:v>
                </c:pt>
                <c:pt idx="3144">
                  <c:v>8.0182699999999993</c:v>
                </c:pt>
                <c:pt idx="3145">
                  <c:v>8.0237999999999996</c:v>
                </c:pt>
                <c:pt idx="3146">
                  <c:v>8.0293299999999999</c:v>
                </c:pt>
                <c:pt idx="3147">
                  <c:v>8.0348699999999997</c:v>
                </c:pt>
                <c:pt idx="3148">
                  <c:v>8.0404</c:v>
                </c:pt>
                <c:pt idx="3149">
                  <c:v>8.0459300000000002</c:v>
                </c:pt>
                <c:pt idx="3150">
                  <c:v>8.0514700000000001</c:v>
                </c:pt>
                <c:pt idx="3151">
                  <c:v>8.0570000000000004</c:v>
                </c:pt>
                <c:pt idx="3152">
                  <c:v>8.0625300000000006</c:v>
                </c:pt>
                <c:pt idx="3153">
                  <c:v>8.0680700000000005</c:v>
                </c:pt>
                <c:pt idx="3154">
                  <c:v>8.0736000000000008</c:v>
                </c:pt>
                <c:pt idx="3155">
                  <c:v>8.0791299999999993</c:v>
                </c:pt>
                <c:pt idx="3156">
                  <c:v>8.0846699999999991</c:v>
                </c:pt>
                <c:pt idx="3157">
                  <c:v>8.0901999999999994</c:v>
                </c:pt>
                <c:pt idx="3158">
                  <c:v>8.0957299999999996</c:v>
                </c:pt>
                <c:pt idx="3159">
                  <c:v>8.1012699999999995</c:v>
                </c:pt>
                <c:pt idx="3160">
                  <c:v>8.1067999999999998</c:v>
                </c:pt>
                <c:pt idx="3161">
                  <c:v>8.11233</c:v>
                </c:pt>
                <c:pt idx="3162">
                  <c:v>8.1178699999999999</c:v>
                </c:pt>
                <c:pt idx="3163">
                  <c:v>8.1234000000000002</c:v>
                </c:pt>
                <c:pt idx="3164">
                  <c:v>8.1289400000000001</c:v>
                </c:pt>
                <c:pt idx="3165">
                  <c:v>8.1344700000000003</c:v>
                </c:pt>
                <c:pt idx="3166">
                  <c:v>8.14</c:v>
                </c:pt>
                <c:pt idx="3167">
                  <c:v>8.1455400000000004</c:v>
                </c:pt>
                <c:pt idx="3168">
                  <c:v>8.1510700000000007</c:v>
                </c:pt>
                <c:pt idx="3169">
                  <c:v>8.1565999999999992</c:v>
                </c:pt>
                <c:pt idx="3170">
                  <c:v>8.1621400000000008</c:v>
                </c:pt>
                <c:pt idx="3171">
                  <c:v>8.1676699999999993</c:v>
                </c:pt>
                <c:pt idx="3172">
                  <c:v>8.1731999999999996</c:v>
                </c:pt>
                <c:pt idx="3173">
                  <c:v>8.1787399999999995</c:v>
                </c:pt>
                <c:pt idx="3174">
                  <c:v>8.1842699999999997</c:v>
                </c:pt>
                <c:pt idx="3175">
                  <c:v>8.1898</c:v>
                </c:pt>
                <c:pt idx="3176">
                  <c:v>8.1953399999999998</c:v>
                </c:pt>
                <c:pt idx="3177">
                  <c:v>8.2008700000000001</c:v>
                </c:pt>
                <c:pt idx="3178">
                  <c:v>8.2064000000000004</c:v>
                </c:pt>
                <c:pt idx="3179">
                  <c:v>8.2119400000000002</c:v>
                </c:pt>
                <c:pt idx="3180">
                  <c:v>8.2174700000000005</c:v>
                </c:pt>
                <c:pt idx="3181">
                  <c:v>8.2230000000000008</c:v>
                </c:pt>
                <c:pt idx="3182">
                  <c:v>8.2285400000000006</c:v>
                </c:pt>
                <c:pt idx="3183">
                  <c:v>8.2340699999999991</c:v>
                </c:pt>
                <c:pt idx="3184">
                  <c:v>8.2395999999999994</c:v>
                </c:pt>
                <c:pt idx="3185">
                  <c:v>8.2451399999999992</c:v>
                </c:pt>
                <c:pt idx="3186">
                  <c:v>8.2506699999999995</c:v>
                </c:pt>
                <c:pt idx="3187">
                  <c:v>8.2562099999999994</c:v>
                </c:pt>
                <c:pt idx="3188">
                  <c:v>8.2617399999999996</c:v>
                </c:pt>
                <c:pt idx="3189">
                  <c:v>8.2672699999999999</c:v>
                </c:pt>
                <c:pt idx="3190">
                  <c:v>8.2671200000000002</c:v>
                </c:pt>
                <c:pt idx="3191">
                  <c:v>8.26356</c:v>
                </c:pt>
                <c:pt idx="3192">
                  <c:v>8.2599900000000002</c:v>
                </c:pt>
                <c:pt idx="3193">
                  <c:v>8.2564299999999999</c:v>
                </c:pt>
                <c:pt idx="3194">
                  <c:v>8.2528600000000001</c:v>
                </c:pt>
                <c:pt idx="3195">
                  <c:v>8.2492999999999999</c:v>
                </c:pt>
                <c:pt idx="3196">
                  <c:v>8.2457399999999996</c:v>
                </c:pt>
                <c:pt idx="3197">
                  <c:v>8.2421699999999998</c:v>
                </c:pt>
                <c:pt idx="3198">
                  <c:v>8.2386099999999995</c:v>
                </c:pt>
                <c:pt idx="3199">
                  <c:v>8.2350399999999997</c:v>
                </c:pt>
                <c:pt idx="3200">
                  <c:v>8.2314799999999995</c:v>
                </c:pt>
                <c:pt idx="3201">
                  <c:v>8.2279199999999992</c:v>
                </c:pt>
                <c:pt idx="3202">
                  <c:v>8.2243499999999994</c:v>
                </c:pt>
                <c:pt idx="3203">
                  <c:v>8.2207899999999992</c:v>
                </c:pt>
                <c:pt idx="3204">
                  <c:v>8.2172199999999993</c:v>
                </c:pt>
                <c:pt idx="3205">
                  <c:v>8.2136600000000008</c:v>
                </c:pt>
                <c:pt idx="3206">
                  <c:v>8.2101000000000006</c:v>
                </c:pt>
                <c:pt idx="3207">
                  <c:v>8.2065300000000008</c:v>
                </c:pt>
                <c:pt idx="3208">
                  <c:v>8.2029700000000005</c:v>
                </c:pt>
                <c:pt idx="3209">
                  <c:v>8.1994000000000007</c:v>
                </c:pt>
                <c:pt idx="3210">
                  <c:v>8.1958400000000005</c:v>
                </c:pt>
                <c:pt idx="3211">
                  <c:v>8.1922800000000002</c:v>
                </c:pt>
                <c:pt idx="3212">
                  <c:v>8.1887100000000004</c:v>
                </c:pt>
                <c:pt idx="3213">
                  <c:v>8.1851500000000001</c:v>
                </c:pt>
                <c:pt idx="3214">
                  <c:v>8.1815800000000003</c:v>
                </c:pt>
                <c:pt idx="3215">
                  <c:v>8.1780200000000001</c:v>
                </c:pt>
                <c:pt idx="3216">
                  <c:v>8.1744500000000002</c:v>
                </c:pt>
                <c:pt idx="3217">
                  <c:v>8.17089</c:v>
                </c:pt>
                <c:pt idx="3218">
                  <c:v>8.1673299999999998</c:v>
                </c:pt>
                <c:pt idx="3219">
                  <c:v>8.1637599999999999</c:v>
                </c:pt>
                <c:pt idx="3220">
                  <c:v>8.1601999999999997</c:v>
                </c:pt>
                <c:pt idx="3221">
                  <c:v>8.1566299999999998</c:v>
                </c:pt>
                <c:pt idx="3222">
                  <c:v>8.1530699999999996</c:v>
                </c:pt>
                <c:pt idx="3223">
                  <c:v>8.1495099999999994</c:v>
                </c:pt>
                <c:pt idx="3224">
                  <c:v>8.1459399999999995</c:v>
                </c:pt>
                <c:pt idx="3225">
                  <c:v>8.1423799999999993</c:v>
                </c:pt>
                <c:pt idx="3226">
                  <c:v>8.1388099999999994</c:v>
                </c:pt>
                <c:pt idx="3227">
                  <c:v>8.1352499999999992</c:v>
                </c:pt>
                <c:pt idx="3228">
                  <c:v>8.1316900000000008</c:v>
                </c:pt>
                <c:pt idx="3229">
                  <c:v>8.1281199999999991</c:v>
                </c:pt>
                <c:pt idx="3230">
                  <c:v>8.1245600000000007</c:v>
                </c:pt>
                <c:pt idx="3231">
                  <c:v>8.1209900000000008</c:v>
                </c:pt>
                <c:pt idx="3232">
                  <c:v>8.1174300000000006</c:v>
                </c:pt>
                <c:pt idx="3233">
                  <c:v>8.1138700000000004</c:v>
                </c:pt>
                <c:pt idx="3234">
                  <c:v>8.1103000000000005</c:v>
                </c:pt>
                <c:pt idx="3235">
                  <c:v>8.1067400000000003</c:v>
                </c:pt>
                <c:pt idx="3236">
                  <c:v>8.1031700000000004</c:v>
                </c:pt>
                <c:pt idx="3237">
                  <c:v>8.0996100000000002</c:v>
                </c:pt>
                <c:pt idx="3238">
                  <c:v>8.09605</c:v>
                </c:pt>
                <c:pt idx="3239">
                  <c:v>8.0924800000000001</c:v>
                </c:pt>
                <c:pt idx="3240">
                  <c:v>8.0889199999999999</c:v>
                </c:pt>
                <c:pt idx="3241">
                  <c:v>8.08535</c:v>
                </c:pt>
                <c:pt idx="3242">
                  <c:v>8.0817899999999998</c:v>
                </c:pt>
                <c:pt idx="3243">
                  <c:v>8.0782299999999996</c:v>
                </c:pt>
                <c:pt idx="3244">
                  <c:v>8.0746599999999997</c:v>
                </c:pt>
                <c:pt idx="3245">
                  <c:v>8.0710999999999995</c:v>
                </c:pt>
                <c:pt idx="3246">
                  <c:v>8.0675299999999996</c:v>
                </c:pt>
                <c:pt idx="3247">
                  <c:v>8.0639699999999994</c:v>
                </c:pt>
                <c:pt idx="3248">
                  <c:v>8.0604099999999992</c:v>
                </c:pt>
                <c:pt idx="3249">
                  <c:v>8.0568399999999993</c:v>
                </c:pt>
                <c:pt idx="3250">
                  <c:v>8.0532800000000009</c:v>
                </c:pt>
                <c:pt idx="3251">
                  <c:v>8.0497099999999993</c:v>
                </c:pt>
                <c:pt idx="3252">
                  <c:v>8.0461500000000008</c:v>
                </c:pt>
                <c:pt idx="3253">
                  <c:v>8.0425900000000006</c:v>
                </c:pt>
                <c:pt idx="3254">
                  <c:v>8.0390200000000007</c:v>
                </c:pt>
                <c:pt idx="3255">
                  <c:v>8.0354600000000005</c:v>
                </c:pt>
                <c:pt idx="3256">
                  <c:v>8.0318900000000006</c:v>
                </c:pt>
                <c:pt idx="3257">
                  <c:v>8.0283300000000004</c:v>
                </c:pt>
                <c:pt idx="3258">
                  <c:v>8.0247700000000002</c:v>
                </c:pt>
                <c:pt idx="3259">
                  <c:v>8.0212000000000003</c:v>
                </c:pt>
                <c:pt idx="3260">
                  <c:v>8.0176400000000001</c:v>
                </c:pt>
                <c:pt idx="3261">
                  <c:v>8.0140700000000002</c:v>
                </c:pt>
                <c:pt idx="3262">
                  <c:v>8.01051</c:v>
                </c:pt>
                <c:pt idx="3263">
                  <c:v>8.0069499999999998</c:v>
                </c:pt>
                <c:pt idx="3264">
                  <c:v>8.0033799999999999</c:v>
                </c:pt>
                <c:pt idx="3265">
                  <c:v>7.9998199999999997</c:v>
                </c:pt>
                <c:pt idx="3266">
                  <c:v>7.9962499999999999</c:v>
                </c:pt>
                <c:pt idx="3267">
                  <c:v>7.9926899999999996</c:v>
                </c:pt>
                <c:pt idx="3268">
                  <c:v>7.9891300000000003</c:v>
                </c:pt>
                <c:pt idx="3269">
                  <c:v>7.98644</c:v>
                </c:pt>
                <c:pt idx="3270">
                  <c:v>7.9838899999999997</c:v>
                </c:pt>
                <c:pt idx="3271">
                  <c:v>7.9813299999999998</c:v>
                </c:pt>
                <c:pt idx="3272">
                  <c:v>7.9787699999999999</c:v>
                </c:pt>
                <c:pt idx="3273">
                  <c:v>7.97621</c:v>
                </c:pt>
                <c:pt idx="3274">
                  <c:v>7.9736599999999997</c:v>
                </c:pt>
                <c:pt idx="3275">
                  <c:v>7.9710999999999999</c:v>
                </c:pt>
                <c:pt idx="3276">
                  <c:v>7.96854</c:v>
                </c:pt>
                <c:pt idx="3277">
                  <c:v>7.9659899999999997</c:v>
                </c:pt>
                <c:pt idx="3278">
                  <c:v>7.9634299999999998</c:v>
                </c:pt>
                <c:pt idx="3279">
                  <c:v>7.9608699999999999</c:v>
                </c:pt>
                <c:pt idx="3280">
                  <c:v>7.9583199999999996</c:v>
                </c:pt>
                <c:pt idx="3281">
                  <c:v>7.9557599999999997</c:v>
                </c:pt>
                <c:pt idx="3282">
                  <c:v>7.9531999999999998</c:v>
                </c:pt>
                <c:pt idx="3283">
                  <c:v>7.9506500000000004</c:v>
                </c:pt>
                <c:pt idx="3284">
                  <c:v>7.9480899999999997</c:v>
                </c:pt>
                <c:pt idx="3285">
                  <c:v>7.9455299999999998</c:v>
                </c:pt>
                <c:pt idx="3286">
                  <c:v>7.9429699999999999</c:v>
                </c:pt>
                <c:pt idx="3287">
                  <c:v>7.9404199999999996</c:v>
                </c:pt>
                <c:pt idx="3288">
                  <c:v>7.9378599999999997</c:v>
                </c:pt>
                <c:pt idx="3289">
                  <c:v>7.9352999999999998</c:v>
                </c:pt>
                <c:pt idx="3290">
                  <c:v>7.9327500000000004</c:v>
                </c:pt>
                <c:pt idx="3291">
                  <c:v>7.9301899999999996</c:v>
                </c:pt>
                <c:pt idx="3292">
                  <c:v>7.9276299999999997</c:v>
                </c:pt>
                <c:pt idx="3293">
                  <c:v>7.9250800000000003</c:v>
                </c:pt>
                <c:pt idx="3294">
                  <c:v>7.9225199999999996</c:v>
                </c:pt>
                <c:pt idx="3295">
                  <c:v>7.9199599999999997</c:v>
                </c:pt>
                <c:pt idx="3296">
                  <c:v>7.9174100000000003</c:v>
                </c:pt>
                <c:pt idx="3297">
                  <c:v>7.9148500000000004</c:v>
                </c:pt>
                <c:pt idx="3298">
                  <c:v>7.9122899999999996</c:v>
                </c:pt>
                <c:pt idx="3299">
                  <c:v>7.9097299999999997</c:v>
                </c:pt>
                <c:pt idx="3300">
                  <c:v>7.9071800000000003</c:v>
                </c:pt>
                <c:pt idx="3301">
                  <c:v>7.9046200000000004</c:v>
                </c:pt>
                <c:pt idx="3302">
                  <c:v>7.9020599999999996</c:v>
                </c:pt>
                <c:pt idx="3303">
                  <c:v>7.8995100000000003</c:v>
                </c:pt>
                <c:pt idx="3304">
                  <c:v>7.8969500000000004</c:v>
                </c:pt>
                <c:pt idx="3305">
                  <c:v>7.8943899999999996</c:v>
                </c:pt>
                <c:pt idx="3306">
                  <c:v>7.8918400000000002</c:v>
                </c:pt>
                <c:pt idx="3307">
                  <c:v>7.8892800000000003</c:v>
                </c:pt>
                <c:pt idx="3308">
                  <c:v>7.8867200000000004</c:v>
                </c:pt>
                <c:pt idx="3309">
                  <c:v>7.8841700000000001</c:v>
                </c:pt>
                <c:pt idx="3310">
                  <c:v>7.8816100000000002</c:v>
                </c:pt>
                <c:pt idx="3311">
                  <c:v>7.8790500000000003</c:v>
                </c:pt>
                <c:pt idx="3312">
                  <c:v>7.8764900000000004</c:v>
                </c:pt>
                <c:pt idx="3313">
                  <c:v>7.8739400000000002</c:v>
                </c:pt>
                <c:pt idx="3314">
                  <c:v>7.8713800000000003</c:v>
                </c:pt>
                <c:pt idx="3315">
                  <c:v>7.8688200000000004</c:v>
                </c:pt>
                <c:pt idx="3316">
                  <c:v>7.8662700000000001</c:v>
                </c:pt>
                <c:pt idx="3317">
                  <c:v>7.8637100000000002</c:v>
                </c:pt>
                <c:pt idx="3318">
                  <c:v>7.8611500000000003</c:v>
                </c:pt>
                <c:pt idx="3319">
                  <c:v>7.8586</c:v>
                </c:pt>
                <c:pt idx="3320">
                  <c:v>7.8560400000000001</c:v>
                </c:pt>
                <c:pt idx="3321">
                  <c:v>7.8534800000000002</c:v>
                </c:pt>
                <c:pt idx="3322">
                  <c:v>7.8509200000000003</c:v>
                </c:pt>
                <c:pt idx="3323">
                  <c:v>7.8483700000000001</c:v>
                </c:pt>
                <c:pt idx="3324">
                  <c:v>7.8458100000000002</c:v>
                </c:pt>
                <c:pt idx="3325">
                  <c:v>7.8432500000000003</c:v>
                </c:pt>
                <c:pt idx="3326">
                  <c:v>7.8407</c:v>
                </c:pt>
                <c:pt idx="3327">
                  <c:v>7.8381400000000001</c:v>
                </c:pt>
                <c:pt idx="3328">
                  <c:v>7.8355800000000002</c:v>
                </c:pt>
                <c:pt idx="3329">
                  <c:v>7.8330299999999999</c:v>
                </c:pt>
                <c:pt idx="3330">
                  <c:v>7.83047</c:v>
                </c:pt>
                <c:pt idx="3331">
                  <c:v>7.8279100000000001</c:v>
                </c:pt>
                <c:pt idx="3332">
                  <c:v>7.8253599999999999</c:v>
                </c:pt>
                <c:pt idx="3333">
                  <c:v>7.8228</c:v>
                </c:pt>
                <c:pt idx="3334">
                  <c:v>7.8202400000000001</c:v>
                </c:pt>
                <c:pt idx="3335">
                  <c:v>7.8176800000000002</c:v>
                </c:pt>
                <c:pt idx="3336">
                  <c:v>7.8151299999999999</c:v>
                </c:pt>
                <c:pt idx="3337">
                  <c:v>7.81257</c:v>
                </c:pt>
                <c:pt idx="3338">
                  <c:v>7.8100100000000001</c:v>
                </c:pt>
                <c:pt idx="3339">
                  <c:v>7.8074599999999998</c:v>
                </c:pt>
                <c:pt idx="3340">
                  <c:v>7.8048999999999999</c:v>
                </c:pt>
                <c:pt idx="3341">
                  <c:v>7.8023400000000001</c:v>
                </c:pt>
                <c:pt idx="3342">
                  <c:v>7.7997899999999998</c:v>
                </c:pt>
                <c:pt idx="3343">
                  <c:v>7.7972299999999999</c:v>
                </c:pt>
                <c:pt idx="3344">
                  <c:v>7.79467</c:v>
                </c:pt>
                <c:pt idx="3345">
                  <c:v>7.7921199999999997</c:v>
                </c:pt>
                <c:pt idx="3346">
                  <c:v>7.7895599999999998</c:v>
                </c:pt>
                <c:pt idx="3347">
                  <c:v>7.7873000000000001</c:v>
                </c:pt>
                <c:pt idx="3348">
                  <c:v>7.7870999999999997</c:v>
                </c:pt>
                <c:pt idx="3349">
                  <c:v>7.7869099999999998</c:v>
                </c:pt>
                <c:pt idx="3350">
                  <c:v>7.7867100000000002</c:v>
                </c:pt>
                <c:pt idx="3351">
                  <c:v>7.7865099999999998</c:v>
                </c:pt>
                <c:pt idx="3352">
                  <c:v>7.7863199999999999</c:v>
                </c:pt>
                <c:pt idx="3353">
                  <c:v>7.7861200000000004</c:v>
                </c:pt>
                <c:pt idx="3354">
                  <c:v>7.7859299999999996</c:v>
                </c:pt>
                <c:pt idx="3355">
                  <c:v>7.78573</c:v>
                </c:pt>
                <c:pt idx="3356">
                  <c:v>7.7855299999999996</c:v>
                </c:pt>
                <c:pt idx="3357">
                  <c:v>7.7853399999999997</c:v>
                </c:pt>
                <c:pt idx="3358">
                  <c:v>7.7851400000000002</c:v>
                </c:pt>
                <c:pt idx="3359">
                  <c:v>7.7849500000000003</c:v>
                </c:pt>
                <c:pt idx="3360">
                  <c:v>7.7847499999999998</c:v>
                </c:pt>
                <c:pt idx="3361">
                  <c:v>7.7845599999999999</c:v>
                </c:pt>
                <c:pt idx="3362">
                  <c:v>7.7843600000000004</c:v>
                </c:pt>
                <c:pt idx="3363">
                  <c:v>7.78416</c:v>
                </c:pt>
                <c:pt idx="3364">
                  <c:v>7.7839700000000001</c:v>
                </c:pt>
                <c:pt idx="3365">
                  <c:v>7.7837699999999996</c:v>
                </c:pt>
                <c:pt idx="3366">
                  <c:v>7.7835799999999997</c:v>
                </c:pt>
                <c:pt idx="3367">
                  <c:v>7.7833800000000002</c:v>
                </c:pt>
                <c:pt idx="3368">
                  <c:v>7.7831799999999998</c:v>
                </c:pt>
                <c:pt idx="3369">
                  <c:v>7.7829899999999999</c:v>
                </c:pt>
                <c:pt idx="3370">
                  <c:v>7.7827900000000003</c:v>
                </c:pt>
                <c:pt idx="3371">
                  <c:v>7.7826000000000004</c:v>
                </c:pt>
                <c:pt idx="3372">
                  <c:v>7.7824</c:v>
                </c:pt>
                <c:pt idx="3373">
                  <c:v>7.7822100000000001</c:v>
                </c:pt>
                <c:pt idx="3374">
                  <c:v>7.7820099999999996</c:v>
                </c:pt>
                <c:pt idx="3375">
                  <c:v>7.7818100000000001</c:v>
                </c:pt>
                <c:pt idx="3376">
                  <c:v>7.7816200000000002</c:v>
                </c:pt>
                <c:pt idx="3377">
                  <c:v>7.7814199999999998</c:v>
                </c:pt>
                <c:pt idx="3378">
                  <c:v>7.7812299999999999</c:v>
                </c:pt>
                <c:pt idx="3379">
                  <c:v>7.7810300000000003</c:v>
                </c:pt>
                <c:pt idx="3380">
                  <c:v>7.7808299999999999</c:v>
                </c:pt>
                <c:pt idx="3381">
                  <c:v>7.78064</c:v>
                </c:pt>
                <c:pt idx="3382">
                  <c:v>7.7804399999999996</c:v>
                </c:pt>
                <c:pt idx="3383">
                  <c:v>7.7802499999999997</c:v>
                </c:pt>
                <c:pt idx="3384">
                  <c:v>7.7800500000000001</c:v>
                </c:pt>
                <c:pt idx="3385">
                  <c:v>7.7798600000000002</c:v>
                </c:pt>
                <c:pt idx="3386">
                  <c:v>7.7796599999999998</c:v>
                </c:pt>
                <c:pt idx="3387">
                  <c:v>7.7794600000000003</c:v>
                </c:pt>
                <c:pt idx="3388">
                  <c:v>7.7792700000000004</c:v>
                </c:pt>
                <c:pt idx="3389">
                  <c:v>7.7790699999999999</c:v>
                </c:pt>
                <c:pt idx="3390">
                  <c:v>7.77888</c:v>
                </c:pt>
                <c:pt idx="3391">
                  <c:v>7.7786799999999996</c:v>
                </c:pt>
                <c:pt idx="3392">
                  <c:v>7.7784800000000001</c:v>
                </c:pt>
                <c:pt idx="3393">
                  <c:v>7.7782900000000001</c:v>
                </c:pt>
                <c:pt idx="3394">
                  <c:v>7.7780899999999997</c:v>
                </c:pt>
                <c:pt idx="3395">
                  <c:v>7.7778999999999998</c:v>
                </c:pt>
                <c:pt idx="3396">
                  <c:v>7.7777000000000003</c:v>
                </c:pt>
                <c:pt idx="3397">
                  <c:v>7.7775100000000004</c:v>
                </c:pt>
                <c:pt idx="3398">
                  <c:v>7.7773099999999999</c:v>
                </c:pt>
                <c:pt idx="3399">
                  <c:v>7.7771100000000004</c:v>
                </c:pt>
                <c:pt idx="3400">
                  <c:v>7.7769199999999996</c:v>
                </c:pt>
                <c:pt idx="3401">
                  <c:v>7.7767200000000001</c:v>
                </c:pt>
                <c:pt idx="3402">
                  <c:v>7.7765300000000002</c:v>
                </c:pt>
                <c:pt idx="3403">
                  <c:v>7.7763299999999997</c:v>
                </c:pt>
                <c:pt idx="3404">
                  <c:v>7.7761300000000002</c:v>
                </c:pt>
                <c:pt idx="3405">
                  <c:v>7.7759400000000003</c:v>
                </c:pt>
                <c:pt idx="3406">
                  <c:v>7.7757399999999999</c:v>
                </c:pt>
                <c:pt idx="3407">
                  <c:v>7.77555</c:v>
                </c:pt>
                <c:pt idx="3408">
                  <c:v>7.7753500000000004</c:v>
                </c:pt>
                <c:pt idx="3409">
                  <c:v>7.7751599999999996</c:v>
                </c:pt>
                <c:pt idx="3410">
                  <c:v>7.7749600000000001</c:v>
                </c:pt>
                <c:pt idx="3411">
                  <c:v>7.7747599999999997</c:v>
                </c:pt>
                <c:pt idx="3412">
                  <c:v>7.7745699999999998</c:v>
                </c:pt>
                <c:pt idx="3413">
                  <c:v>7.7743700000000002</c:v>
                </c:pt>
                <c:pt idx="3414">
                  <c:v>7.7741800000000003</c:v>
                </c:pt>
                <c:pt idx="3415">
                  <c:v>7.7739799999999999</c:v>
                </c:pt>
                <c:pt idx="3416">
                  <c:v>7.7737800000000004</c:v>
                </c:pt>
                <c:pt idx="3417">
                  <c:v>7.7735900000000004</c:v>
                </c:pt>
                <c:pt idx="3418">
                  <c:v>7.77339</c:v>
                </c:pt>
                <c:pt idx="3419">
                  <c:v>7.7732000000000001</c:v>
                </c:pt>
                <c:pt idx="3420">
                  <c:v>7.7729999999999997</c:v>
                </c:pt>
                <c:pt idx="3421">
                  <c:v>7.7728099999999998</c:v>
                </c:pt>
                <c:pt idx="3422">
                  <c:v>7.7726100000000002</c:v>
                </c:pt>
                <c:pt idx="3423">
                  <c:v>7.7724099999999998</c:v>
                </c:pt>
                <c:pt idx="3424">
                  <c:v>7.7722199999999999</c:v>
                </c:pt>
                <c:pt idx="3425">
                  <c:v>7.7720200000000004</c:v>
                </c:pt>
                <c:pt idx="3426">
                  <c:v>7.7722100000000003</c:v>
                </c:pt>
                <c:pt idx="3427">
                  <c:v>7.7730300000000003</c:v>
                </c:pt>
                <c:pt idx="3428">
                  <c:v>7.7738500000000004</c:v>
                </c:pt>
                <c:pt idx="3429">
                  <c:v>7.77468</c:v>
                </c:pt>
                <c:pt idx="3430">
                  <c:v>7.7755000000000001</c:v>
                </c:pt>
                <c:pt idx="3431">
                  <c:v>7.7763200000000001</c:v>
                </c:pt>
                <c:pt idx="3432">
                  <c:v>7.7771400000000002</c:v>
                </c:pt>
                <c:pt idx="3433">
                  <c:v>7.7779699999999998</c:v>
                </c:pt>
                <c:pt idx="3434">
                  <c:v>7.7787899999999999</c:v>
                </c:pt>
                <c:pt idx="3435">
                  <c:v>7.7796099999999999</c:v>
                </c:pt>
                <c:pt idx="3436">
                  <c:v>7.78043</c:v>
                </c:pt>
                <c:pt idx="3437">
                  <c:v>7.7812599999999996</c:v>
                </c:pt>
                <c:pt idx="3438">
                  <c:v>7.7820799999999997</c:v>
                </c:pt>
                <c:pt idx="3439">
                  <c:v>7.7828999999999997</c:v>
                </c:pt>
                <c:pt idx="3440">
                  <c:v>7.7837199999999998</c:v>
                </c:pt>
                <c:pt idx="3441">
                  <c:v>7.7845500000000003</c:v>
                </c:pt>
                <c:pt idx="3442">
                  <c:v>7.7853700000000003</c:v>
                </c:pt>
                <c:pt idx="3443">
                  <c:v>7.7861900000000004</c:v>
                </c:pt>
                <c:pt idx="3444">
                  <c:v>7.7870100000000004</c:v>
                </c:pt>
                <c:pt idx="3445">
                  <c:v>7.7878400000000001</c:v>
                </c:pt>
                <c:pt idx="3446">
                  <c:v>7.7886600000000001</c:v>
                </c:pt>
                <c:pt idx="3447">
                  <c:v>7.7894800000000002</c:v>
                </c:pt>
                <c:pt idx="3448">
                  <c:v>7.7903000000000002</c:v>
                </c:pt>
                <c:pt idx="3449">
                  <c:v>7.7911299999999999</c:v>
                </c:pt>
                <c:pt idx="3450">
                  <c:v>7.7919499999999999</c:v>
                </c:pt>
                <c:pt idx="3451">
                  <c:v>7.79277</c:v>
                </c:pt>
                <c:pt idx="3452">
                  <c:v>7.79359</c:v>
                </c:pt>
                <c:pt idx="3453">
                  <c:v>7.7944199999999997</c:v>
                </c:pt>
                <c:pt idx="3454">
                  <c:v>7.7952399999999997</c:v>
                </c:pt>
                <c:pt idx="3455">
                  <c:v>7.7960599999999998</c:v>
                </c:pt>
                <c:pt idx="3456">
                  <c:v>7.7968799999999998</c:v>
                </c:pt>
                <c:pt idx="3457">
                  <c:v>7.7977100000000004</c:v>
                </c:pt>
                <c:pt idx="3458">
                  <c:v>7.7985300000000004</c:v>
                </c:pt>
                <c:pt idx="3459">
                  <c:v>7.7993499999999996</c:v>
                </c:pt>
                <c:pt idx="3460">
                  <c:v>7.8001699999999996</c:v>
                </c:pt>
                <c:pt idx="3461">
                  <c:v>7.8009899999999996</c:v>
                </c:pt>
                <c:pt idx="3462">
                  <c:v>7.8018200000000002</c:v>
                </c:pt>
                <c:pt idx="3463">
                  <c:v>7.8026400000000002</c:v>
                </c:pt>
                <c:pt idx="3464">
                  <c:v>7.8034600000000003</c:v>
                </c:pt>
                <c:pt idx="3465">
                  <c:v>7.8042800000000003</c:v>
                </c:pt>
                <c:pt idx="3466">
                  <c:v>7.80511</c:v>
                </c:pt>
                <c:pt idx="3467">
                  <c:v>7.80593</c:v>
                </c:pt>
                <c:pt idx="3468">
                  <c:v>7.8067500000000001</c:v>
                </c:pt>
                <c:pt idx="3469">
                  <c:v>7.8075700000000001</c:v>
                </c:pt>
                <c:pt idx="3470">
                  <c:v>7.8083999999999998</c:v>
                </c:pt>
                <c:pt idx="3471">
                  <c:v>7.8092199999999998</c:v>
                </c:pt>
                <c:pt idx="3472">
                  <c:v>7.8100399999999999</c:v>
                </c:pt>
                <c:pt idx="3473">
                  <c:v>7.8108599999999999</c:v>
                </c:pt>
                <c:pt idx="3474">
                  <c:v>7.8116899999999996</c:v>
                </c:pt>
                <c:pt idx="3475">
                  <c:v>7.8125099999999996</c:v>
                </c:pt>
                <c:pt idx="3476">
                  <c:v>7.8133299999999997</c:v>
                </c:pt>
                <c:pt idx="3477">
                  <c:v>7.8141499999999997</c:v>
                </c:pt>
                <c:pt idx="3478">
                  <c:v>7.8149800000000003</c:v>
                </c:pt>
                <c:pt idx="3479">
                  <c:v>7.8158000000000003</c:v>
                </c:pt>
                <c:pt idx="3480">
                  <c:v>7.8166200000000003</c:v>
                </c:pt>
                <c:pt idx="3481">
                  <c:v>7.8174400000000004</c:v>
                </c:pt>
                <c:pt idx="3482">
                  <c:v>7.8182700000000001</c:v>
                </c:pt>
                <c:pt idx="3483">
                  <c:v>7.8190900000000001</c:v>
                </c:pt>
                <c:pt idx="3484">
                  <c:v>7.8199100000000001</c:v>
                </c:pt>
                <c:pt idx="3485">
                  <c:v>7.8207300000000002</c:v>
                </c:pt>
                <c:pt idx="3486">
                  <c:v>7.8215599999999998</c:v>
                </c:pt>
                <c:pt idx="3487">
                  <c:v>7.8223799999999999</c:v>
                </c:pt>
                <c:pt idx="3488">
                  <c:v>7.8231999999999999</c:v>
                </c:pt>
                <c:pt idx="3489">
                  <c:v>7.82402</c:v>
                </c:pt>
                <c:pt idx="3490">
                  <c:v>7.8248499999999996</c:v>
                </c:pt>
                <c:pt idx="3491">
                  <c:v>7.8256699999999997</c:v>
                </c:pt>
                <c:pt idx="3492">
                  <c:v>7.8264899999999997</c:v>
                </c:pt>
                <c:pt idx="3493">
                  <c:v>7.8273099999999998</c:v>
                </c:pt>
                <c:pt idx="3494">
                  <c:v>7.8281400000000003</c:v>
                </c:pt>
                <c:pt idx="3495">
                  <c:v>7.8289600000000004</c:v>
                </c:pt>
                <c:pt idx="3496">
                  <c:v>7.8297800000000004</c:v>
                </c:pt>
                <c:pt idx="3497">
                  <c:v>7.8305999999999996</c:v>
                </c:pt>
                <c:pt idx="3498">
                  <c:v>7.8314300000000001</c:v>
                </c:pt>
                <c:pt idx="3499">
                  <c:v>7.8322500000000002</c:v>
                </c:pt>
                <c:pt idx="3500">
                  <c:v>7.8330700000000002</c:v>
                </c:pt>
                <c:pt idx="3501">
                  <c:v>7.8338900000000002</c:v>
                </c:pt>
                <c:pt idx="3502">
                  <c:v>7.8347199999999999</c:v>
                </c:pt>
                <c:pt idx="3503">
                  <c:v>7.8355399999999999</c:v>
                </c:pt>
                <c:pt idx="3504">
                  <c:v>7.83636</c:v>
                </c:pt>
                <c:pt idx="3505">
                  <c:v>7.8342299999999998</c:v>
                </c:pt>
                <c:pt idx="3506">
                  <c:v>7.8303200000000004</c:v>
                </c:pt>
                <c:pt idx="3507">
                  <c:v>7.8264199999999997</c:v>
                </c:pt>
                <c:pt idx="3508">
                  <c:v>7.8225100000000003</c:v>
                </c:pt>
                <c:pt idx="3509">
                  <c:v>7.8186099999999996</c:v>
                </c:pt>
                <c:pt idx="3510">
                  <c:v>7.8147000000000002</c:v>
                </c:pt>
                <c:pt idx="3511">
                  <c:v>7.8108000000000004</c:v>
                </c:pt>
                <c:pt idx="3512">
                  <c:v>7.8068900000000001</c:v>
                </c:pt>
                <c:pt idx="3513">
                  <c:v>7.8029900000000003</c:v>
                </c:pt>
                <c:pt idx="3514">
                  <c:v>7.79908</c:v>
                </c:pt>
                <c:pt idx="3515">
                  <c:v>7.7951800000000002</c:v>
                </c:pt>
                <c:pt idx="3516">
                  <c:v>7.7912699999999999</c:v>
                </c:pt>
                <c:pt idx="3517">
                  <c:v>7.7873599999999996</c:v>
                </c:pt>
                <c:pt idx="3518">
                  <c:v>7.7834599999999998</c:v>
                </c:pt>
                <c:pt idx="3519">
                  <c:v>7.7795500000000004</c:v>
                </c:pt>
                <c:pt idx="3520">
                  <c:v>7.7756499999999997</c:v>
                </c:pt>
                <c:pt idx="3521">
                  <c:v>7.7717400000000003</c:v>
                </c:pt>
                <c:pt idx="3522">
                  <c:v>7.7678399999999996</c:v>
                </c:pt>
                <c:pt idx="3523">
                  <c:v>7.7639300000000002</c:v>
                </c:pt>
                <c:pt idx="3524">
                  <c:v>7.7600300000000004</c:v>
                </c:pt>
                <c:pt idx="3525">
                  <c:v>7.7561200000000001</c:v>
                </c:pt>
                <c:pt idx="3526">
                  <c:v>7.7522200000000003</c:v>
                </c:pt>
                <c:pt idx="3527">
                  <c:v>7.74831</c:v>
                </c:pt>
                <c:pt idx="3528">
                  <c:v>7.7444100000000002</c:v>
                </c:pt>
                <c:pt idx="3529">
                  <c:v>7.7404999999999999</c:v>
                </c:pt>
                <c:pt idx="3530">
                  <c:v>7.7366000000000001</c:v>
                </c:pt>
                <c:pt idx="3531">
                  <c:v>7.7326899999999998</c:v>
                </c:pt>
                <c:pt idx="3532">
                  <c:v>7.7287800000000004</c:v>
                </c:pt>
                <c:pt idx="3533">
                  <c:v>7.7248799999999997</c:v>
                </c:pt>
                <c:pt idx="3534">
                  <c:v>7.7209700000000003</c:v>
                </c:pt>
                <c:pt idx="3535">
                  <c:v>7.7170699999999997</c:v>
                </c:pt>
                <c:pt idx="3536">
                  <c:v>7.7131600000000002</c:v>
                </c:pt>
                <c:pt idx="3537">
                  <c:v>7.7092599999999996</c:v>
                </c:pt>
                <c:pt idx="3538">
                  <c:v>7.7053500000000001</c:v>
                </c:pt>
                <c:pt idx="3539">
                  <c:v>7.7014500000000004</c:v>
                </c:pt>
                <c:pt idx="3540">
                  <c:v>7.69754</c:v>
                </c:pt>
                <c:pt idx="3541">
                  <c:v>7.6936400000000003</c:v>
                </c:pt>
                <c:pt idx="3542">
                  <c:v>7.68973</c:v>
                </c:pt>
                <c:pt idx="3543">
                  <c:v>7.6858300000000002</c:v>
                </c:pt>
                <c:pt idx="3544">
                  <c:v>7.6819199999999999</c:v>
                </c:pt>
                <c:pt idx="3545">
                  <c:v>7.6780200000000001</c:v>
                </c:pt>
                <c:pt idx="3546">
                  <c:v>7.6741099999999998</c:v>
                </c:pt>
                <c:pt idx="3547">
                  <c:v>7.6702000000000004</c:v>
                </c:pt>
                <c:pt idx="3548">
                  <c:v>7.6662999999999997</c:v>
                </c:pt>
                <c:pt idx="3549">
                  <c:v>7.6623900000000003</c:v>
                </c:pt>
                <c:pt idx="3550">
                  <c:v>7.6584899999999996</c:v>
                </c:pt>
                <c:pt idx="3551">
                  <c:v>7.6545800000000002</c:v>
                </c:pt>
                <c:pt idx="3552">
                  <c:v>7.6506800000000004</c:v>
                </c:pt>
                <c:pt idx="3553">
                  <c:v>7.6467700000000001</c:v>
                </c:pt>
                <c:pt idx="3554">
                  <c:v>7.6428700000000003</c:v>
                </c:pt>
                <c:pt idx="3555">
                  <c:v>7.63896</c:v>
                </c:pt>
                <c:pt idx="3556">
                  <c:v>7.6350600000000002</c:v>
                </c:pt>
                <c:pt idx="3557">
                  <c:v>7.6311499999999999</c:v>
                </c:pt>
                <c:pt idx="3558">
                  <c:v>7.6272500000000001</c:v>
                </c:pt>
                <c:pt idx="3559">
                  <c:v>7.6233399999999998</c:v>
                </c:pt>
                <c:pt idx="3560">
                  <c:v>7.61944</c:v>
                </c:pt>
                <c:pt idx="3561">
                  <c:v>7.6155299999999997</c:v>
                </c:pt>
                <c:pt idx="3562">
                  <c:v>7.6116200000000003</c:v>
                </c:pt>
                <c:pt idx="3563">
                  <c:v>7.6077199999999996</c:v>
                </c:pt>
                <c:pt idx="3564">
                  <c:v>7.6038100000000002</c:v>
                </c:pt>
                <c:pt idx="3565">
                  <c:v>7.5999100000000004</c:v>
                </c:pt>
                <c:pt idx="3566">
                  <c:v>7.5960000000000001</c:v>
                </c:pt>
                <c:pt idx="3567">
                  <c:v>7.5921000000000003</c:v>
                </c:pt>
                <c:pt idx="3568">
                  <c:v>7.58819</c:v>
                </c:pt>
                <c:pt idx="3569">
                  <c:v>7.5842900000000002</c:v>
                </c:pt>
                <c:pt idx="3570">
                  <c:v>7.5803799999999999</c:v>
                </c:pt>
                <c:pt idx="3571">
                  <c:v>7.5764800000000001</c:v>
                </c:pt>
                <c:pt idx="3572">
                  <c:v>7.5725699999999998</c:v>
                </c:pt>
                <c:pt idx="3573">
                  <c:v>7.56867</c:v>
                </c:pt>
                <c:pt idx="3574">
                  <c:v>7.5647599999999997</c:v>
                </c:pt>
                <c:pt idx="3575">
                  <c:v>7.5608599999999999</c:v>
                </c:pt>
                <c:pt idx="3576">
                  <c:v>7.5569499999999996</c:v>
                </c:pt>
                <c:pt idx="3577">
                  <c:v>7.5530400000000002</c:v>
                </c:pt>
                <c:pt idx="3578">
                  <c:v>7.5491400000000004</c:v>
                </c:pt>
                <c:pt idx="3579">
                  <c:v>7.5452300000000001</c:v>
                </c:pt>
                <c:pt idx="3580">
                  <c:v>7.5413300000000003</c:v>
                </c:pt>
                <c:pt idx="3581">
                  <c:v>7.53742</c:v>
                </c:pt>
                <c:pt idx="3582">
                  <c:v>7.5335200000000002</c:v>
                </c:pt>
                <c:pt idx="3583">
                  <c:v>7.5296099999999999</c:v>
                </c:pt>
                <c:pt idx="3584">
                  <c:v>7.5330899999999996</c:v>
                </c:pt>
                <c:pt idx="3585">
                  <c:v>7.5376099999999999</c:v>
                </c:pt>
                <c:pt idx="3586">
                  <c:v>7.5421399999999998</c:v>
                </c:pt>
                <c:pt idx="3587">
                  <c:v>7.5466600000000001</c:v>
                </c:pt>
                <c:pt idx="3588">
                  <c:v>7.5511900000000001</c:v>
                </c:pt>
                <c:pt idx="3589">
                  <c:v>7.55572</c:v>
                </c:pt>
                <c:pt idx="3590">
                  <c:v>7.5602400000000003</c:v>
                </c:pt>
                <c:pt idx="3591">
                  <c:v>7.5647700000000002</c:v>
                </c:pt>
                <c:pt idx="3592">
                  <c:v>7.5693000000000001</c:v>
                </c:pt>
                <c:pt idx="3593">
                  <c:v>7.5738200000000004</c:v>
                </c:pt>
                <c:pt idx="3594">
                  <c:v>7.5783500000000004</c:v>
                </c:pt>
                <c:pt idx="3595">
                  <c:v>7.5828800000000003</c:v>
                </c:pt>
                <c:pt idx="3596">
                  <c:v>7.5873999999999997</c:v>
                </c:pt>
                <c:pt idx="3597">
                  <c:v>7.5919299999999996</c:v>
                </c:pt>
                <c:pt idx="3598">
                  <c:v>7.5964499999999999</c:v>
                </c:pt>
                <c:pt idx="3599">
                  <c:v>7.6009799999999998</c:v>
                </c:pt>
                <c:pt idx="3600">
                  <c:v>7.6055099999999998</c:v>
                </c:pt>
                <c:pt idx="3601">
                  <c:v>7.6100300000000001</c:v>
                </c:pt>
                <c:pt idx="3602">
                  <c:v>7.61456</c:v>
                </c:pt>
                <c:pt idx="3603">
                  <c:v>7.6190899999999999</c:v>
                </c:pt>
                <c:pt idx="3604">
                  <c:v>7.6236100000000002</c:v>
                </c:pt>
                <c:pt idx="3605">
                  <c:v>7.6281400000000001</c:v>
                </c:pt>
                <c:pt idx="3606">
                  <c:v>7.6326700000000001</c:v>
                </c:pt>
                <c:pt idx="3607">
                  <c:v>7.6371900000000004</c:v>
                </c:pt>
                <c:pt idx="3608">
                  <c:v>7.6417200000000003</c:v>
                </c:pt>
                <c:pt idx="3609">
                  <c:v>7.6462399999999997</c:v>
                </c:pt>
                <c:pt idx="3610">
                  <c:v>7.6507699999999996</c:v>
                </c:pt>
                <c:pt idx="3611">
                  <c:v>7.6553000000000004</c:v>
                </c:pt>
                <c:pt idx="3612">
                  <c:v>7.6598199999999999</c:v>
                </c:pt>
                <c:pt idx="3613">
                  <c:v>7.6643499999999998</c:v>
                </c:pt>
                <c:pt idx="3614">
                  <c:v>7.6688799999999997</c:v>
                </c:pt>
                <c:pt idx="3615">
                  <c:v>7.6734</c:v>
                </c:pt>
                <c:pt idx="3616">
                  <c:v>7.6779299999999999</c:v>
                </c:pt>
                <c:pt idx="3617">
                  <c:v>7.6824599999999998</c:v>
                </c:pt>
                <c:pt idx="3618">
                  <c:v>7.6869800000000001</c:v>
                </c:pt>
                <c:pt idx="3619">
                  <c:v>7.6915100000000001</c:v>
                </c:pt>
                <c:pt idx="3620">
                  <c:v>7.6960300000000004</c:v>
                </c:pt>
                <c:pt idx="3621">
                  <c:v>7.7005600000000003</c:v>
                </c:pt>
                <c:pt idx="3622">
                  <c:v>7.7050900000000002</c:v>
                </c:pt>
                <c:pt idx="3623">
                  <c:v>7.7096099999999996</c:v>
                </c:pt>
                <c:pt idx="3624">
                  <c:v>7.7141400000000004</c:v>
                </c:pt>
                <c:pt idx="3625">
                  <c:v>7.7186700000000004</c:v>
                </c:pt>
                <c:pt idx="3626">
                  <c:v>7.7231899999999998</c:v>
                </c:pt>
                <c:pt idx="3627">
                  <c:v>7.7277199999999997</c:v>
                </c:pt>
                <c:pt idx="3628">
                  <c:v>7.7322499999999996</c:v>
                </c:pt>
                <c:pt idx="3629">
                  <c:v>7.7367699999999999</c:v>
                </c:pt>
                <c:pt idx="3630">
                  <c:v>7.7412999999999998</c:v>
                </c:pt>
                <c:pt idx="3631">
                  <c:v>7.7458299999999998</c:v>
                </c:pt>
                <c:pt idx="3632">
                  <c:v>7.7503500000000001</c:v>
                </c:pt>
                <c:pt idx="3633">
                  <c:v>7.75488</c:v>
                </c:pt>
                <c:pt idx="3634">
                  <c:v>7.7594000000000003</c:v>
                </c:pt>
                <c:pt idx="3635">
                  <c:v>7.7639300000000002</c:v>
                </c:pt>
                <c:pt idx="3636">
                  <c:v>7.7684600000000001</c:v>
                </c:pt>
                <c:pt idx="3637">
                  <c:v>7.7729799999999996</c:v>
                </c:pt>
                <c:pt idx="3638">
                  <c:v>7.7775100000000004</c:v>
                </c:pt>
                <c:pt idx="3639">
                  <c:v>7.7820400000000003</c:v>
                </c:pt>
                <c:pt idx="3640">
                  <c:v>7.7865599999999997</c:v>
                </c:pt>
                <c:pt idx="3641">
                  <c:v>7.7910899999999996</c:v>
                </c:pt>
                <c:pt idx="3642">
                  <c:v>7.7956200000000004</c:v>
                </c:pt>
                <c:pt idx="3643">
                  <c:v>7.8001399999999999</c:v>
                </c:pt>
                <c:pt idx="3644">
                  <c:v>7.8046699999999998</c:v>
                </c:pt>
                <c:pt idx="3645">
                  <c:v>7.8091900000000001</c:v>
                </c:pt>
                <c:pt idx="3646">
                  <c:v>7.81372</c:v>
                </c:pt>
                <c:pt idx="3647">
                  <c:v>7.8182499999999999</c:v>
                </c:pt>
                <c:pt idx="3648">
                  <c:v>7.8227700000000002</c:v>
                </c:pt>
                <c:pt idx="3649">
                  <c:v>7.8273000000000001</c:v>
                </c:pt>
                <c:pt idx="3650">
                  <c:v>7.8318300000000001</c:v>
                </c:pt>
                <c:pt idx="3651">
                  <c:v>7.8363500000000004</c:v>
                </c:pt>
                <c:pt idx="3652">
                  <c:v>7.8408800000000003</c:v>
                </c:pt>
                <c:pt idx="3653">
                  <c:v>7.8454100000000002</c:v>
                </c:pt>
                <c:pt idx="3654">
                  <c:v>7.8499299999999996</c:v>
                </c:pt>
                <c:pt idx="3655">
                  <c:v>7.8544600000000004</c:v>
                </c:pt>
                <c:pt idx="3656">
                  <c:v>7.8589799999999999</c:v>
                </c:pt>
                <c:pt idx="3657">
                  <c:v>7.8635099999999998</c:v>
                </c:pt>
                <c:pt idx="3658">
                  <c:v>7.8680399999999997</c:v>
                </c:pt>
                <c:pt idx="3659">
                  <c:v>7.87256</c:v>
                </c:pt>
                <c:pt idx="3660">
                  <c:v>7.8770899999999999</c:v>
                </c:pt>
                <c:pt idx="3661">
                  <c:v>7.8816199999999998</c:v>
                </c:pt>
                <c:pt idx="3662">
                  <c:v>7.8856000000000002</c:v>
                </c:pt>
                <c:pt idx="3663">
                  <c:v>7.8857400000000002</c:v>
                </c:pt>
                <c:pt idx="3664">
                  <c:v>7.8858899999999998</c:v>
                </c:pt>
                <c:pt idx="3665">
                  <c:v>7.8860299999999999</c:v>
                </c:pt>
                <c:pt idx="3666">
                  <c:v>7.8861800000000004</c:v>
                </c:pt>
                <c:pt idx="3667">
                  <c:v>7.8863200000000004</c:v>
                </c:pt>
                <c:pt idx="3668">
                  <c:v>7.8864700000000001</c:v>
                </c:pt>
                <c:pt idx="3669">
                  <c:v>7.8866100000000001</c:v>
                </c:pt>
                <c:pt idx="3670">
                  <c:v>7.8867599999999998</c:v>
                </c:pt>
                <c:pt idx="3671">
                  <c:v>7.8868999999999998</c:v>
                </c:pt>
                <c:pt idx="3672">
                  <c:v>7.8870500000000003</c:v>
                </c:pt>
                <c:pt idx="3673">
                  <c:v>7.8872</c:v>
                </c:pt>
                <c:pt idx="3674">
                  <c:v>7.88734</c:v>
                </c:pt>
                <c:pt idx="3675">
                  <c:v>7.8874899999999997</c:v>
                </c:pt>
                <c:pt idx="3676">
                  <c:v>7.8876299999999997</c:v>
                </c:pt>
                <c:pt idx="3677">
                  <c:v>7.8877800000000002</c:v>
                </c:pt>
                <c:pt idx="3678">
                  <c:v>7.8879200000000003</c:v>
                </c:pt>
                <c:pt idx="3679">
                  <c:v>7.8880699999999999</c:v>
                </c:pt>
                <c:pt idx="3680">
                  <c:v>7.8882099999999999</c:v>
                </c:pt>
                <c:pt idx="3681">
                  <c:v>7.8883599999999996</c:v>
                </c:pt>
                <c:pt idx="3682">
                  <c:v>7.8884999999999996</c:v>
                </c:pt>
                <c:pt idx="3683">
                  <c:v>7.8886500000000002</c:v>
                </c:pt>
                <c:pt idx="3684">
                  <c:v>7.8887999999999998</c:v>
                </c:pt>
                <c:pt idx="3685">
                  <c:v>7.8889399999999998</c:v>
                </c:pt>
                <c:pt idx="3686">
                  <c:v>7.8890900000000004</c:v>
                </c:pt>
                <c:pt idx="3687">
                  <c:v>7.8892300000000004</c:v>
                </c:pt>
                <c:pt idx="3688">
                  <c:v>7.8893800000000001</c:v>
                </c:pt>
                <c:pt idx="3689">
                  <c:v>7.8895200000000001</c:v>
                </c:pt>
                <c:pt idx="3690">
                  <c:v>7.8896699999999997</c:v>
                </c:pt>
                <c:pt idx="3691">
                  <c:v>7.8898099999999998</c:v>
                </c:pt>
                <c:pt idx="3692">
                  <c:v>7.8899600000000003</c:v>
                </c:pt>
                <c:pt idx="3693">
                  <c:v>7.8901000000000003</c:v>
                </c:pt>
                <c:pt idx="3694">
                  <c:v>7.89025</c:v>
                </c:pt>
                <c:pt idx="3695">
                  <c:v>7.8903999999999996</c:v>
                </c:pt>
                <c:pt idx="3696">
                  <c:v>7.8905399999999997</c:v>
                </c:pt>
                <c:pt idx="3697">
                  <c:v>7.8906900000000002</c:v>
                </c:pt>
                <c:pt idx="3698">
                  <c:v>7.8908300000000002</c:v>
                </c:pt>
                <c:pt idx="3699">
                  <c:v>7.8909799999999999</c:v>
                </c:pt>
                <c:pt idx="3700">
                  <c:v>7.8911199999999999</c:v>
                </c:pt>
                <c:pt idx="3701">
                  <c:v>7.8912699999999996</c:v>
                </c:pt>
                <c:pt idx="3702">
                  <c:v>7.8914099999999996</c:v>
                </c:pt>
                <c:pt idx="3703">
                  <c:v>7.8915600000000001</c:v>
                </c:pt>
                <c:pt idx="3704">
                  <c:v>7.8917099999999998</c:v>
                </c:pt>
                <c:pt idx="3705">
                  <c:v>7.8918499999999998</c:v>
                </c:pt>
                <c:pt idx="3706">
                  <c:v>7.8920000000000003</c:v>
                </c:pt>
                <c:pt idx="3707">
                  <c:v>7.8921400000000004</c:v>
                </c:pt>
                <c:pt idx="3708">
                  <c:v>7.89229</c:v>
                </c:pt>
                <c:pt idx="3709">
                  <c:v>7.8924300000000001</c:v>
                </c:pt>
                <c:pt idx="3710">
                  <c:v>7.8925799999999997</c:v>
                </c:pt>
                <c:pt idx="3711">
                  <c:v>7.8927199999999997</c:v>
                </c:pt>
                <c:pt idx="3712">
                  <c:v>7.8928700000000003</c:v>
                </c:pt>
                <c:pt idx="3713">
                  <c:v>7.8930100000000003</c:v>
                </c:pt>
                <c:pt idx="3714">
                  <c:v>7.89316</c:v>
                </c:pt>
                <c:pt idx="3715">
                  <c:v>7.8933099999999996</c:v>
                </c:pt>
                <c:pt idx="3716">
                  <c:v>7.8934499999999996</c:v>
                </c:pt>
                <c:pt idx="3717">
                  <c:v>7.8936000000000002</c:v>
                </c:pt>
                <c:pt idx="3718">
                  <c:v>7.8937400000000002</c:v>
                </c:pt>
                <c:pt idx="3719">
                  <c:v>7.8938899999999999</c:v>
                </c:pt>
                <c:pt idx="3720">
                  <c:v>7.8940299999999999</c:v>
                </c:pt>
                <c:pt idx="3721">
                  <c:v>7.8941800000000004</c:v>
                </c:pt>
                <c:pt idx="3722">
                  <c:v>7.8943199999999996</c:v>
                </c:pt>
                <c:pt idx="3723">
                  <c:v>7.8944700000000001</c:v>
                </c:pt>
                <c:pt idx="3724">
                  <c:v>7.8946100000000001</c:v>
                </c:pt>
                <c:pt idx="3725">
                  <c:v>7.8947599999999998</c:v>
                </c:pt>
                <c:pt idx="3726">
                  <c:v>7.8949100000000003</c:v>
                </c:pt>
                <c:pt idx="3727">
                  <c:v>7.8950500000000003</c:v>
                </c:pt>
                <c:pt idx="3728">
                  <c:v>7.8952</c:v>
                </c:pt>
                <c:pt idx="3729">
                  <c:v>7.89534</c:v>
                </c:pt>
                <c:pt idx="3730">
                  <c:v>7.8954899999999997</c:v>
                </c:pt>
                <c:pt idx="3731">
                  <c:v>7.8956299999999997</c:v>
                </c:pt>
                <c:pt idx="3732">
                  <c:v>7.8957800000000002</c:v>
                </c:pt>
                <c:pt idx="3733">
                  <c:v>7.8959200000000003</c:v>
                </c:pt>
                <c:pt idx="3734">
                  <c:v>7.8960699999999999</c:v>
                </c:pt>
                <c:pt idx="3735">
                  <c:v>7.89621</c:v>
                </c:pt>
                <c:pt idx="3736">
                  <c:v>7.8963599999999996</c:v>
                </c:pt>
                <c:pt idx="3737">
                  <c:v>7.8965100000000001</c:v>
                </c:pt>
                <c:pt idx="3738">
                  <c:v>7.8966500000000002</c:v>
                </c:pt>
                <c:pt idx="3739">
                  <c:v>7.8967999999999998</c:v>
                </c:pt>
                <c:pt idx="3740">
                  <c:v>7.8969399999999998</c:v>
                </c:pt>
                <c:pt idx="3741">
                  <c:v>7.8954399999999998</c:v>
                </c:pt>
                <c:pt idx="3742">
                  <c:v>7.8912100000000001</c:v>
                </c:pt>
                <c:pt idx="3743">
                  <c:v>7.8869699999999998</c:v>
                </c:pt>
                <c:pt idx="3744">
                  <c:v>7.8827400000000001</c:v>
                </c:pt>
                <c:pt idx="3745">
                  <c:v>7.8784999999999998</c:v>
                </c:pt>
                <c:pt idx="3746">
                  <c:v>7.8742700000000001</c:v>
                </c:pt>
                <c:pt idx="3747">
                  <c:v>7.8700299999999999</c:v>
                </c:pt>
                <c:pt idx="3748">
                  <c:v>7.8658000000000001</c:v>
                </c:pt>
                <c:pt idx="3749">
                  <c:v>7.8615599999999999</c:v>
                </c:pt>
                <c:pt idx="3750">
                  <c:v>7.8573300000000001</c:v>
                </c:pt>
                <c:pt idx="3751">
                  <c:v>7.8530899999999999</c:v>
                </c:pt>
                <c:pt idx="3752">
                  <c:v>7.8488499999999997</c:v>
                </c:pt>
                <c:pt idx="3753">
                  <c:v>7.8446199999999999</c:v>
                </c:pt>
                <c:pt idx="3754">
                  <c:v>7.8403799999999997</c:v>
                </c:pt>
                <c:pt idx="3755">
                  <c:v>7.8361499999999999</c:v>
                </c:pt>
                <c:pt idx="3756">
                  <c:v>7.8319099999999997</c:v>
                </c:pt>
                <c:pt idx="3757">
                  <c:v>7.82768</c:v>
                </c:pt>
                <c:pt idx="3758">
                  <c:v>7.8234399999999997</c:v>
                </c:pt>
                <c:pt idx="3759">
                  <c:v>7.81921</c:v>
                </c:pt>
                <c:pt idx="3760">
                  <c:v>7.8149699999999998</c:v>
                </c:pt>
                <c:pt idx="3761">
                  <c:v>7.81074</c:v>
                </c:pt>
                <c:pt idx="3762">
                  <c:v>7.8064999999999998</c:v>
                </c:pt>
                <c:pt idx="3763">
                  <c:v>7.8022600000000004</c:v>
                </c:pt>
                <c:pt idx="3764">
                  <c:v>7.7980299999999998</c:v>
                </c:pt>
                <c:pt idx="3765">
                  <c:v>7.7937900000000004</c:v>
                </c:pt>
                <c:pt idx="3766">
                  <c:v>7.7895599999999998</c:v>
                </c:pt>
                <c:pt idx="3767">
                  <c:v>7.7853199999999996</c:v>
                </c:pt>
                <c:pt idx="3768">
                  <c:v>7.7810899999999998</c:v>
                </c:pt>
                <c:pt idx="3769">
                  <c:v>7.7768499999999996</c:v>
                </c:pt>
                <c:pt idx="3770">
                  <c:v>7.7726199999999999</c:v>
                </c:pt>
                <c:pt idx="3771">
                  <c:v>7.7683799999999996</c:v>
                </c:pt>
                <c:pt idx="3772">
                  <c:v>7.7641499999999999</c:v>
                </c:pt>
                <c:pt idx="3773">
                  <c:v>7.7599099999999996</c:v>
                </c:pt>
                <c:pt idx="3774">
                  <c:v>7.7556799999999999</c:v>
                </c:pt>
                <c:pt idx="3775">
                  <c:v>7.7514399999999997</c:v>
                </c:pt>
                <c:pt idx="3776">
                  <c:v>7.7472000000000003</c:v>
                </c:pt>
                <c:pt idx="3777">
                  <c:v>7.7429699999999997</c:v>
                </c:pt>
                <c:pt idx="3778">
                  <c:v>7.7387300000000003</c:v>
                </c:pt>
                <c:pt idx="3779">
                  <c:v>7.7344999999999997</c:v>
                </c:pt>
                <c:pt idx="3780">
                  <c:v>7.7302600000000004</c:v>
                </c:pt>
                <c:pt idx="3781">
                  <c:v>7.7260299999999997</c:v>
                </c:pt>
                <c:pt idx="3782">
                  <c:v>7.7217900000000004</c:v>
                </c:pt>
                <c:pt idx="3783">
                  <c:v>7.7175599999999998</c:v>
                </c:pt>
                <c:pt idx="3784">
                  <c:v>7.7133200000000004</c:v>
                </c:pt>
                <c:pt idx="3785">
                  <c:v>7.7090899999999998</c:v>
                </c:pt>
                <c:pt idx="3786">
                  <c:v>7.7048500000000004</c:v>
                </c:pt>
                <c:pt idx="3787">
                  <c:v>7.7006100000000002</c:v>
                </c:pt>
                <c:pt idx="3788">
                  <c:v>7.6963800000000004</c:v>
                </c:pt>
                <c:pt idx="3789">
                  <c:v>7.6921400000000002</c:v>
                </c:pt>
                <c:pt idx="3790">
                  <c:v>7.6879099999999996</c:v>
                </c:pt>
                <c:pt idx="3791">
                  <c:v>7.6836700000000002</c:v>
                </c:pt>
                <c:pt idx="3792">
                  <c:v>7.6794399999999996</c:v>
                </c:pt>
                <c:pt idx="3793">
                  <c:v>7.6752000000000002</c:v>
                </c:pt>
                <c:pt idx="3794">
                  <c:v>7.6709699999999996</c:v>
                </c:pt>
                <c:pt idx="3795">
                  <c:v>7.6667300000000003</c:v>
                </c:pt>
                <c:pt idx="3796">
                  <c:v>7.6624999999999996</c:v>
                </c:pt>
                <c:pt idx="3797">
                  <c:v>7.6582600000000003</c:v>
                </c:pt>
                <c:pt idx="3798">
                  <c:v>7.65402</c:v>
                </c:pt>
                <c:pt idx="3799">
                  <c:v>7.6497900000000003</c:v>
                </c:pt>
                <c:pt idx="3800">
                  <c:v>7.6455500000000001</c:v>
                </c:pt>
                <c:pt idx="3801">
                  <c:v>7.6413200000000003</c:v>
                </c:pt>
                <c:pt idx="3802">
                  <c:v>7.6370800000000001</c:v>
                </c:pt>
                <c:pt idx="3803">
                  <c:v>7.6328500000000004</c:v>
                </c:pt>
                <c:pt idx="3804">
                  <c:v>7.6286100000000001</c:v>
                </c:pt>
                <c:pt idx="3805">
                  <c:v>7.6243800000000004</c:v>
                </c:pt>
                <c:pt idx="3806">
                  <c:v>7.6201400000000001</c:v>
                </c:pt>
                <c:pt idx="3807">
                  <c:v>7.6159100000000004</c:v>
                </c:pt>
                <c:pt idx="3808">
                  <c:v>7.6116700000000002</c:v>
                </c:pt>
                <c:pt idx="3809">
                  <c:v>7.6074299999999999</c:v>
                </c:pt>
                <c:pt idx="3810">
                  <c:v>7.6032000000000002</c:v>
                </c:pt>
                <c:pt idx="3811">
                  <c:v>7.5989599999999999</c:v>
                </c:pt>
                <c:pt idx="3812">
                  <c:v>7.5947300000000002</c:v>
                </c:pt>
                <c:pt idx="3813">
                  <c:v>7.59049</c:v>
                </c:pt>
                <c:pt idx="3814">
                  <c:v>7.5862600000000002</c:v>
                </c:pt>
                <c:pt idx="3815">
                  <c:v>7.58202</c:v>
                </c:pt>
                <c:pt idx="3816">
                  <c:v>7.5777900000000002</c:v>
                </c:pt>
                <c:pt idx="3817">
                  <c:v>7.57355</c:v>
                </c:pt>
                <c:pt idx="3818">
                  <c:v>7.5693200000000003</c:v>
                </c:pt>
                <c:pt idx="3819">
                  <c:v>7.56508</c:v>
                </c:pt>
                <c:pt idx="3820">
                  <c:v>7.5644299999999998</c:v>
                </c:pt>
                <c:pt idx="3821">
                  <c:v>7.5659200000000002</c:v>
                </c:pt>
                <c:pt idx="3822">
                  <c:v>7.5674099999999997</c:v>
                </c:pt>
                <c:pt idx="3823">
                  <c:v>7.5689099999999998</c:v>
                </c:pt>
                <c:pt idx="3824">
                  <c:v>7.5704000000000002</c:v>
                </c:pt>
                <c:pt idx="3825">
                  <c:v>7.5719000000000003</c:v>
                </c:pt>
                <c:pt idx="3826">
                  <c:v>7.5733899999999998</c:v>
                </c:pt>
                <c:pt idx="3827">
                  <c:v>7.5748800000000003</c:v>
                </c:pt>
                <c:pt idx="3828">
                  <c:v>7.5763800000000003</c:v>
                </c:pt>
                <c:pt idx="3829">
                  <c:v>7.5778699999999999</c:v>
                </c:pt>
                <c:pt idx="3830">
                  <c:v>7.5793600000000003</c:v>
                </c:pt>
                <c:pt idx="3831">
                  <c:v>7.5808600000000004</c:v>
                </c:pt>
                <c:pt idx="3832">
                  <c:v>7.5823499999999999</c:v>
                </c:pt>
                <c:pt idx="3833">
                  <c:v>7.58385</c:v>
                </c:pt>
                <c:pt idx="3834">
                  <c:v>7.5853400000000004</c:v>
                </c:pt>
                <c:pt idx="3835">
                  <c:v>7.58683</c:v>
                </c:pt>
                <c:pt idx="3836">
                  <c:v>7.58833</c:v>
                </c:pt>
                <c:pt idx="3837">
                  <c:v>7.5898199999999996</c:v>
                </c:pt>
                <c:pt idx="3838">
                  <c:v>7.5913199999999996</c:v>
                </c:pt>
                <c:pt idx="3839">
                  <c:v>7.5928100000000001</c:v>
                </c:pt>
                <c:pt idx="3840">
                  <c:v>7.5942999999999996</c:v>
                </c:pt>
                <c:pt idx="3841">
                  <c:v>7.5957999999999997</c:v>
                </c:pt>
                <c:pt idx="3842">
                  <c:v>7.5972900000000001</c:v>
                </c:pt>
                <c:pt idx="3843">
                  <c:v>7.5987799999999996</c:v>
                </c:pt>
                <c:pt idx="3844">
                  <c:v>7.6002799999999997</c:v>
                </c:pt>
                <c:pt idx="3845">
                  <c:v>7.6017700000000001</c:v>
                </c:pt>
                <c:pt idx="3846">
                  <c:v>7.6032700000000002</c:v>
                </c:pt>
                <c:pt idx="3847">
                  <c:v>7.6047599999999997</c:v>
                </c:pt>
                <c:pt idx="3848">
                  <c:v>7.6062500000000002</c:v>
                </c:pt>
                <c:pt idx="3849">
                  <c:v>7.6077500000000002</c:v>
                </c:pt>
                <c:pt idx="3850">
                  <c:v>7.6092399999999998</c:v>
                </c:pt>
                <c:pt idx="3851">
                  <c:v>7.6107399999999998</c:v>
                </c:pt>
                <c:pt idx="3852">
                  <c:v>7.6122300000000003</c:v>
                </c:pt>
                <c:pt idx="3853">
                  <c:v>7.6137199999999998</c:v>
                </c:pt>
                <c:pt idx="3854">
                  <c:v>7.6152199999999999</c:v>
                </c:pt>
                <c:pt idx="3855">
                  <c:v>7.6167100000000003</c:v>
                </c:pt>
                <c:pt idx="3856">
                  <c:v>7.6182100000000004</c:v>
                </c:pt>
                <c:pt idx="3857">
                  <c:v>7.6196999999999999</c:v>
                </c:pt>
                <c:pt idx="3858">
                  <c:v>7.6211900000000004</c:v>
                </c:pt>
                <c:pt idx="3859">
                  <c:v>7.6226900000000004</c:v>
                </c:pt>
                <c:pt idx="3860">
                  <c:v>7.62418</c:v>
                </c:pt>
                <c:pt idx="3861">
                  <c:v>7.6256700000000004</c:v>
                </c:pt>
                <c:pt idx="3862">
                  <c:v>7.6271699999999996</c:v>
                </c:pt>
                <c:pt idx="3863">
                  <c:v>7.62866</c:v>
                </c:pt>
                <c:pt idx="3864">
                  <c:v>7.6301600000000001</c:v>
                </c:pt>
                <c:pt idx="3865">
                  <c:v>7.6316499999999996</c:v>
                </c:pt>
                <c:pt idx="3866">
                  <c:v>7.63314</c:v>
                </c:pt>
                <c:pt idx="3867">
                  <c:v>7.6346400000000001</c:v>
                </c:pt>
                <c:pt idx="3868">
                  <c:v>7.6361299999999996</c:v>
                </c:pt>
                <c:pt idx="3869">
                  <c:v>7.6376299999999997</c:v>
                </c:pt>
                <c:pt idx="3870">
                  <c:v>7.6391200000000001</c:v>
                </c:pt>
                <c:pt idx="3871">
                  <c:v>7.6406099999999997</c:v>
                </c:pt>
                <c:pt idx="3872">
                  <c:v>7.6421099999999997</c:v>
                </c:pt>
                <c:pt idx="3873">
                  <c:v>7.6436000000000002</c:v>
                </c:pt>
                <c:pt idx="3874">
                  <c:v>7.6450899999999997</c:v>
                </c:pt>
                <c:pt idx="3875">
                  <c:v>7.6465899999999998</c:v>
                </c:pt>
                <c:pt idx="3876">
                  <c:v>7.6480800000000002</c:v>
                </c:pt>
                <c:pt idx="3877">
                  <c:v>7.6495800000000003</c:v>
                </c:pt>
                <c:pt idx="3878">
                  <c:v>7.6510699999999998</c:v>
                </c:pt>
                <c:pt idx="3879">
                  <c:v>7.6525600000000003</c:v>
                </c:pt>
                <c:pt idx="3880">
                  <c:v>7.6540600000000003</c:v>
                </c:pt>
                <c:pt idx="3881">
                  <c:v>7.6555499999999999</c:v>
                </c:pt>
                <c:pt idx="3882">
                  <c:v>7.6570499999999999</c:v>
                </c:pt>
                <c:pt idx="3883">
                  <c:v>7.6585400000000003</c:v>
                </c:pt>
                <c:pt idx="3884">
                  <c:v>7.6600299999999999</c:v>
                </c:pt>
                <c:pt idx="3885">
                  <c:v>7.66153</c:v>
                </c:pt>
                <c:pt idx="3886">
                  <c:v>7.6630200000000004</c:v>
                </c:pt>
                <c:pt idx="3887">
                  <c:v>7.6645200000000004</c:v>
                </c:pt>
                <c:pt idx="3888">
                  <c:v>7.66601</c:v>
                </c:pt>
                <c:pt idx="3889">
                  <c:v>7.6675000000000004</c:v>
                </c:pt>
                <c:pt idx="3890">
                  <c:v>7.6689999999999996</c:v>
                </c:pt>
                <c:pt idx="3891">
                  <c:v>7.67049</c:v>
                </c:pt>
                <c:pt idx="3892">
                  <c:v>7.6719799999999996</c:v>
                </c:pt>
                <c:pt idx="3893">
                  <c:v>7.6734799999999996</c:v>
                </c:pt>
                <c:pt idx="3894">
                  <c:v>7.6749700000000001</c:v>
                </c:pt>
                <c:pt idx="3895">
                  <c:v>7.6764700000000001</c:v>
                </c:pt>
                <c:pt idx="3896">
                  <c:v>7.6779599999999997</c:v>
                </c:pt>
                <c:pt idx="3897">
                  <c:v>7.6794500000000001</c:v>
                </c:pt>
                <c:pt idx="3898">
                  <c:v>7.6809500000000002</c:v>
                </c:pt>
                <c:pt idx="3899">
                  <c:v>7.6824399999999997</c:v>
                </c:pt>
                <c:pt idx="3900">
                  <c:v>7.6839399999999998</c:v>
                </c:pt>
                <c:pt idx="3901">
                  <c:v>7.6854300000000002</c:v>
                </c:pt>
                <c:pt idx="3902">
                  <c:v>7.6869199999999998</c:v>
                </c:pt>
                <c:pt idx="3903">
                  <c:v>7.6884199999999998</c:v>
                </c:pt>
                <c:pt idx="3904">
                  <c:v>7.6899100000000002</c:v>
                </c:pt>
                <c:pt idx="3905">
                  <c:v>7.6913999999999998</c:v>
                </c:pt>
                <c:pt idx="3906">
                  <c:v>7.6928999999999998</c:v>
                </c:pt>
                <c:pt idx="3907">
                  <c:v>7.6943900000000003</c:v>
                </c:pt>
                <c:pt idx="3908">
                  <c:v>7.6958900000000003</c:v>
                </c:pt>
                <c:pt idx="3909">
                  <c:v>7.6973799999999999</c:v>
                </c:pt>
                <c:pt idx="3910">
                  <c:v>7.6988700000000003</c:v>
                </c:pt>
                <c:pt idx="3911">
                  <c:v>7.7003700000000004</c:v>
                </c:pt>
                <c:pt idx="3912">
                  <c:v>7.7018599999999999</c:v>
                </c:pt>
                <c:pt idx="3913">
                  <c:v>7.70336</c:v>
                </c:pt>
                <c:pt idx="3914">
                  <c:v>7.7048500000000004</c:v>
                </c:pt>
                <c:pt idx="3915">
                  <c:v>7.70634</c:v>
                </c:pt>
                <c:pt idx="3916">
                  <c:v>7.70784</c:v>
                </c:pt>
                <c:pt idx="3917">
                  <c:v>7.7093299999999996</c:v>
                </c:pt>
                <c:pt idx="3918">
                  <c:v>7.7108299999999996</c:v>
                </c:pt>
                <c:pt idx="3919">
                  <c:v>7.7123200000000001</c:v>
                </c:pt>
                <c:pt idx="3920">
                  <c:v>7.7138099999999996</c:v>
                </c:pt>
                <c:pt idx="3921">
                  <c:v>7.7153099999999997</c:v>
                </c:pt>
                <c:pt idx="3922">
                  <c:v>7.7168000000000001</c:v>
                </c:pt>
                <c:pt idx="3923">
                  <c:v>7.7182899999999997</c:v>
                </c:pt>
                <c:pt idx="3924">
                  <c:v>7.7197899999999997</c:v>
                </c:pt>
                <c:pt idx="3925">
                  <c:v>7.7212800000000001</c:v>
                </c:pt>
                <c:pt idx="3926">
                  <c:v>7.7227800000000002</c:v>
                </c:pt>
                <c:pt idx="3927">
                  <c:v>7.7242699999999997</c:v>
                </c:pt>
                <c:pt idx="3928">
                  <c:v>7.7257600000000002</c:v>
                </c:pt>
                <c:pt idx="3929">
                  <c:v>7.7272600000000002</c:v>
                </c:pt>
                <c:pt idx="3930">
                  <c:v>7.7287499999999998</c:v>
                </c:pt>
                <c:pt idx="3931">
                  <c:v>7.7302499999999998</c:v>
                </c:pt>
                <c:pt idx="3932">
                  <c:v>7.7317400000000003</c:v>
                </c:pt>
                <c:pt idx="3933">
                  <c:v>7.7332299999999998</c:v>
                </c:pt>
                <c:pt idx="3934">
                  <c:v>7.7347299999999999</c:v>
                </c:pt>
                <c:pt idx="3935">
                  <c:v>7.7362200000000003</c:v>
                </c:pt>
                <c:pt idx="3936">
                  <c:v>7.7377200000000004</c:v>
                </c:pt>
                <c:pt idx="3937">
                  <c:v>7.7392099999999999</c:v>
                </c:pt>
                <c:pt idx="3938">
                  <c:v>7.7407000000000004</c:v>
                </c:pt>
                <c:pt idx="3939">
                  <c:v>7.7422000000000004</c:v>
                </c:pt>
                <c:pt idx="3940">
                  <c:v>7.74369</c:v>
                </c:pt>
                <c:pt idx="3941">
                  <c:v>7.7451800000000004</c:v>
                </c:pt>
                <c:pt idx="3942">
                  <c:v>7.7466799999999996</c:v>
                </c:pt>
                <c:pt idx="3943">
                  <c:v>7.74817</c:v>
                </c:pt>
                <c:pt idx="3944">
                  <c:v>7.7496700000000001</c:v>
                </c:pt>
                <c:pt idx="3945">
                  <c:v>7.7511599999999996</c:v>
                </c:pt>
                <c:pt idx="3946">
                  <c:v>7.75265</c:v>
                </c:pt>
                <c:pt idx="3947">
                  <c:v>7.7541500000000001</c:v>
                </c:pt>
                <c:pt idx="3948">
                  <c:v>7.7556399999999996</c:v>
                </c:pt>
                <c:pt idx="3949">
                  <c:v>7.7571399999999997</c:v>
                </c:pt>
                <c:pt idx="3950">
                  <c:v>7.7586300000000001</c:v>
                </c:pt>
                <c:pt idx="3951">
                  <c:v>7.7601199999999997</c:v>
                </c:pt>
                <c:pt idx="3952">
                  <c:v>7.7616199999999997</c:v>
                </c:pt>
                <c:pt idx="3953">
                  <c:v>7.7631100000000002</c:v>
                </c:pt>
                <c:pt idx="3954">
                  <c:v>7.7645999999999997</c:v>
                </c:pt>
                <c:pt idx="3955">
                  <c:v>7.7660999999999998</c:v>
                </c:pt>
                <c:pt idx="3956">
                  <c:v>7.7675900000000002</c:v>
                </c:pt>
                <c:pt idx="3957">
                  <c:v>7.7690900000000003</c:v>
                </c:pt>
                <c:pt idx="3958">
                  <c:v>7.7705799999999998</c:v>
                </c:pt>
                <c:pt idx="3959">
                  <c:v>7.7720700000000003</c:v>
                </c:pt>
                <c:pt idx="3960">
                  <c:v>7.7735700000000003</c:v>
                </c:pt>
                <c:pt idx="3961">
                  <c:v>7.7750599999999999</c:v>
                </c:pt>
                <c:pt idx="3962">
                  <c:v>7.7765599999999999</c:v>
                </c:pt>
                <c:pt idx="3963">
                  <c:v>7.7780500000000004</c:v>
                </c:pt>
                <c:pt idx="3964">
                  <c:v>7.7795399999999999</c:v>
                </c:pt>
                <c:pt idx="3965">
                  <c:v>7.78104</c:v>
                </c:pt>
                <c:pt idx="3966">
                  <c:v>7.7825300000000004</c:v>
                </c:pt>
                <c:pt idx="3967">
                  <c:v>7.7840299999999996</c:v>
                </c:pt>
                <c:pt idx="3968">
                  <c:v>7.78552</c:v>
                </c:pt>
                <c:pt idx="3969">
                  <c:v>7.7870100000000004</c:v>
                </c:pt>
                <c:pt idx="3970">
                  <c:v>7.7885099999999996</c:v>
                </c:pt>
                <c:pt idx="3971">
                  <c:v>7.79</c:v>
                </c:pt>
                <c:pt idx="3972">
                  <c:v>7.7914899999999996</c:v>
                </c:pt>
                <c:pt idx="3973">
                  <c:v>7.7929899999999996</c:v>
                </c:pt>
                <c:pt idx="3974">
                  <c:v>7.7944800000000001</c:v>
                </c:pt>
                <c:pt idx="3975">
                  <c:v>7.7959800000000001</c:v>
                </c:pt>
                <c:pt idx="3976">
                  <c:v>7.7974699999999997</c:v>
                </c:pt>
                <c:pt idx="3977">
                  <c:v>7.7982100000000001</c:v>
                </c:pt>
                <c:pt idx="3978">
                  <c:v>7.7936300000000003</c:v>
                </c:pt>
                <c:pt idx="3979">
                  <c:v>7.7890499999999996</c:v>
                </c:pt>
                <c:pt idx="3980">
                  <c:v>7.7844699999999998</c:v>
                </c:pt>
                <c:pt idx="3981">
                  <c:v>7.7798999999999996</c:v>
                </c:pt>
                <c:pt idx="3982">
                  <c:v>7.7753199999999998</c:v>
                </c:pt>
                <c:pt idx="3983">
                  <c:v>7.77074</c:v>
                </c:pt>
                <c:pt idx="3984">
                  <c:v>7.7661699999999998</c:v>
                </c:pt>
                <c:pt idx="3985">
                  <c:v>7.76159</c:v>
                </c:pt>
                <c:pt idx="3986">
                  <c:v>7.7570100000000002</c:v>
                </c:pt>
                <c:pt idx="3987">
                  <c:v>7.75244</c:v>
                </c:pt>
                <c:pt idx="3988">
                  <c:v>7.7478600000000002</c:v>
                </c:pt>
                <c:pt idx="3989">
                  <c:v>7.7432800000000004</c:v>
                </c:pt>
                <c:pt idx="3990">
                  <c:v>7.7387100000000002</c:v>
                </c:pt>
                <c:pt idx="3991">
                  <c:v>7.7341300000000004</c:v>
                </c:pt>
                <c:pt idx="3992">
                  <c:v>7.7295499999999997</c:v>
                </c:pt>
                <c:pt idx="3993">
                  <c:v>7.7249800000000004</c:v>
                </c:pt>
                <c:pt idx="3994">
                  <c:v>7.7203999999999997</c:v>
                </c:pt>
                <c:pt idx="3995">
                  <c:v>7.7158199999999999</c:v>
                </c:pt>
                <c:pt idx="3996">
                  <c:v>7.7112499999999997</c:v>
                </c:pt>
                <c:pt idx="3997">
                  <c:v>7.7066699999999999</c:v>
                </c:pt>
                <c:pt idx="3998">
                  <c:v>7.7020900000000001</c:v>
                </c:pt>
                <c:pt idx="3999">
                  <c:v>7.6975199999999999</c:v>
                </c:pt>
                <c:pt idx="4000">
                  <c:v>7.6929400000000001</c:v>
                </c:pt>
                <c:pt idx="4001">
                  <c:v>7.6883600000000003</c:v>
                </c:pt>
                <c:pt idx="4002">
                  <c:v>7.6837900000000001</c:v>
                </c:pt>
                <c:pt idx="4003">
                  <c:v>7.6792100000000003</c:v>
                </c:pt>
                <c:pt idx="4004">
                  <c:v>7.6746299999999996</c:v>
                </c:pt>
                <c:pt idx="4005">
                  <c:v>7.6700600000000003</c:v>
                </c:pt>
                <c:pt idx="4006">
                  <c:v>7.6654799999999996</c:v>
                </c:pt>
                <c:pt idx="4007">
                  <c:v>7.6608999999999998</c:v>
                </c:pt>
                <c:pt idx="4008">
                  <c:v>7.6563299999999996</c:v>
                </c:pt>
                <c:pt idx="4009">
                  <c:v>7.6517499999999998</c:v>
                </c:pt>
                <c:pt idx="4010">
                  <c:v>7.64717</c:v>
                </c:pt>
                <c:pt idx="4011">
                  <c:v>7.6425999999999998</c:v>
                </c:pt>
                <c:pt idx="4012">
                  <c:v>7.63802</c:v>
                </c:pt>
                <c:pt idx="4013">
                  <c:v>7.6334400000000002</c:v>
                </c:pt>
                <c:pt idx="4014">
                  <c:v>7.62887</c:v>
                </c:pt>
                <c:pt idx="4015">
                  <c:v>7.6242900000000002</c:v>
                </c:pt>
                <c:pt idx="4016">
                  <c:v>7.6197100000000004</c:v>
                </c:pt>
                <c:pt idx="4017">
                  <c:v>7.6151400000000002</c:v>
                </c:pt>
                <c:pt idx="4018">
                  <c:v>7.6105600000000004</c:v>
                </c:pt>
                <c:pt idx="4019">
                  <c:v>7.6059799999999997</c:v>
                </c:pt>
                <c:pt idx="4020">
                  <c:v>7.6014099999999996</c:v>
                </c:pt>
                <c:pt idx="4021">
                  <c:v>7.5968299999999997</c:v>
                </c:pt>
                <c:pt idx="4022">
                  <c:v>7.5922499999999999</c:v>
                </c:pt>
                <c:pt idx="4023">
                  <c:v>7.5876799999999998</c:v>
                </c:pt>
                <c:pt idx="4024">
                  <c:v>7.5831</c:v>
                </c:pt>
                <c:pt idx="4025">
                  <c:v>7.5785200000000001</c:v>
                </c:pt>
                <c:pt idx="4026">
                  <c:v>7.5739400000000003</c:v>
                </c:pt>
                <c:pt idx="4027">
                  <c:v>7.5693700000000002</c:v>
                </c:pt>
                <c:pt idx="4028">
                  <c:v>7.5647900000000003</c:v>
                </c:pt>
                <c:pt idx="4029">
                  <c:v>7.5602099999999997</c:v>
                </c:pt>
                <c:pt idx="4030">
                  <c:v>7.5556400000000004</c:v>
                </c:pt>
                <c:pt idx="4031">
                  <c:v>7.5510599999999997</c:v>
                </c:pt>
                <c:pt idx="4032">
                  <c:v>7.5464799999999999</c:v>
                </c:pt>
                <c:pt idx="4033">
                  <c:v>7.5419099999999997</c:v>
                </c:pt>
                <c:pt idx="4034">
                  <c:v>7.5373299999999999</c:v>
                </c:pt>
                <c:pt idx="4035">
                  <c:v>7.5327500000000001</c:v>
                </c:pt>
                <c:pt idx="4036">
                  <c:v>7.5281799999999999</c:v>
                </c:pt>
                <c:pt idx="4037">
                  <c:v>7.5236000000000001</c:v>
                </c:pt>
                <c:pt idx="4038">
                  <c:v>7.5190200000000003</c:v>
                </c:pt>
                <c:pt idx="4039">
                  <c:v>7.5144500000000001</c:v>
                </c:pt>
                <c:pt idx="4040">
                  <c:v>7.5098700000000003</c:v>
                </c:pt>
                <c:pt idx="4041">
                  <c:v>7.5052899999999996</c:v>
                </c:pt>
                <c:pt idx="4042">
                  <c:v>7.5007200000000003</c:v>
                </c:pt>
                <c:pt idx="4043">
                  <c:v>7.4961399999999996</c:v>
                </c:pt>
                <c:pt idx="4044">
                  <c:v>7.4915599999999998</c:v>
                </c:pt>
                <c:pt idx="4045">
                  <c:v>7.4869899999999996</c:v>
                </c:pt>
                <c:pt idx="4046">
                  <c:v>7.4824099999999998</c:v>
                </c:pt>
                <c:pt idx="4047">
                  <c:v>7.47783</c:v>
                </c:pt>
                <c:pt idx="4048">
                  <c:v>7.4732599999999998</c:v>
                </c:pt>
                <c:pt idx="4049">
                  <c:v>7.46868</c:v>
                </c:pt>
                <c:pt idx="4050">
                  <c:v>7.4641000000000002</c:v>
                </c:pt>
                <c:pt idx="4051">
                  <c:v>7.45953</c:v>
                </c:pt>
                <c:pt idx="4052">
                  <c:v>7.4549500000000002</c:v>
                </c:pt>
                <c:pt idx="4053">
                  <c:v>7.4503700000000004</c:v>
                </c:pt>
                <c:pt idx="4054">
                  <c:v>7.4458000000000002</c:v>
                </c:pt>
                <c:pt idx="4055">
                  <c:v>7.4412200000000004</c:v>
                </c:pt>
                <c:pt idx="4056">
                  <c:v>7.4384100000000002</c:v>
                </c:pt>
                <c:pt idx="4057">
                  <c:v>7.4385599999999998</c:v>
                </c:pt>
                <c:pt idx="4058">
                  <c:v>7.4386999999999999</c:v>
                </c:pt>
                <c:pt idx="4059">
                  <c:v>7.4388500000000004</c:v>
                </c:pt>
                <c:pt idx="4060">
                  <c:v>7.4390000000000001</c:v>
                </c:pt>
                <c:pt idx="4061">
                  <c:v>7.4391400000000001</c:v>
                </c:pt>
                <c:pt idx="4062">
                  <c:v>7.4392899999999997</c:v>
                </c:pt>
                <c:pt idx="4063">
                  <c:v>7.4394299999999998</c:v>
                </c:pt>
                <c:pt idx="4064">
                  <c:v>7.4395800000000003</c:v>
                </c:pt>
                <c:pt idx="4065">
                  <c:v>7.4397200000000003</c:v>
                </c:pt>
                <c:pt idx="4066">
                  <c:v>7.43987</c:v>
                </c:pt>
                <c:pt idx="4067">
                  <c:v>7.44001</c:v>
                </c:pt>
                <c:pt idx="4068">
                  <c:v>7.4401599999999997</c:v>
                </c:pt>
                <c:pt idx="4069">
                  <c:v>7.4402999999999997</c:v>
                </c:pt>
                <c:pt idx="4070">
                  <c:v>7.4404500000000002</c:v>
                </c:pt>
                <c:pt idx="4071">
                  <c:v>7.4405999999999999</c:v>
                </c:pt>
                <c:pt idx="4072">
                  <c:v>7.4407399999999999</c:v>
                </c:pt>
                <c:pt idx="4073">
                  <c:v>7.4408899999999996</c:v>
                </c:pt>
                <c:pt idx="4074">
                  <c:v>7.4410299999999996</c:v>
                </c:pt>
                <c:pt idx="4075">
                  <c:v>7.4411800000000001</c:v>
                </c:pt>
                <c:pt idx="4076">
                  <c:v>7.4413200000000002</c:v>
                </c:pt>
                <c:pt idx="4077">
                  <c:v>7.4414699999999998</c:v>
                </c:pt>
                <c:pt idx="4078">
                  <c:v>7.4416099999999998</c:v>
                </c:pt>
                <c:pt idx="4079">
                  <c:v>7.4417600000000004</c:v>
                </c:pt>
                <c:pt idx="4080">
                  <c:v>7.4419000000000004</c:v>
                </c:pt>
                <c:pt idx="4081">
                  <c:v>7.4420500000000001</c:v>
                </c:pt>
                <c:pt idx="4082">
                  <c:v>7.4421999999999997</c:v>
                </c:pt>
                <c:pt idx="4083">
                  <c:v>7.4423399999999997</c:v>
                </c:pt>
                <c:pt idx="4084">
                  <c:v>7.4424900000000003</c:v>
                </c:pt>
                <c:pt idx="4085">
                  <c:v>7.4426300000000003</c:v>
                </c:pt>
                <c:pt idx="4086">
                  <c:v>7.44278</c:v>
                </c:pt>
                <c:pt idx="4087">
                  <c:v>7.44292</c:v>
                </c:pt>
                <c:pt idx="4088">
                  <c:v>7.4430699999999996</c:v>
                </c:pt>
                <c:pt idx="4089">
                  <c:v>7.4432099999999997</c:v>
                </c:pt>
                <c:pt idx="4090">
                  <c:v>7.4433600000000002</c:v>
                </c:pt>
                <c:pt idx="4091">
                  <c:v>7.4435099999999998</c:v>
                </c:pt>
                <c:pt idx="4092">
                  <c:v>7.4436499999999999</c:v>
                </c:pt>
                <c:pt idx="4093">
                  <c:v>7.4438000000000004</c:v>
                </c:pt>
                <c:pt idx="4094">
                  <c:v>7.4439399999999996</c:v>
                </c:pt>
                <c:pt idx="4095">
                  <c:v>7.4440900000000001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2C-4A46-849A-F9FE3E84ED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8112127"/>
        <c:axId val="1227592544"/>
      </c:scatterChart>
      <c:valAx>
        <c:axId val="3681121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  <a:cs typeface="+mn-cs"/>
                  </a:defRPr>
                </a:pPr>
                <a:r>
                  <a:rPr lang="ja-JP" sz="1400">
                    <a:latin typeface="MS Gothic" panose="020B0609070205080204" pitchFamily="49" charset="-128"/>
                    <a:ea typeface="MS Gothic" panose="020B0609070205080204" pitchFamily="49" charset="-128"/>
                  </a:rPr>
                  <a:t>距離</a:t>
                </a:r>
                <a:r>
                  <a:rPr lang="en-US" sz="140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r>
                  <a:rPr lang="en-US" sz="1400"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/ nm</a:t>
                </a:r>
                <a:endParaRPr lang="ja-JP" sz="14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defRPr>
              </a:pPr>
              <a:endParaRPr lang="ja-JP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1227592544"/>
        <c:crosses val="autoZero"/>
        <c:crossBetween val="midCat"/>
      </c:valAx>
      <c:valAx>
        <c:axId val="1227592544"/>
        <c:scaling>
          <c:orientation val="minMax"/>
          <c:min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  <a:cs typeface="+mn-cs"/>
                  </a:defRPr>
                </a:pPr>
                <a:r>
                  <a:rPr lang="ja-JP" sz="1400">
                    <a:latin typeface="MS Gothic" panose="020B0609070205080204" pitchFamily="49" charset="-128"/>
                    <a:ea typeface="MS Gothic" panose="020B0609070205080204" pitchFamily="49" charset="-128"/>
                  </a:rPr>
                  <a:t>高さ</a:t>
                </a:r>
                <a:r>
                  <a:rPr lang="en-US" sz="140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r>
                  <a:rPr lang="en-US" sz="1400"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/ nm</a:t>
                </a:r>
                <a:endParaRPr lang="ja-JP" sz="14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defRPr>
              </a:pPr>
              <a:endParaRPr lang="ja-JP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368112127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Avenir Book" panose="02000503020000020003" pitchFamily="2" charset="0"/>
        </a:defRPr>
      </a:pPr>
      <a:endParaRPr lang="ja-JP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Sheet3!$C$1:$C$64</c:f>
              <c:numCache>
                <c:formatCode>General</c:formatCode>
                <c:ptCount val="64"/>
                <c:pt idx="0">
                  <c:v>0</c:v>
                </c:pt>
                <c:pt idx="1">
                  <c:v>11.7662</c:v>
                </c:pt>
                <c:pt idx="2">
                  <c:v>23.532399999999999</c:v>
                </c:pt>
                <c:pt idx="3">
                  <c:v>35.2986</c:v>
                </c:pt>
                <c:pt idx="4">
                  <c:v>47.064799999999998</c:v>
                </c:pt>
                <c:pt idx="5">
                  <c:v>58.8309</c:v>
                </c:pt>
                <c:pt idx="6">
                  <c:v>70.597099999999998</c:v>
                </c:pt>
                <c:pt idx="7">
                  <c:v>82.363299999999995</c:v>
                </c:pt>
                <c:pt idx="8">
                  <c:v>94.129499999999993</c:v>
                </c:pt>
                <c:pt idx="9">
                  <c:v>105.896</c:v>
                </c:pt>
                <c:pt idx="10">
                  <c:v>117.66199999999999</c:v>
                </c:pt>
                <c:pt idx="11">
                  <c:v>129.42800000000003</c:v>
                </c:pt>
                <c:pt idx="12">
                  <c:v>141.19399999999999</c:v>
                </c:pt>
                <c:pt idx="13">
                  <c:v>152.95999999999998</c:v>
                </c:pt>
                <c:pt idx="14">
                  <c:v>164.727</c:v>
                </c:pt>
                <c:pt idx="15">
                  <c:v>176.49299999999999</c:v>
                </c:pt>
                <c:pt idx="16">
                  <c:v>188.25899999999999</c:v>
                </c:pt>
                <c:pt idx="17">
                  <c:v>200.02500000000001</c:v>
                </c:pt>
                <c:pt idx="18">
                  <c:v>211.791</c:v>
                </c:pt>
                <c:pt idx="19">
                  <c:v>223.55799999999999</c:v>
                </c:pt>
                <c:pt idx="20">
                  <c:v>235.32399999999998</c:v>
                </c:pt>
                <c:pt idx="21">
                  <c:v>247.09000000000003</c:v>
                </c:pt>
                <c:pt idx="22">
                  <c:v>258.85600000000005</c:v>
                </c:pt>
                <c:pt idx="23">
                  <c:v>270.62200000000001</c:v>
                </c:pt>
                <c:pt idx="24">
                  <c:v>282.38900000000001</c:v>
                </c:pt>
                <c:pt idx="25">
                  <c:v>294.15500000000003</c:v>
                </c:pt>
                <c:pt idx="26">
                  <c:v>305.92099999999999</c:v>
                </c:pt>
                <c:pt idx="27">
                  <c:v>317.68700000000001</c:v>
                </c:pt>
                <c:pt idx="28">
                  <c:v>329.45300000000003</c:v>
                </c:pt>
                <c:pt idx="29">
                  <c:v>341.21899999999999</c:v>
                </c:pt>
                <c:pt idx="30">
                  <c:v>352.98599999999999</c:v>
                </c:pt>
                <c:pt idx="31">
                  <c:v>364.75200000000001</c:v>
                </c:pt>
                <c:pt idx="32">
                  <c:v>376.51799999999997</c:v>
                </c:pt>
                <c:pt idx="33">
                  <c:v>388.28399999999999</c:v>
                </c:pt>
                <c:pt idx="34">
                  <c:v>400.05</c:v>
                </c:pt>
                <c:pt idx="35">
                  <c:v>411.81700000000001</c:v>
                </c:pt>
                <c:pt idx="36">
                  <c:v>423.58300000000003</c:v>
                </c:pt>
                <c:pt idx="37">
                  <c:v>435.34899999999999</c:v>
                </c:pt>
                <c:pt idx="38">
                  <c:v>447.11500000000001</c:v>
                </c:pt>
                <c:pt idx="39">
                  <c:v>458.88100000000003</c:v>
                </c:pt>
                <c:pt idx="40">
                  <c:v>470.64799999999997</c:v>
                </c:pt>
                <c:pt idx="41">
                  <c:v>482.41399999999999</c:v>
                </c:pt>
                <c:pt idx="42">
                  <c:v>494.18000000000006</c:v>
                </c:pt>
                <c:pt idx="43">
                  <c:v>505.94599999999997</c:v>
                </c:pt>
                <c:pt idx="44">
                  <c:v>517.7120000000001</c:v>
                </c:pt>
                <c:pt idx="45">
                  <c:v>529.47799999999995</c:v>
                </c:pt>
                <c:pt idx="46">
                  <c:v>541.245</c:v>
                </c:pt>
                <c:pt idx="47">
                  <c:v>553.01100000000008</c:v>
                </c:pt>
                <c:pt idx="48">
                  <c:v>564.77699999999993</c:v>
                </c:pt>
                <c:pt idx="49">
                  <c:v>576.54300000000001</c:v>
                </c:pt>
                <c:pt idx="50">
                  <c:v>588.30899999999997</c:v>
                </c:pt>
                <c:pt idx="51">
                  <c:v>600.07599999999991</c:v>
                </c:pt>
                <c:pt idx="52">
                  <c:v>611.84199999999998</c:v>
                </c:pt>
                <c:pt idx="53">
                  <c:v>623.60799999999995</c:v>
                </c:pt>
                <c:pt idx="54">
                  <c:v>635.37400000000002</c:v>
                </c:pt>
                <c:pt idx="55">
                  <c:v>647.14</c:v>
                </c:pt>
                <c:pt idx="56">
                  <c:v>658.90700000000004</c:v>
                </c:pt>
                <c:pt idx="57">
                  <c:v>670.673</c:v>
                </c:pt>
                <c:pt idx="58">
                  <c:v>682.43900000000008</c:v>
                </c:pt>
                <c:pt idx="59">
                  <c:v>694.20500000000004</c:v>
                </c:pt>
                <c:pt idx="60">
                  <c:v>705.971</c:v>
                </c:pt>
                <c:pt idx="61">
                  <c:v>717.73800000000006</c:v>
                </c:pt>
                <c:pt idx="62">
                  <c:v>729.50400000000002</c:v>
                </c:pt>
                <c:pt idx="63">
                  <c:v>741.27</c:v>
                </c:pt>
              </c:numCache>
            </c:numRef>
          </c:xVal>
          <c:yVal>
            <c:numRef>
              <c:f>Sheet3!$D$1:$D$64</c:f>
              <c:numCache>
                <c:formatCode>0.00E+00</c:formatCode>
                <c:ptCount val="64"/>
                <c:pt idx="0">
                  <c:v>0.44966600000000001</c:v>
                </c:pt>
                <c:pt idx="1">
                  <c:v>0.23981449999999999</c:v>
                </c:pt>
                <c:pt idx="2">
                  <c:v>0.16556399999999999</c:v>
                </c:pt>
                <c:pt idx="3">
                  <c:v>0.11427399999999999</c:v>
                </c:pt>
                <c:pt idx="4">
                  <c:v>7.2804999999999981E-2</c:v>
                </c:pt>
                <c:pt idx="5">
                  <c:v>0.18920100000000001</c:v>
                </c:pt>
                <c:pt idx="6">
                  <c:v>0.27425630000000001</c:v>
                </c:pt>
                <c:pt idx="7">
                  <c:v>0.32085779999999997</c:v>
                </c:pt>
                <c:pt idx="8">
                  <c:v>0.26947949999999998</c:v>
                </c:pt>
                <c:pt idx="9">
                  <c:v>0.20368949999999997</c:v>
                </c:pt>
                <c:pt idx="10">
                  <c:v>0.22986519999999999</c:v>
                </c:pt>
                <c:pt idx="11">
                  <c:v>0.18964300000000001</c:v>
                </c:pt>
                <c:pt idx="12">
                  <c:v>0.18024299999999999</c:v>
                </c:pt>
                <c:pt idx="13">
                  <c:v>0.145426</c:v>
                </c:pt>
                <c:pt idx="14">
                  <c:v>0.14597599999999997</c:v>
                </c:pt>
                <c:pt idx="15">
                  <c:v>0.2225993</c:v>
                </c:pt>
                <c:pt idx="16">
                  <c:v>0.50987300000000002</c:v>
                </c:pt>
                <c:pt idx="17">
                  <c:v>1.32829</c:v>
                </c:pt>
                <c:pt idx="18">
                  <c:v>2.98142</c:v>
                </c:pt>
                <c:pt idx="19">
                  <c:v>4.0254099999999999</c:v>
                </c:pt>
                <c:pt idx="20">
                  <c:v>3.8671999999999995</c:v>
                </c:pt>
                <c:pt idx="21">
                  <c:v>4.0189199999999996</c:v>
                </c:pt>
                <c:pt idx="22">
                  <c:v>4.0950600000000001</c:v>
                </c:pt>
                <c:pt idx="23">
                  <c:v>4.0703200000000006</c:v>
                </c:pt>
                <c:pt idx="24">
                  <c:v>3.9293299999999998</c:v>
                </c:pt>
                <c:pt idx="25">
                  <c:v>3.8815599999999999</c:v>
                </c:pt>
                <c:pt idx="26">
                  <c:v>3.6299299999999999</c:v>
                </c:pt>
                <c:pt idx="27">
                  <c:v>3.5655899999999998</c:v>
                </c:pt>
                <c:pt idx="28">
                  <c:v>3.53647</c:v>
                </c:pt>
                <c:pt idx="29">
                  <c:v>3.5909199999999997</c:v>
                </c:pt>
                <c:pt idx="30">
                  <c:v>3.3276599999999998</c:v>
                </c:pt>
                <c:pt idx="31">
                  <c:v>3.5140400000000001</c:v>
                </c:pt>
                <c:pt idx="32">
                  <c:v>3.6304099999999999</c:v>
                </c:pt>
                <c:pt idx="33">
                  <c:v>3.62527</c:v>
                </c:pt>
                <c:pt idx="34">
                  <c:v>3.4287299999999998</c:v>
                </c:pt>
                <c:pt idx="35">
                  <c:v>3.1518899999999999</c:v>
                </c:pt>
                <c:pt idx="36">
                  <c:v>3.1956099999999998</c:v>
                </c:pt>
                <c:pt idx="37">
                  <c:v>3.3311199999999999</c:v>
                </c:pt>
                <c:pt idx="38">
                  <c:v>3.1890100000000001</c:v>
                </c:pt>
                <c:pt idx="39">
                  <c:v>3.1116699999999997</c:v>
                </c:pt>
                <c:pt idx="40">
                  <c:v>3.34511</c:v>
                </c:pt>
                <c:pt idx="41">
                  <c:v>3.3706899999999997</c:v>
                </c:pt>
                <c:pt idx="42">
                  <c:v>3.2222300000000001</c:v>
                </c:pt>
                <c:pt idx="43">
                  <c:v>3.2322699999999998</c:v>
                </c:pt>
                <c:pt idx="44">
                  <c:v>3.4214899999999999</c:v>
                </c:pt>
                <c:pt idx="45">
                  <c:v>3.3918499999999998</c:v>
                </c:pt>
                <c:pt idx="46">
                  <c:v>3.2019299999999999</c:v>
                </c:pt>
                <c:pt idx="47">
                  <c:v>2.7221000000000002</c:v>
                </c:pt>
                <c:pt idx="48">
                  <c:v>1.93675</c:v>
                </c:pt>
                <c:pt idx="49">
                  <c:v>0.50602199999999997</c:v>
                </c:pt>
                <c:pt idx="50">
                  <c:v>0.3867121</c:v>
                </c:pt>
                <c:pt idx="51">
                  <c:v>0.40304399999999996</c:v>
                </c:pt>
                <c:pt idx="52">
                  <c:v>0.34632289999999999</c:v>
                </c:pt>
                <c:pt idx="53">
                  <c:v>0.29147185999999997</c:v>
                </c:pt>
                <c:pt idx="54">
                  <c:v>0.22800159999999997</c:v>
                </c:pt>
                <c:pt idx="55">
                  <c:v>0.29370341999999999</c:v>
                </c:pt>
                <c:pt idx="56">
                  <c:v>0.38004499999999997</c:v>
                </c:pt>
                <c:pt idx="57">
                  <c:v>0.35821120000000001</c:v>
                </c:pt>
                <c:pt idx="58">
                  <c:v>0.40008900000000003</c:v>
                </c:pt>
                <c:pt idx="59">
                  <c:v>0.42781400000000003</c:v>
                </c:pt>
                <c:pt idx="60">
                  <c:v>0.477352</c:v>
                </c:pt>
                <c:pt idx="61">
                  <c:v>0.53328500000000001</c:v>
                </c:pt>
                <c:pt idx="62">
                  <c:v>0.57422299999999993</c:v>
                </c:pt>
                <c:pt idx="63">
                  <c:v>0.56025999999999998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301-4E44-8297-C89D9CFDDF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377919"/>
        <c:axId val="309551231"/>
      </c:scatterChart>
      <c:valAx>
        <c:axId val="437377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ja-JP" altLang="ja-JP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距離</a:t>
                </a:r>
                <a:r>
                  <a:rPr lang="en-US" altLang="ja-JP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r>
                  <a:rPr lang="en-US" altLang="ja-JP" sz="1200"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/ nm</a:t>
                </a:r>
                <a:endParaRPr lang="ja-JP" altLang="ja-JP" sz="12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0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309551231"/>
        <c:crosses val="autoZero"/>
        <c:crossBetween val="midCat"/>
      </c:valAx>
      <c:valAx>
        <c:axId val="309551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ja-JP" altLang="ja-JP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高さ</a:t>
                </a:r>
                <a:r>
                  <a:rPr lang="en-US" altLang="ja-JP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r>
                  <a:rPr lang="en-US" altLang="ja-JP" sz="1200"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/ nm</a:t>
                </a:r>
                <a:endParaRPr lang="ja-JP" altLang="ja-JP" sz="12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437377919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酸処理後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酸処理後xrd!$A$395:$A$6195</c:f>
              <c:numCache>
                <c:formatCode>General</c:formatCode>
                <c:ptCount val="5801"/>
                <c:pt idx="0">
                  <c:v>2</c:v>
                </c:pt>
                <c:pt idx="1">
                  <c:v>2.0099999999999998</c:v>
                </c:pt>
                <c:pt idx="2">
                  <c:v>2.02</c:v>
                </c:pt>
                <c:pt idx="3">
                  <c:v>2.0299999999999998</c:v>
                </c:pt>
                <c:pt idx="4">
                  <c:v>2.04</c:v>
                </c:pt>
                <c:pt idx="5">
                  <c:v>2.0499999999999998</c:v>
                </c:pt>
                <c:pt idx="6">
                  <c:v>2.06</c:v>
                </c:pt>
                <c:pt idx="7">
                  <c:v>2.0699999999999998</c:v>
                </c:pt>
                <c:pt idx="8">
                  <c:v>2.08</c:v>
                </c:pt>
                <c:pt idx="9">
                  <c:v>2.09</c:v>
                </c:pt>
                <c:pt idx="10">
                  <c:v>2.1</c:v>
                </c:pt>
                <c:pt idx="11">
                  <c:v>2.11</c:v>
                </c:pt>
                <c:pt idx="12">
                  <c:v>2.12</c:v>
                </c:pt>
                <c:pt idx="13">
                  <c:v>2.13</c:v>
                </c:pt>
                <c:pt idx="14">
                  <c:v>2.14</c:v>
                </c:pt>
                <c:pt idx="15">
                  <c:v>2.15</c:v>
                </c:pt>
                <c:pt idx="16">
                  <c:v>2.16</c:v>
                </c:pt>
                <c:pt idx="17">
                  <c:v>2.17</c:v>
                </c:pt>
                <c:pt idx="18">
                  <c:v>2.1800000000000002</c:v>
                </c:pt>
                <c:pt idx="19">
                  <c:v>2.19</c:v>
                </c:pt>
                <c:pt idx="20">
                  <c:v>2.2000000000000002</c:v>
                </c:pt>
                <c:pt idx="21">
                  <c:v>2.21</c:v>
                </c:pt>
                <c:pt idx="22">
                  <c:v>2.2200000000000002</c:v>
                </c:pt>
                <c:pt idx="23">
                  <c:v>2.23</c:v>
                </c:pt>
                <c:pt idx="24">
                  <c:v>2.2400000000000002</c:v>
                </c:pt>
                <c:pt idx="25">
                  <c:v>2.25</c:v>
                </c:pt>
                <c:pt idx="26">
                  <c:v>2.2599999999999998</c:v>
                </c:pt>
                <c:pt idx="27">
                  <c:v>2.27</c:v>
                </c:pt>
                <c:pt idx="28">
                  <c:v>2.2799999999999998</c:v>
                </c:pt>
                <c:pt idx="29">
                  <c:v>2.29</c:v>
                </c:pt>
                <c:pt idx="30">
                  <c:v>2.2999999999999998</c:v>
                </c:pt>
                <c:pt idx="31">
                  <c:v>2.31</c:v>
                </c:pt>
                <c:pt idx="32">
                  <c:v>2.3199999999999998</c:v>
                </c:pt>
                <c:pt idx="33">
                  <c:v>2.33</c:v>
                </c:pt>
                <c:pt idx="34">
                  <c:v>2.34</c:v>
                </c:pt>
                <c:pt idx="35">
                  <c:v>2.35</c:v>
                </c:pt>
                <c:pt idx="36">
                  <c:v>2.36</c:v>
                </c:pt>
                <c:pt idx="37">
                  <c:v>2.37</c:v>
                </c:pt>
                <c:pt idx="38">
                  <c:v>2.38</c:v>
                </c:pt>
                <c:pt idx="39">
                  <c:v>2.39</c:v>
                </c:pt>
                <c:pt idx="40">
                  <c:v>2.4</c:v>
                </c:pt>
                <c:pt idx="41">
                  <c:v>2.41</c:v>
                </c:pt>
                <c:pt idx="42">
                  <c:v>2.42</c:v>
                </c:pt>
                <c:pt idx="43">
                  <c:v>2.4300000000000002</c:v>
                </c:pt>
                <c:pt idx="44">
                  <c:v>2.44</c:v>
                </c:pt>
                <c:pt idx="45">
                  <c:v>2.4500000000000002</c:v>
                </c:pt>
                <c:pt idx="46">
                  <c:v>2.46</c:v>
                </c:pt>
                <c:pt idx="47">
                  <c:v>2.4700000000000002</c:v>
                </c:pt>
                <c:pt idx="48">
                  <c:v>2.48</c:v>
                </c:pt>
                <c:pt idx="49">
                  <c:v>2.4900000000000002</c:v>
                </c:pt>
                <c:pt idx="50">
                  <c:v>2.5</c:v>
                </c:pt>
                <c:pt idx="51">
                  <c:v>2.5099999999999998</c:v>
                </c:pt>
                <c:pt idx="52">
                  <c:v>2.52</c:v>
                </c:pt>
                <c:pt idx="53">
                  <c:v>2.5299999999999998</c:v>
                </c:pt>
                <c:pt idx="54">
                  <c:v>2.54</c:v>
                </c:pt>
                <c:pt idx="55">
                  <c:v>2.5499999999999998</c:v>
                </c:pt>
                <c:pt idx="56">
                  <c:v>2.56</c:v>
                </c:pt>
                <c:pt idx="57">
                  <c:v>2.57</c:v>
                </c:pt>
                <c:pt idx="58">
                  <c:v>2.58</c:v>
                </c:pt>
                <c:pt idx="59">
                  <c:v>2.59</c:v>
                </c:pt>
                <c:pt idx="60">
                  <c:v>2.6</c:v>
                </c:pt>
                <c:pt idx="61">
                  <c:v>2.61</c:v>
                </c:pt>
                <c:pt idx="62">
                  <c:v>2.62</c:v>
                </c:pt>
                <c:pt idx="63">
                  <c:v>2.63</c:v>
                </c:pt>
                <c:pt idx="64">
                  <c:v>2.64</c:v>
                </c:pt>
                <c:pt idx="65">
                  <c:v>2.65</c:v>
                </c:pt>
                <c:pt idx="66">
                  <c:v>2.66</c:v>
                </c:pt>
                <c:pt idx="67">
                  <c:v>2.67</c:v>
                </c:pt>
                <c:pt idx="68">
                  <c:v>2.68</c:v>
                </c:pt>
                <c:pt idx="69">
                  <c:v>2.69</c:v>
                </c:pt>
                <c:pt idx="70">
                  <c:v>2.7</c:v>
                </c:pt>
                <c:pt idx="71">
                  <c:v>2.71</c:v>
                </c:pt>
                <c:pt idx="72">
                  <c:v>2.72</c:v>
                </c:pt>
                <c:pt idx="73">
                  <c:v>2.73</c:v>
                </c:pt>
                <c:pt idx="74">
                  <c:v>2.74</c:v>
                </c:pt>
                <c:pt idx="75">
                  <c:v>2.75</c:v>
                </c:pt>
                <c:pt idx="76">
                  <c:v>2.76</c:v>
                </c:pt>
                <c:pt idx="77">
                  <c:v>2.77</c:v>
                </c:pt>
                <c:pt idx="78">
                  <c:v>2.78</c:v>
                </c:pt>
                <c:pt idx="79">
                  <c:v>2.79</c:v>
                </c:pt>
                <c:pt idx="80">
                  <c:v>2.8</c:v>
                </c:pt>
                <c:pt idx="81">
                  <c:v>2.81</c:v>
                </c:pt>
                <c:pt idx="82">
                  <c:v>2.82</c:v>
                </c:pt>
                <c:pt idx="83">
                  <c:v>2.83</c:v>
                </c:pt>
                <c:pt idx="84">
                  <c:v>2.84</c:v>
                </c:pt>
                <c:pt idx="85">
                  <c:v>2.85</c:v>
                </c:pt>
                <c:pt idx="86">
                  <c:v>2.86</c:v>
                </c:pt>
                <c:pt idx="87">
                  <c:v>2.87</c:v>
                </c:pt>
                <c:pt idx="88">
                  <c:v>2.88</c:v>
                </c:pt>
                <c:pt idx="89">
                  <c:v>2.89</c:v>
                </c:pt>
                <c:pt idx="90">
                  <c:v>2.9</c:v>
                </c:pt>
                <c:pt idx="91">
                  <c:v>2.91</c:v>
                </c:pt>
                <c:pt idx="92">
                  <c:v>2.92</c:v>
                </c:pt>
                <c:pt idx="93">
                  <c:v>2.93</c:v>
                </c:pt>
                <c:pt idx="94">
                  <c:v>2.94</c:v>
                </c:pt>
                <c:pt idx="95">
                  <c:v>2.95</c:v>
                </c:pt>
                <c:pt idx="96">
                  <c:v>2.96</c:v>
                </c:pt>
                <c:pt idx="97">
                  <c:v>2.97</c:v>
                </c:pt>
                <c:pt idx="98">
                  <c:v>2.98</c:v>
                </c:pt>
                <c:pt idx="99">
                  <c:v>2.99</c:v>
                </c:pt>
                <c:pt idx="100">
                  <c:v>3</c:v>
                </c:pt>
                <c:pt idx="101">
                  <c:v>3.01</c:v>
                </c:pt>
                <c:pt idx="102">
                  <c:v>3.02</c:v>
                </c:pt>
                <c:pt idx="103">
                  <c:v>3.03</c:v>
                </c:pt>
                <c:pt idx="104">
                  <c:v>3.04</c:v>
                </c:pt>
                <c:pt idx="105">
                  <c:v>3.05</c:v>
                </c:pt>
                <c:pt idx="106">
                  <c:v>3.06</c:v>
                </c:pt>
                <c:pt idx="107">
                  <c:v>3.07</c:v>
                </c:pt>
                <c:pt idx="108">
                  <c:v>3.08</c:v>
                </c:pt>
                <c:pt idx="109">
                  <c:v>3.09</c:v>
                </c:pt>
                <c:pt idx="110">
                  <c:v>3.1</c:v>
                </c:pt>
                <c:pt idx="111">
                  <c:v>3.11</c:v>
                </c:pt>
                <c:pt idx="112">
                  <c:v>3.12</c:v>
                </c:pt>
                <c:pt idx="113">
                  <c:v>3.13</c:v>
                </c:pt>
                <c:pt idx="114">
                  <c:v>3.14</c:v>
                </c:pt>
                <c:pt idx="115">
                  <c:v>3.15</c:v>
                </c:pt>
                <c:pt idx="116">
                  <c:v>3.16</c:v>
                </c:pt>
                <c:pt idx="117">
                  <c:v>3.17</c:v>
                </c:pt>
                <c:pt idx="118">
                  <c:v>3.18</c:v>
                </c:pt>
                <c:pt idx="119">
                  <c:v>3.19</c:v>
                </c:pt>
                <c:pt idx="120">
                  <c:v>3.2</c:v>
                </c:pt>
                <c:pt idx="121">
                  <c:v>3.21</c:v>
                </c:pt>
                <c:pt idx="122">
                  <c:v>3.22</c:v>
                </c:pt>
                <c:pt idx="123">
                  <c:v>3.23</c:v>
                </c:pt>
                <c:pt idx="124">
                  <c:v>3.24</c:v>
                </c:pt>
                <c:pt idx="125">
                  <c:v>3.25</c:v>
                </c:pt>
                <c:pt idx="126">
                  <c:v>3.26</c:v>
                </c:pt>
                <c:pt idx="127">
                  <c:v>3.27</c:v>
                </c:pt>
                <c:pt idx="128">
                  <c:v>3.28</c:v>
                </c:pt>
                <c:pt idx="129">
                  <c:v>3.29</c:v>
                </c:pt>
                <c:pt idx="130">
                  <c:v>3.3</c:v>
                </c:pt>
                <c:pt idx="131">
                  <c:v>3.31</c:v>
                </c:pt>
                <c:pt idx="132">
                  <c:v>3.32</c:v>
                </c:pt>
                <c:pt idx="133">
                  <c:v>3.33</c:v>
                </c:pt>
                <c:pt idx="134">
                  <c:v>3.34</c:v>
                </c:pt>
                <c:pt idx="135">
                  <c:v>3.35</c:v>
                </c:pt>
                <c:pt idx="136">
                  <c:v>3.36</c:v>
                </c:pt>
                <c:pt idx="137">
                  <c:v>3.37</c:v>
                </c:pt>
                <c:pt idx="138">
                  <c:v>3.38</c:v>
                </c:pt>
                <c:pt idx="139">
                  <c:v>3.39</c:v>
                </c:pt>
                <c:pt idx="140">
                  <c:v>3.4</c:v>
                </c:pt>
                <c:pt idx="141">
                  <c:v>3.41</c:v>
                </c:pt>
                <c:pt idx="142">
                  <c:v>3.42</c:v>
                </c:pt>
                <c:pt idx="143">
                  <c:v>3.43</c:v>
                </c:pt>
                <c:pt idx="144">
                  <c:v>3.44</c:v>
                </c:pt>
                <c:pt idx="145">
                  <c:v>3.45</c:v>
                </c:pt>
                <c:pt idx="146">
                  <c:v>3.46</c:v>
                </c:pt>
                <c:pt idx="147">
                  <c:v>3.47</c:v>
                </c:pt>
                <c:pt idx="148">
                  <c:v>3.48</c:v>
                </c:pt>
                <c:pt idx="149">
                  <c:v>3.49</c:v>
                </c:pt>
                <c:pt idx="150">
                  <c:v>3.5</c:v>
                </c:pt>
                <c:pt idx="151">
                  <c:v>3.51</c:v>
                </c:pt>
                <c:pt idx="152">
                  <c:v>3.52</c:v>
                </c:pt>
                <c:pt idx="153">
                  <c:v>3.53</c:v>
                </c:pt>
                <c:pt idx="154">
                  <c:v>3.54</c:v>
                </c:pt>
                <c:pt idx="155">
                  <c:v>3.55</c:v>
                </c:pt>
                <c:pt idx="156">
                  <c:v>3.56</c:v>
                </c:pt>
                <c:pt idx="157">
                  <c:v>3.57</c:v>
                </c:pt>
                <c:pt idx="158">
                  <c:v>3.58</c:v>
                </c:pt>
                <c:pt idx="159">
                  <c:v>3.59</c:v>
                </c:pt>
                <c:pt idx="160">
                  <c:v>3.6</c:v>
                </c:pt>
                <c:pt idx="161">
                  <c:v>3.61</c:v>
                </c:pt>
                <c:pt idx="162">
                  <c:v>3.62</c:v>
                </c:pt>
                <c:pt idx="163">
                  <c:v>3.63</c:v>
                </c:pt>
                <c:pt idx="164">
                  <c:v>3.64</c:v>
                </c:pt>
                <c:pt idx="165">
                  <c:v>3.65</c:v>
                </c:pt>
                <c:pt idx="166">
                  <c:v>3.66</c:v>
                </c:pt>
                <c:pt idx="167">
                  <c:v>3.67</c:v>
                </c:pt>
                <c:pt idx="168">
                  <c:v>3.68</c:v>
                </c:pt>
                <c:pt idx="169">
                  <c:v>3.69</c:v>
                </c:pt>
                <c:pt idx="170">
                  <c:v>3.7</c:v>
                </c:pt>
                <c:pt idx="171">
                  <c:v>3.71</c:v>
                </c:pt>
                <c:pt idx="172">
                  <c:v>3.72</c:v>
                </c:pt>
                <c:pt idx="173">
                  <c:v>3.73</c:v>
                </c:pt>
                <c:pt idx="174">
                  <c:v>3.74</c:v>
                </c:pt>
                <c:pt idx="175">
                  <c:v>3.75</c:v>
                </c:pt>
                <c:pt idx="176">
                  <c:v>3.76</c:v>
                </c:pt>
                <c:pt idx="177">
                  <c:v>3.77</c:v>
                </c:pt>
                <c:pt idx="178">
                  <c:v>3.78</c:v>
                </c:pt>
                <c:pt idx="179">
                  <c:v>3.79</c:v>
                </c:pt>
                <c:pt idx="180">
                  <c:v>3.8</c:v>
                </c:pt>
                <c:pt idx="181">
                  <c:v>3.81</c:v>
                </c:pt>
                <c:pt idx="182">
                  <c:v>3.82</c:v>
                </c:pt>
                <c:pt idx="183">
                  <c:v>3.83</c:v>
                </c:pt>
                <c:pt idx="184">
                  <c:v>3.84</c:v>
                </c:pt>
                <c:pt idx="185">
                  <c:v>3.85</c:v>
                </c:pt>
                <c:pt idx="186">
                  <c:v>3.86</c:v>
                </c:pt>
                <c:pt idx="187">
                  <c:v>3.87</c:v>
                </c:pt>
                <c:pt idx="188">
                  <c:v>3.88</c:v>
                </c:pt>
                <c:pt idx="189">
                  <c:v>3.89</c:v>
                </c:pt>
                <c:pt idx="190">
                  <c:v>3.9</c:v>
                </c:pt>
                <c:pt idx="191">
                  <c:v>3.91</c:v>
                </c:pt>
                <c:pt idx="192">
                  <c:v>3.92</c:v>
                </c:pt>
                <c:pt idx="193">
                  <c:v>3.93</c:v>
                </c:pt>
                <c:pt idx="194">
                  <c:v>3.94</c:v>
                </c:pt>
                <c:pt idx="195">
                  <c:v>3.95</c:v>
                </c:pt>
                <c:pt idx="196">
                  <c:v>3.96</c:v>
                </c:pt>
                <c:pt idx="197">
                  <c:v>3.97</c:v>
                </c:pt>
                <c:pt idx="198">
                  <c:v>3.98</c:v>
                </c:pt>
                <c:pt idx="199">
                  <c:v>3.99</c:v>
                </c:pt>
                <c:pt idx="200">
                  <c:v>4</c:v>
                </c:pt>
                <c:pt idx="201">
                  <c:v>4.01</c:v>
                </c:pt>
                <c:pt idx="202">
                  <c:v>4.0199999999999996</c:v>
                </c:pt>
                <c:pt idx="203">
                  <c:v>4.03</c:v>
                </c:pt>
                <c:pt idx="204">
                  <c:v>4.04</c:v>
                </c:pt>
                <c:pt idx="205">
                  <c:v>4.05</c:v>
                </c:pt>
                <c:pt idx="206">
                  <c:v>4.0599999999999996</c:v>
                </c:pt>
                <c:pt idx="207">
                  <c:v>4.07</c:v>
                </c:pt>
                <c:pt idx="208">
                  <c:v>4.08</c:v>
                </c:pt>
                <c:pt idx="209">
                  <c:v>4.09</c:v>
                </c:pt>
                <c:pt idx="210">
                  <c:v>4.0999999999999996</c:v>
                </c:pt>
                <c:pt idx="211">
                  <c:v>4.1100000000000003</c:v>
                </c:pt>
                <c:pt idx="212">
                  <c:v>4.12</c:v>
                </c:pt>
                <c:pt idx="213">
                  <c:v>4.13</c:v>
                </c:pt>
                <c:pt idx="214">
                  <c:v>4.1399999999999997</c:v>
                </c:pt>
                <c:pt idx="215">
                  <c:v>4.1500000000000004</c:v>
                </c:pt>
                <c:pt idx="216">
                  <c:v>4.16</c:v>
                </c:pt>
                <c:pt idx="217">
                  <c:v>4.17</c:v>
                </c:pt>
                <c:pt idx="218">
                  <c:v>4.18</c:v>
                </c:pt>
                <c:pt idx="219">
                  <c:v>4.1900000000000004</c:v>
                </c:pt>
                <c:pt idx="220">
                  <c:v>4.2</c:v>
                </c:pt>
                <c:pt idx="221">
                  <c:v>4.21</c:v>
                </c:pt>
                <c:pt idx="222">
                  <c:v>4.22</c:v>
                </c:pt>
                <c:pt idx="223">
                  <c:v>4.2300000000000004</c:v>
                </c:pt>
                <c:pt idx="224">
                  <c:v>4.24</c:v>
                </c:pt>
                <c:pt idx="225">
                  <c:v>4.25</c:v>
                </c:pt>
                <c:pt idx="226">
                  <c:v>4.26</c:v>
                </c:pt>
                <c:pt idx="227">
                  <c:v>4.2699999999999996</c:v>
                </c:pt>
                <c:pt idx="228">
                  <c:v>4.28</c:v>
                </c:pt>
                <c:pt idx="229">
                  <c:v>4.29</c:v>
                </c:pt>
                <c:pt idx="230">
                  <c:v>4.3</c:v>
                </c:pt>
                <c:pt idx="231">
                  <c:v>4.3099999999999996</c:v>
                </c:pt>
                <c:pt idx="232">
                  <c:v>4.32</c:v>
                </c:pt>
                <c:pt idx="233">
                  <c:v>4.33</c:v>
                </c:pt>
                <c:pt idx="234">
                  <c:v>4.34</c:v>
                </c:pt>
                <c:pt idx="235">
                  <c:v>4.3499999999999996</c:v>
                </c:pt>
                <c:pt idx="236">
                  <c:v>4.3600000000000003</c:v>
                </c:pt>
                <c:pt idx="237">
                  <c:v>4.37</c:v>
                </c:pt>
                <c:pt idx="238">
                  <c:v>4.38</c:v>
                </c:pt>
                <c:pt idx="239">
                  <c:v>4.3899999999999997</c:v>
                </c:pt>
                <c:pt idx="240">
                  <c:v>4.4000000000000004</c:v>
                </c:pt>
                <c:pt idx="241">
                  <c:v>4.41</c:v>
                </c:pt>
                <c:pt idx="242">
                  <c:v>4.42</c:v>
                </c:pt>
                <c:pt idx="243">
                  <c:v>4.43</c:v>
                </c:pt>
                <c:pt idx="244">
                  <c:v>4.4400000000000004</c:v>
                </c:pt>
                <c:pt idx="245">
                  <c:v>4.45</c:v>
                </c:pt>
                <c:pt idx="246">
                  <c:v>4.46</c:v>
                </c:pt>
                <c:pt idx="247">
                  <c:v>4.47</c:v>
                </c:pt>
                <c:pt idx="248">
                  <c:v>4.4800000000000004</c:v>
                </c:pt>
                <c:pt idx="249">
                  <c:v>4.49</c:v>
                </c:pt>
                <c:pt idx="250">
                  <c:v>4.5</c:v>
                </c:pt>
                <c:pt idx="251">
                  <c:v>4.51</c:v>
                </c:pt>
                <c:pt idx="252">
                  <c:v>4.5199999999999996</c:v>
                </c:pt>
                <c:pt idx="253">
                  <c:v>4.53</c:v>
                </c:pt>
                <c:pt idx="254">
                  <c:v>4.54</c:v>
                </c:pt>
                <c:pt idx="255">
                  <c:v>4.55</c:v>
                </c:pt>
                <c:pt idx="256">
                  <c:v>4.5599999999999996</c:v>
                </c:pt>
                <c:pt idx="257">
                  <c:v>4.57</c:v>
                </c:pt>
                <c:pt idx="258">
                  <c:v>4.58</c:v>
                </c:pt>
                <c:pt idx="259">
                  <c:v>4.59</c:v>
                </c:pt>
                <c:pt idx="260">
                  <c:v>4.5999999999999996</c:v>
                </c:pt>
                <c:pt idx="261">
                  <c:v>4.6100000000000003</c:v>
                </c:pt>
                <c:pt idx="262">
                  <c:v>4.62</c:v>
                </c:pt>
                <c:pt idx="263">
                  <c:v>4.63</c:v>
                </c:pt>
                <c:pt idx="264">
                  <c:v>4.6399999999999997</c:v>
                </c:pt>
                <c:pt idx="265">
                  <c:v>4.6500000000000004</c:v>
                </c:pt>
                <c:pt idx="266">
                  <c:v>4.66</c:v>
                </c:pt>
                <c:pt idx="267">
                  <c:v>4.67</c:v>
                </c:pt>
                <c:pt idx="268">
                  <c:v>4.68</c:v>
                </c:pt>
                <c:pt idx="269">
                  <c:v>4.6900000000000004</c:v>
                </c:pt>
                <c:pt idx="270">
                  <c:v>4.7</c:v>
                </c:pt>
                <c:pt idx="271">
                  <c:v>4.71</c:v>
                </c:pt>
                <c:pt idx="272">
                  <c:v>4.72</c:v>
                </c:pt>
                <c:pt idx="273">
                  <c:v>4.7300000000000004</c:v>
                </c:pt>
                <c:pt idx="274">
                  <c:v>4.74</c:v>
                </c:pt>
                <c:pt idx="275">
                  <c:v>4.75</c:v>
                </c:pt>
                <c:pt idx="276">
                  <c:v>4.76</c:v>
                </c:pt>
                <c:pt idx="277">
                  <c:v>4.7699999999999996</c:v>
                </c:pt>
                <c:pt idx="278">
                  <c:v>4.78</c:v>
                </c:pt>
                <c:pt idx="279">
                  <c:v>4.79</c:v>
                </c:pt>
                <c:pt idx="280">
                  <c:v>4.8</c:v>
                </c:pt>
                <c:pt idx="281">
                  <c:v>4.8099999999999996</c:v>
                </c:pt>
                <c:pt idx="282">
                  <c:v>4.82</c:v>
                </c:pt>
                <c:pt idx="283">
                  <c:v>4.83</c:v>
                </c:pt>
                <c:pt idx="284">
                  <c:v>4.84</c:v>
                </c:pt>
                <c:pt idx="285">
                  <c:v>4.8499999999999996</c:v>
                </c:pt>
                <c:pt idx="286">
                  <c:v>4.8600000000000003</c:v>
                </c:pt>
                <c:pt idx="287">
                  <c:v>4.87</c:v>
                </c:pt>
                <c:pt idx="288">
                  <c:v>4.88</c:v>
                </c:pt>
                <c:pt idx="289">
                  <c:v>4.8899999999999997</c:v>
                </c:pt>
                <c:pt idx="290">
                  <c:v>4.9000000000000004</c:v>
                </c:pt>
                <c:pt idx="291">
                  <c:v>4.91</c:v>
                </c:pt>
                <c:pt idx="292">
                  <c:v>4.92</c:v>
                </c:pt>
                <c:pt idx="293">
                  <c:v>4.93</c:v>
                </c:pt>
                <c:pt idx="294">
                  <c:v>4.9400000000000004</c:v>
                </c:pt>
                <c:pt idx="295">
                  <c:v>4.95</c:v>
                </c:pt>
                <c:pt idx="296">
                  <c:v>4.96</c:v>
                </c:pt>
                <c:pt idx="297">
                  <c:v>4.97</c:v>
                </c:pt>
                <c:pt idx="298">
                  <c:v>4.9800000000000004</c:v>
                </c:pt>
                <c:pt idx="299">
                  <c:v>4.99</c:v>
                </c:pt>
                <c:pt idx="300">
                  <c:v>5</c:v>
                </c:pt>
                <c:pt idx="301">
                  <c:v>5.01</c:v>
                </c:pt>
                <c:pt idx="302">
                  <c:v>5.0199999999999996</c:v>
                </c:pt>
                <c:pt idx="303">
                  <c:v>5.03</c:v>
                </c:pt>
                <c:pt idx="304">
                  <c:v>5.04</c:v>
                </c:pt>
                <c:pt idx="305">
                  <c:v>5.05</c:v>
                </c:pt>
                <c:pt idx="306">
                  <c:v>5.0599999999999996</c:v>
                </c:pt>
                <c:pt idx="307">
                  <c:v>5.07</c:v>
                </c:pt>
                <c:pt idx="308">
                  <c:v>5.08</c:v>
                </c:pt>
                <c:pt idx="309">
                  <c:v>5.09</c:v>
                </c:pt>
                <c:pt idx="310">
                  <c:v>5.0999999999999996</c:v>
                </c:pt>
                <c:pt idx="311">
                  <c:v>5.1100000000000003</c:v>
                </c:pt>
                <c:pt idx="312">
                  <c:v>5.12</c:v>
                </c:pt>
                <c:pt idx="313">
                  <c:v>5.13</c:v>
                </c:pt>
                <c:pt idx="314">
                  <c:v>5.14</c:v>
                </c:pt>
                <c:pt idx="315">
                  <c:v>5.15</c:v>
                </c:pt>
                <c:pt idx="316">
                  <c:v>5.16</c:v>
                </c:pt>
                <c:pt idx="317">
                  <c:v>5.17</c:v>
                </c:pt>
                <c:pt idx="318">
                  <c:v>5.18</c:v>
                </c:pt>
                <c:pt idx="319">
                  <c:v>5.19</c:v>
                </c:pt>
                <c:pt idx="320">
                  <c:v>5.2</c:v>
                </c:pt>
                <c:pt idx="321">
                  <c:v>5.21</c:v>
                </c:pt>
                <c:pt idx="322">
                  <c:v>5.22</c:v>
                </c:pt>
                <c:pt idx="323">
                  <c:v>5.23</c:v>
                </c:pt>
                <c:pt idx="324">
                  <c:v>5.24</c:v>
                </c:pt>
                <c:pt idx="325">
                  <c:v>5.25</c:v>
                </c:pt>
                <c:pt idx="326">
                  <c:v>5.26</c:v>
                </c:pt>
                <c:pt idx="327">
                  <c:v>5.27</c:v>
                </c:pt>
                <c:pt idx="328">
                  <c:v>5.28</c:v>
                </c:pt>
                <c:pt idx="329">
                  <c:v>5.29</c:v>
                </c:pt>
                <c:pt idx="330">
                  <c:v>5.3</c:v>
                </c:pt>
                <c:pt idx="331">
                  <c:v>5.31</c:v>
                </c:pt>
                <c:pt idx="332">
                  <c:v>5.32</c:v>
                </c:pt>
                <c:pt idx="333">
                  <c:v>5.33</c:v>
                </c:pt>
                <c:pt idx="334">
                  <c:v>5.34</c:v>
                </c:pt>
                <c:pt idx="335">
                  <c:v>5.35</c:v>
                </c:pt>
                <c:pt idx="336">
                  <c:v>5.36</c:v>
                </c:pt>
                <c:pt idx="337">
                  <c:v>5.37</c:v>
                </c:pt>
                <c:pt idx="338">
                  <c:v>5.38</c:v>
                </c:pt>
                <c:pt idx="339">
                  <c:v>5.39</c:v>
                </c:pt>
                <c:pt idx="340">
                  <c:v>5.4</c:v>
                </c:pt>
                <c:pt idx="341">
                  <c:v>5.41</c:v>
                </c:pt>
                <c:pt idx="342">
                  <c:v>5.42</c:v>
                </c:pt>
                <c:pt idx="343">
                  <c:v>5.43</c:v>
                </c:pt>
                <c:pt idx="344">
                  <c:v>5.44</c:v>
                </c:pt>
                <c:pt idx="345">
                  <c:v>5.45</c:v>
                </c:pt>
                <c:pt idx="346">
                  <c:v>5.46</c:v>
                </c:pt>
                <c:pt idx="347">
                  <c:v>5.47</c:v>
                </c:pt>
                <c:pt idx="348">
                  <c:v>5.48</c:v>
                </c:pt>
                <c:pt idx="349">
                  <c:v>5.49</c:v>
                </c:pt>
                <c:pt idx="350">
                  <c:v>5.5</c:v>
                </c:pt>
                <c:pt idx="351">
                  <c:v>5.51</c:v>
                </c:pt>
                <c:pt idx="352">
                  <c:v>5.52</c:v>
                </c:pt>
                <c:pt idx="353">
                  <c:v>5.53</c:v>
                </c:pt>
                <c:pt idx="354">
                  <c:v>5.54</c:v>
                </c:pt>
                <c:pt idx="355">
                  <c:v>5.55</c:v>
                </c:pt>
                <c:pt idx="356">
                  <c:v>5.56</c:v>
                </c:pt>
                <c:pt idx="357">
                  <c:v>5.57</c:v>
                </c:pt>
                <c:pt idx="358">
                  <c:v>5.58</c:v>
                </c:pt>
                <c:pt idx="359">
                  <c:v>5.59</c:v>
                </c:pt>
                <c:pt idx="360">
                  <c:v>5.6</c:v>
                </c:pt>
                <c:pt idx="361">
                  <c:v>5.61</c:v>
                </c:pt>
                <c:pt idx="362">
                  <c:v>5.62</c:v>
                </c:pt>
                <c:pt idx="363">
                  <c:v>5.63</c:v>
                </c:pt>
                <c:pt idx="364">
                  <c:v>5.64</c:v>
                </c:pt>
                <c:pt idx="365">
                  <c:v>5.65</c:v>
                </c:pt>
                <c:pt idx="366">
                  <c:v>5.66</c:v>
                </c:pt>
                <c:pt idx="367">
                  <c:v>5.67</c:v>
                </c:pt>
                <c:pt idx="368">
                  <c:v>5.68</c:v>
                </c:pt>
                <c:pt idx="369">
                  <c:v>5.69</c:v>
                </c:pt>
                <c:pt idx="370">
                  <c:v>5.7</c:v>
                </c:pt>
                <c:pt idx="371">
                  <c:v>5.71</c:v>
                </c:pt>
                <c:pt idx="372">
                  <c:v>5.72</c:v>
                </c:pt>
                <c:pt idx="373">
                  <c:v>5.73</c:v>
                </c:pt>
                <c:pt idx="374">
                  <c:v>5.74</c:v>
                </c:pt>
                <c:pt idx="375">
                  <c:v>5.75</c:v>
                </c:pt>
                <c:pt idx="376">
                  <c:v>5.76</c:v>
                </c:pt>
                <c:pt idx="377">
                  <c:v>5.77</c:v>
                </c:pt>
                <c:pt idx="378">
                  <c:v>5.78</c:v>
                </c:pt>
                <c:pt idx="379">
                  <c:v>5.79</c:v>
                </c:pt>
                <c:pt idx="380">
                  <c:v>5.8</c:v>
                </c:pt>
                <c:pt idx="381">
                  <c:v>5.81</c:v>
                </c:pt>
                <c:pt idx="382">
                  <c:v>5.82</c:v>
                </c:pt>
                <c:pt idx="383">
                  <c:v>5.83</c:v>
                </c:pt>
                <c:pt idx="384">
                  <c:v>5.84</c:v>
                </c:pt>
                <c:pt idx="385">
                  <c:v>5.85</c:v>
                </c:pt>
                <c:pt idx="386">
                  <c:v>5.86</c:v>
                </c:pt>
                <c:pt idx="387">
                  <c:v>5.87</c:v>
                </c:pt>
                <c:pt idx="388">
                  <c:v>5.88</c:v>
                </c:pt>
                <c:pt idx="389">
                  <c:v>5.89</c:v>
                </c:pt>
                <c:pt idx="390">
                  <c:v>5.9</c:v>
                </c:pt>
                <c:pt idx="391">
                  <c:v>5.91</c:v>
                </c:pt>
                <c:pt idx="392">
                  <c:v>5.92</c:v>
                </c:pt>
                <c:pt idx="393">
                  <c:v>5.93</c:v>
                </c:pt>
                <c:pt idx="394">
                  <c:v>5.94</c:v>
                </c:pt>
                <c:pt idx="395">
                  <c:v>5.95</c:v>
                </c:pt>
                <c:pt idx="396">
                  <c:v>5.96</c:v>
                </c:pt>
                <c:pt idx="397">
                  <c:v>5.97</c:v>
                </c:pt>
                <c:pt idx="398">
                  <c:v>5.98</c:v>
                </c:pt>
                <c:pt idx="399">
                  <c:v>5.99</c:v>
                </c:pt>
                <c:pt idx="400">
                  <c:v>6</c:v>
                </c:pt>
                <c:pt idx="401">
                  <c:v>6.01</c:v>
                </c:pt>
                <c:pt idx="402">
                  <c:v>6.02</c:v>
                </c:pt>
                <c:pt idx="403">
                  <c:v>6.03</c:v>
                </c:pt>
                <c:pt idx="404">
                  <c:v>6.04</c:v>
                </c:pt>
                <c:pt idx="405">
                  <c:v>6.05</c:v>
                </c:pt>
                <c:pt idx="406">
                  <c:v>6.06</c:v>
                </c:pt>
                <c:pt idx="407">
                  <c:v>6.07</c:v>
                </c:pt>
                <c:pt idx="408">
                  <c:v>6.08</c:v>
                </c:pt>
                <c:pt idx="409">
                  <c:v>6.09</c:v>
                </c:pt>
                <c:pt idx="410">
                  <c:v>6.1</c:v>
                </c:pt>
                <c:pt idx="411">
                  <c:v>6.11</c:v>
                </c:pt>
                <c:pt idx="412">
                  <c:v>6.12</c:v>
                </c:pt>
                <c:pt idx="413">
                  <c:v>6.13</c:v>
                </c:pt>
                <c:pt idx="414">
                  <c:v>6.14</c:v>
                </c:pt>
                <c:pt idx="415">
                  <c:v>6.15</c:v>
                </c:pt>
                <c:pt idx="416">
                  <c:v>6.16</c:v>
                </c:pt>
                <c:pt idx="417">
                  <c:v>6.17</c:v>
                </c:pt>
                <c:pt idx="418">
                  <c:v>6.18</c:v>
                </c:pt>
                <c:pt idx="419">
                  <c:v>6.19</c:v>
                </c:pt>
                <c:pt idx="420">
                  <c:v>6.2</c:v>
                </c:pt>
                <c:pt idx="421">
                  <c:v>6.21</c:v>
                </c:pt>
                <c:pt idx="422">
                  <c:v>6.22</c:v>
                </c:pt>
                <c:pt idx="423">
                  <c:v>6.23</c:v>
                </c:pt>
                <c:pt idx="424">
                  <c:v>6.24</c:v>
                </c:pt>
                <c:pt idx="425">
                  <c:v>6.25</c:v>
                </c:pt>
                <c:pt idx="426">
                  <c:v>6.26</c:v>
                </c:pt>
                <c:pt idx="427">
                  <c:v>6.27</c:v>
                </c:pt>
                <c:pt idx="428">
                  <c:v>6.28</c:v>
                </c:pt>
                <c:pt idx="429">
                  <c:v>6.29</c:v>
                </c:pt>
                <c:pt idx="430">
                  <c:v>6.3</c:v>
                </c:pt>
                <c:pt idx="431">
                  <c:v>6.31</c:v>
                </c:pt>
                <c:pt idx="432">
                  <c:v>6.32</c:v>
                </c:pt>
                <c:pt idx="433">
                  <c:v>6.33</c:v>
                </c:pt>
                <c:pt idx="434">
                  <c:v>6.34</c:v>
                </c:pt>
                <c:pt idx="435">
                  <c:v>6.35</c:v>
                </c:pt>
                <c:pt idx="436">
                  <c:v>6.36</c:v>
                </c:pt>
                <c:pt idx="437">
                  <c:v>6.37</c:v>
                </c:pt>
                <c:pt idx="438">
                  <c:v>6.38</c:v>
                </c:pt>
                <c:pt idx="439">
                  <c:v>6.39</c:v>
                </c:pt>
                <c:pt idx="440">
                  <c:v>6.4</c:v>
                </c:pt>
                <c:pt idx="441">
                  <c:v>6.41</c:v>
                </c:pt>
                <c:pt idx="442">
                  <c:v>6.42</c:v>
                </c:pt>
                <c:pt idx="443">
                  <c:v>6.43</c:v>
                </c:pt>
                <c:pt idx="444">
                  <c:v>6.44</c:v>
                </c:pt>
                <c:pt idx="445">
                  <c:v>6.45</c:v>
                </c:pt>
                <c:pt idx="446">
                  <c:v>6.46</c:v>
                </c:pt>
                <c:pt idx="447">
                  <c:v>6.47</c:v>
                </c:pt>
                <c:pt idx="448">
                  <c:v>6.48</c:v>
                </c:pt>
                <c:pt idx="449">
                  <c:v>6.49</c:v>
                </c:pt>
                <c:pt idx="450">
                  <c:v>6.5</c:v>
                </c:pt>
                <c:pt idx="451">
                  <c:v>6.51</c:v>
                </c:pt>
                <c:pt idx="452">
                  <c:v>6.52</c:v>
                </c:pt>
                <c:pt idx="453">
                  <c:v>6.53</c:v>
                </c:pt>
                <c:pt idx="454">
                  <c:v>6.54</c:v>
                </c:pt>
                <c:pt idx="455">
                  <c:v>6.55</c:v>
                </c:pt>
                <c:pt idx="456">
                  <c:v>6.56</c:v>
                </c:pt>
                <c:pt idx="457">
                  <c:v>6.57</c:v>
                </c:pt>
                <c:pt idx="458">
                  <c:v>6.58</c:v>
                </c:pt>
                <c:pt idx="459">
                  <c:v>6.59</c:v>
                </c:pt>
                <c:pt idx="460">
                  <c:v>6.6</c:v>
                </c:pt>
                <c:pt idx="461">
                  <c:v>6.61</c:v>
                </c:pt>
                <c:pt idx="462">
                  <c:v>6.62</c:v>
                </c:pt>
                <c:pt idx="463">
                  <c:v>6.63</c:v>
                </c:pt>
                <c:pt idx="464">
                  <c:v>6.64</c:v>
                </c:pt>
                <c:pt idx="465">
                  <c:v>6.65</c:v>
                </c:pt>
                <c:pt idx="466">
                  <c:v>6.66</c:v>
                </c:pt>
                <c:pt idx="467">
                  <c:v>6.67</c:v>
                </c:pt>
                <c:pt idx="468">
                  <c:v>6.68</c:v>
                </c:pt>
                <c:pt idx="469">
                  <c:v>6.69</c:v>
                </c:pt>
                <c:pt idx="470">
                  <c:v>6.7</c:v>
                </c:pt>
                <c:pt idx="471">
                  <c:v>6.71</c:v>
                </c:pt>
                <c:pt idx="472">
                  <c:v>6.72</c:v>
                </c:pt>
                <c:pt idx="473">
                  <c:v>6.73</c:v>
                </c:pt>
                <c:pt idx="474">
                  <c:v>6.74</c:v>
                </c:pt>
                <c:pt idx="475">
                  <c:v>6.75</c:v>
                </c:pt>
                <c:pt idx="476">
                  <c:v>6.76</c:v>
                </c:pt>
                <c:pt idx="477">
                  <c:v>6.77</c:v>
                </c:pt>
                <c:pt idx="478">
                  <c:v>6.78</c:v>
                </c:pt>
                <c:pt idx="479">
                  <c:v>6.79</c:v>
                </c:pt>
                <c:pt idx="480">
                  <c:v>6.8</c:v>
                </c:pt>
                <c:pt idx="481">
                  <c:v>6.81</c:v>
                </c:pt>
                <c:pt idx="482">
                  <c:v>6.82</c:v>
                </c:pt>
                <c:pt idx="483">
                  <c:v>6.83</c:v>
                </c:pt>
                <c:pt idx="484">
                  <c:v>6.84</c:v>
                </c:pt>
                <c:pt idx="485">
                  <c:v>6.85</c:v>
                </c:pt>
                <c:pt idx="486">
                  <c:v>6.86</c:v>
                </c:pt>
                <c:pt idx="487">
                  <c:v>6.87</c:v>
                </c:pt>
                <c:pt idx="488">
                  <c:v>6.88</c:v>
                </c:pt>
                <c:pt idx="489">
                  <c:v>6.89</c:v>
                </c:pt>
                <c:pt idx="490">
                  <c:v>6.9</c:v>
                </c:pt>
                <c:pt idx="491">
                  <c:v>6.91</c:v>
                </c:pt>
                <c:pt idx="492">
                  <c:v>6.92</c:v>
                </c:pt>
                <c:pt idx="493">
                  <c:v>6.93</c:v>
                </c:pt>
                <c:pt idx="494">
                  <c:v>6.94</c:v>
                </c:pt>
                <c:pt idx="495">
                  <c:v>6.95</c:v>
                </c:pt>
                <c:pt idx="496">
                  <c:v>6.96</c:v>
                </c:pt>
                <c:pt idx="497">
                  <c:v>6.97</c:v>
                </c:pt>
                <c:pt idx="498">
                  <c:v>6.98</c:v>
                </c:pt>
                <c:pt idx="499">
                  <c:v>6.99</c:v>
                </c:pt>
                <c:pt idx="500">
                  <c:v>7</c:v>
                </c:pt>
                <c:pt idx="501">
                  <c:v>7.01</c:v>
                </c:pt>
                <c:pt idx="502">
                  <c:v>7.02</c:v>
                </c:pt>
                <c:pt idx="503">
                  <c:v>7.03</c:v>
                </c:pt>
                <c:pt idx="504">
                  <c:v>7.04</c:v>
                </c:pt>
                <c:pt idx="505">
                  <c:v>7.05</c:v>
                </c:pt>
                <c:pt idx="506">
                  <c:v>7.06</c:v>
                </c:pt>
                <c:pt idx="507">
                  <c:v>7.07</c:v>
                </c:pt>
                <c:pt idx="508">
                  <c:v>7.08</c:v>
                </c:pt>
                <c:pt idx="509">
                  <c:v>7.09</c:v>
                </c:pt>
                <c:pt idx="510">
                  <c:v>7.1</c:v>
                </c:pt>
                <c:pt idx="511">
                  <c:v>7.11</c:v>
                </c:pt>
                <c:pt idx="512">
                  <c:v>7.12</c:v>
                </c:pt>
                <c:pt idx="513">
                  <c:v>7.13</c:v>
                </c:pt>
                <c:pt idx="514">
                  <c:v>7.14</c:v>
                </c:pt>
                <c:pt idx="515">
                  <c:v>7.15</c:v>
                </c:pt>
                <c:pt idx="516">
                  <c:v>7.16</c:v>
                </c:pt>
                <c:pt idx="517">
                  <c:v>7.17</c:v>
                </c:pt>
                <c:pt idx="518">
                  <c:v>7.18</c:v>
                </c:pt>
                <c:pt idx="519">
                  <c:v>7.19</c:v>
                </c:pt>
                <c:pt idx="520">
                  <c:v>7.2</c:v>
                </c:pt>
                <c:pt idx="521">
                  <c:v>7.21</c:v>
                </c:pt>
                <c:pt idx="522">
                  <c:v>7.22</c:v>
                </c:pt>
                <c:pt idx="523">
                  <c:v>7.23</c:v>
                </c:pt>
                <c:pt idx="524">
                  <c:v>7.24</c:v>
                </c:pt>
                <c:pt idx="525">
                  <c:v>7.25</c:v>
                </c:pt>
                <c:pt idx="526">
                  <c:v>7.26</c:v>
                </c:pt>
                <c:pt idx="527">
                  <c:v>7.27</c:v>
                </c:pt>
                <c:pt idx="528">
                  <c:v>7.28</c:v>
                </c:pt>
                <c:pt idx="529">
                  <c:v>7.29</c:v>
                </c:pt>
                <c:pt idx="530">
                  <c:v>7.3</c:v>
                </c:pt>
                <c:pt idx="531">
                  <c:v>7.31</c:v>
                </c:pt>
                <c:pt idx="532">
                  <c:v>7.32</c:v>
                </c:pt>
                <c:pt idx="533">
                  <c:v>7.33</c:v>
                </c:pt>
                <c:pt idx="534">
                  <c:v>7.34</c:v>
                </c:pt>
                <c:pt idx="535">
                  <c:v>7.35</c:v>
                </c:pt>
                <c:pt idx="536">
                  <c:v>7.36</c:v>
                </c:pt>
                <c:pt idx="537">
                  <c:v>7.37</c:v>
                </c:pt>
                <c:pt idx="538">
                  <c:v>7.38</c:v>
                </c:pt>
                <c:pt idx="539">
                  <c:v>7.39</c:v>
                </c:pt>
                <c:pt idx="540">
                  <c:v>7.4</c:v>
                </c:pt>
                <c:pt idx="541">
                  <c:v>7.41</c:v>
                </c:pt>
                <c:pt idx="542">
                  <c:v>7.42</c:v>
                </c:pt>
                <c:pt idx="543">
                  <c:v>7.43</c:v>
                </c:pt>
                <c:pt idx="544">
                  <c:v>7.44</c:v>
                </c:pt>
                <c:pt idx="545">
                  <c:v>7.45</c:v>
                </c:pt>
                <c:pt idx="546">
                  <c:v>7.46</c:v>
                </c:pt>
                <c:pt idx="547">
                  <c:v>7.47</c:v>
                </c:pt>
                <c:pt idx="548">
                  <c:v>7.48</c:v>
                </c:pt>
                <c:pt idx="549">
                  <c:v>7.49</c:v>
                </c:pt>
                <c:pt idx="550">
                  <c:v>7.5</c:v>
                </c:pt>
                <c:pt idx="551">
                  <c:v>7.51</c:v>
                </c:pt>
                <c:pt idx="552">
                  <c:v>7.52</c:v>
                </c:pt>
                <c:pt idx="553">
                  <c:v>7.53</c:v>
                </c:pt>
                <c:pt idx="554">
                  <c:v>7.54</c:v>
                </c:pt>
                <c:pt idx="555">
                  <c:v>7.55</c:v>
                </c:pt>
                <c:pt idx="556">
                  <c:v>7.56</c:v>
                </c:pt>
                <c:pt idx="557">
                  <c:v>7.57</c:v>
                </c:pt>
                <c:pt idx="558">
                  <c:v>7.58</c:v>
                </c:pt>
                <c:pt idx="559">
                  <c:v>7.59</c:v>
                </c:pt>
                <c:pt idx="560">
                  <c:v>7.6</c:v>
                </c:pt>
                <c:pt idx="561">
                  <c:v>7.61</c:v>
                </c:pt>
                <c:pt idx="562">
                  <c:v>7.62</c:v>
                </c:pt>
                <c:pt idx="563">
                  <c:v>7.63</c:v>
                </c:pt>
                <c:pt idx="564">
                  <c:v>7.64</c:v>
                </c:pt>
                <c:pt idx="565">
                  <c:v>7.65</c:v>
                </c:pt>
                <c:pt idx="566">
                  <c:v>7.66</c:v>
                </c:pt>
                <c:pt idx="567">
                  <c:v>7.67</c:v>
                </c:pt>
                <c:pt idx="568">
                  <c:v>7.68</c:v>
                </c:pt>
                <c:pt idx="569">
                  <c:v>7.69</c:v>
                </c:pt>
                <c:pt idx="570">
                  <c:v>7.7</c:v>
                </c:pt>
                <c:pt idx="571">
                  <c:v>7.71</c:v>
                </c:pt>
                <c:pt idx="572">
                  <c:v>7.72</c:v>
                </c:pt>
                <c:pt idx="573">
                  <c:v>7.73</c:v>
                </c:pt>
                <c:pt idx="574">
                  <c:v>7.74</c:v>
                </c:pt>
                <c:pt idx="575">
                  <c:v>7.75</c:v>
                </c:pt>
                <c:pt idx="576">
                  <c:v>7.76</c:v>
                </c:pt>
                <c:pt idx="577">
                  <c:v>7.77</c:v>
                </c:pt>
                <c:pt idx="578">
                  <c:v>7.78</c:v>
                </c:pt>
                <c:pt idx="579">
                  <c:v>7.79</c:v>
                </c:pt>
                <c:pt idx="580">
                  <c:v>7.8</c:v>
                </c:pt>
                <c:pt idx="581">
                  <c:v>7.81</c:v>
                </c:pt>
                <c:pt idx="582">
                  <c:v>7.82</c:v>
                </c:pt>
                <c:pt idx="583">
                  <c:v>7.83</c:v>
                </c:pt>
                <c:pt idx="584">
                  <c:v>7.84</c:v>
                </c:pt>
                <c:pt idx="585">
                  <c:v>7.85</c:v>
                </c:pt>
                <c:pt idx="586">
                  <c:v>7.86</c:v>
                </c:pt>
                <c:pt idx="587">
                  <c:v>7.87</c:v>
                </c:pt>
                <c:pt idx="588">
                  <c:v>7.88</c:v>
                </c:pt>
                <c:pt idx="589">
                  <c:v>7.89</c:v>
                </c:pt>
                <c:pt idx="590">
                  <c:v>7.9</c:v>
                </c:pt>
                <c:pt idx="591">
                  <c:v>7.91</c:v>
                </c:pt>
                <c:pt idx="592">
                  <c:v>7.92</c:v>
                </c:pt>
                <c:pt idx="593">
                  <c:v>7.93</c:v>
                </c:pt>
                <c:pt idx="594">
                  <c:v>7.94</c:v>
                </c:pt>
                <c:pt idx="595">
                  <c:v>7.95</c:v>
                </c:pt>
                <c:pt idx="596">
                  <c:v>7.96</c:v>
                </c:pt>
                <c:pt idx="597">
                  <c:v>7.97</c:v>
                </c:pt>
                <c:pt idx="598">
                  <c:v>7.98</c:v>
                </c:pt>
                <c:pt idx="599">
                  <c:v>7.99</c:v>
                </c:pt>
                <c:pt idx="600">
                  <c:v>8</c:v>
                </c:pt>
                <c:pt idx="601">
                  <c:v>8.01</c:v>
                </c:pt>
                <c:pt idx="602">
                  <c:v>8.02</c:v>
                </c:pt>
                <c:pt idx="603">
                  <c:v>8.0299999999999994</c:v>
                </c:pt>
                <c:pt idx="604">
                  <c:v>8.0399999999999991</c:v>
                </c:pt>
                <c:pt idx="605">
                  <c:v>8.0500000000000007</c:v>
                </c:pt>
                <c:pt idx="606">
                  <c:v>8.06</c:v>
                </c:pt>
                <c:pt idx="607">
                  <c:v>8.07</c:v>
                </c:pt>
                <c:pt idx="608">
                  <c:v>8.08</c:v>
                </c:pt>
                <c:pt idx="609">
                  <c:v>8.09</c:v>
                </c:pt>
                <c:pt idx="610">
                  <c:v>8.1</c:v>
                </c:pt>
                <c:pt idx="611">
                  <c:v>8.11</c:v>
                </c:pt>
                <c:pt idx="612">
                  <c:v>8.1199999999999992</c:v>
                </c:pt>
                <c:pt idx="613">
                  <c:v>8.1300000000000008</c:v>
                </c:pt>
                <c:pt idx="614">
                  <c:v>8.14</c:v>
                </c:pt>
                <c:pt idx="615">
                  <c:v>8.15</c:v>
                </c:pt>
                <c:pt idx="616">
                  <c:v>8.16</c:v>
                </c:pt>
                <c:pt idx="617">
                  <c:v>8.17</c:v>
                </c:pt>
                <c:pt idx="618">
                  <c:v>8.18</c:v>
                </c:pt>
                <c:pt idx="619">
                  <c:v>8.19</c:v>
                </c:pt>
                <c:pt idx="620">
                  <c:v>8.1999999999999993</c:v>
                </c:pt>
                <c:pt idx="621">
                  <c:v>8.2100000000000009</c:v>
                </c:pt>
                <c:pt idx="622">
                  <c:v>8.2200000000000006</c:v>
                </c:pt>
                <c:pt idx="623">
                  <c:v>8.23</c:v>
                </c:pt>
                <c:pt idx="624">
                  <c:v>8.24</c:v>
                </c:pt>
                <c:pt idx="625">
                  <c:v>8.25</c:v>
                </c:pt>
                <c:pt idx="626">
                  <c:v>8.26</c:v>
                </c:pt>
                <c:pt idx="627">
                  <c:v>8.27</c:v>
                </c:pt>
                <c:pt idx="628">
                  <c:v>8.2799999999999994</c:v>
                </c:pt>
                <c:pt idx="629">
                  <c:v>8.2899999999999991</c:v>
                </c:pt>
                <c:pt idx="630">
                  <c:v>8.3000000000000007</c:v>
                </c:pt>
                <c:pt idx="631">
                  <c:v>8.31</c:v>
                </c:pt>
                <c:pt idx="632">
                  <c:v>8.32</c:v>
                </c:pt>
                <c:pt idx="633">
                  <c:v>8.33</c:v>
                </c:pt>
                <c:pt idx="634">
                  <c:v>8.34</c:v>
                </c:pt>
                <c:pt idx="635">
                  <c:v>8.35</c:v>
                </c:pt>
                <c:pt idx="636">
                  <c:v>8.36</c:v>
                </c:pt>
                <c:pt idx="637">
                  <c:v>8.3699999999999992</c:v>
                </c:pt>
                <c:pt idx="638">
                  <c:v>8.3800000000000008</c:v>
                </c:pt>
                <c:pt idx="639">
                  <c:v>8.39</c:v>
                </c:pt>
                <c:pt idx="640">
                  <c:v>8.4</c:v>
                </c:pt>
                <c:pt idx="641">
                  <c:v>8.41</c:v>
                </c:pt>
                <c:pt idx="642">
                  <c:v>8.42</c:v>
                </c:pt>
                <c:pt idx="643">
                  <c:v>8.43</c:v>
                </c:pt>
                <c:pt idx="644">
                  <c:v>8.44</c:v>
                </c:pt>
                <c:pt idx="645">
                  <c:v>8.4499999999999993</c:v>
                </c:pt>
                <c:pt idx="646">
                  <c:v>8.4600000000000009</c:v>
                </c:pt>
                <c:pt idx="647">
                  <c:v>8.4700000000000006</c:v>
                </c:pt>
                <c:pt idx="648">
                  <c:v>8.48</c:v>
                </c:pt>
                <c:pt idx="649">
                  <c:v>8.49</c:v>
                </c:pt>
                <c:pt idx="650">
                  <c:v>8.5</c:v>
                </c:pt>
                <c:pt idx="651">
                  <c:v>8.51</c:v>
                </c:pt>
                <c:pt idx="652">
                  <c:v>8.52</c:v>
                </c:pt>
                <c:pt idx="653">
                  <c:v>8.5299999999999994</c:v>
                </c:pt>
                <c:pt idx="654">
                  <c:v>8.5399999999999991</c:v>
                </c:pt>
                <c:pt idx="655">
                  <c:v>8.5500000000000007</c:v>
                </c:pt>
                <c:pt idx="656">
                  <c:v>8.56</c:v>
                </c:pt>
                <c:pt idx="657">
                  <c:v>8.57</c:v>
                </c:pt>
                <c:pt idx="658">
                  <c:v>8.58</c:v>
                </c:pt>
                <c:pt idx="659">
                  <c:v>8.59</c:v>
                </c:pt>
                <c:pt idx="660">
                  <c:v>8.6</c:v>
                </c:pt>
                <c:pt idx="661">
                  <c:v>8.61</c:v>
                </c:pt>
                <c:pt idx="662">
                  <c:v>8.6199999999999992</c:v>
                </c:pt>
                <c:pt idx="663">
                  <c:v>8.6300000000000008</c:v>
                </c:pt>
                <c:pt idx="664">
                  <c:v>8.64</c:v>
                </c:pt>
                <c:pt idx="665">
                  <c:v>8.65</c:v>
                </c:pt>
                <c:pt idx="666">
                  <c:v>8.66</c:v>
                </c:pt>
                <c:pt idx="667">
                  <c:v>8.67</c:v>
                </c:pt>
                <c:pt idx="668">
                  <c:v>8.68</c:v>
                </c:pt>
                <c:pt idx="669">
                  <c:v>8.69</c:v>
                </c:pt>
                <c:pt idx="670">
                  <c:v>8.6999999999999993</c:v>
                </c:pt>
                <c:pt idx="671">
                  <c:v>8.7100000000000009</c:v>
                </c:pt>
                <c:pt idx="672">
                  <c:v>8.7200000000000006</c:v>
                </c:pt>
                <c:pt idx="673">
                  <c:v>8.73</c:v>
                </c:pt>
                <c:pt idx="674">
                  <c:v>8.74</c:v>
                </c:pt>
                <c:pt idx="675">
                  <c:v>8.75</c:v>
                </c:pt>
                <c:pt idx="676">
                  <c:v>8.76</c:v>
                </c:pt>
                <c:pt idx="677">
                  <c:v>8.77</c:v>
                </c:pt>
                <c:pt idx="678">
                  <c:v>8.7799999999999994</c:v>
                </c:pt>
                <c:pt idx="679">
                  <c:v>8.7899999999999991</c:v>
                </c:pt>
                <c:pt idx="680">
                  <c:v>8.8000000000000007</c:v>
                </c:pt>
                <c:pt idx="681">
                  <c:v>8.81</c:v>
                </c:pt>
                <c:pt idx="682">
                  <c:v>8.82</c:v>
                </c:pt>
                <c:pt idx="683">
                  <c:v>8.83</c:v>
                </c:pt>
                <c:pt idx="684">
                  <c:v>8.84</c:v>
                </c:pt>
                <c:pt idx="685">
                  <c:v>8.85</c:v>
                </c:pt>
                <c:pt idx="686">
                  <c:v>8.86</c:v>
                </c:pt>
                <c:pt idx="687">
                  <c:v>8.8699999999999992</c:v>
                </c:pt>
                <c:pt idx="688">
                  <c:v>8.8800000000000008</c:v>
                </c:pt>
                <c:pt idx="689">
                  <c:v>8.89</c:v>
                </c:pt>
                <c:pt idx="690">
                  <c:v>8.9</c:v>
                </c:pt>
                <c:pt idx="691">
                  <c:v>8.91</c:v>
                </c:pt>
                <c:pt idx="692">
                  <c:v>8.92</c:v>
                </c:pt>
                <c:pt idx="693">
                  <c:v>8.93</c:v>
                </c:pt>
                <c:pt idx="694">
                  <c:v>8.94</c:v>
                </c:pt>
                <c:pt idx="695">
                  <c:v>8.9499999999999993</c:v>
                </c:pt>
                <c:pt idx="696">
                  <c:v>8.9600000000000009</c:v>
                </c:pt>
                <c:pt idx="697">
                  <c:v>8.9700000000000006</c:v>
                </c:pt>
                <c:pt idx="698">
                  <c:v>8.98</c:v>
                </c:pt>
                <c:pt idx="699">
                  <c:v>8.99</c:v>
                </c:pt>
                <c:pt idx="700">
                  <c:v>9</c:v>
                </c:pt>
                <c:pt idx="701">
                  <c:v>9.01</c:v>
                </c:pt>
                <c:pt idx="702">
                  <c:v>9.02</c:v>
                </c:pt>
                <c:pt idx="703">
                  <c:v>9.0299999999999994</c:v>
                </c:pt>
                <c:pt idx="704">
                  <c:v>9.0399999999999991</c:v>
                </c:pt>
                <c:pt idx="705">
                  <c:v>9.0500000000000007</c:v>
                </c:pt>
                <c:pt idx="706">
                  <c:v>9.06</c:v>
                </c:pt>
                <c:pt idx="707">
                  <c:v>9.07</c:v>
                </c:pt>
                <c:pt idx="708">
                  <c:v>9.08</c:v>
                </c:pt>
                <c:pt idx="709">
                  <c:v>9.09</c:v>
                </c:pt>
                <c:pt idx="710">
                  <c:v>9.1</c:v>
                </c:pt>
                <c:pt idx="711">
                  <c:v>9.11</c:v>
                </c:pt>
                <c:pt idx="712">
                  <c:v>9.1199999999999992</c:v>
                </c:pt>
                <c:pt idx="713">
                  <c:v>9.1300000000000008</c:v>
                </c:pt>
                <c:pt idx="714">
                  <c:v>9.14</c:v>
                </c:pt>
                <c:pt idx="715">
                  <c:v>9.15</c:v>
                </c:pt>
                <c:pt idx="716">
                  <c:v>9.16</c:v>
                </c:pt>
                <c:pt idx="717">
                  <c:v>9.17</c:v>
                </c:pt>
                <c:pt idx="718">
                  <c:v>9.18</c:v>
                </c:pt>
                <c:pt idx="719">
                  <c:v>9.19</c:v>
                </c:pt>
                <c:pt idx="720">
                  <c:v>9.1999999999999993</c:v>
                </c:pt>
                <c:pt idx="721">
                  <c:v>9.2100000000000009</c:v>
                </c:pt>
                <c:pt idx="722">
                  <c:v>9.2200000000000006</c:v>
                </c:pt>
                <c:pt idx="723">
                  <c:v>9.23</c:v>
                </c:pt>
                <c:pt idx="724">
                  <c:v>9.24</c:v>
                </c:pt>
                <c:pt idx="725">
                  <c:v>9.25</c:v>
                </c:pt>
                <c:pt idx="726">
                  <c:v>9.26</c:v>
                </c:pt>
                <c:pt idx="727">
                  <c:v>9.27</c:v>
                </c:pt>
                <c:pt idx="728">
                  <c:v>9.2799999999999994</c:v>
                </c:pt>
                <c:pt idx="729">
                  <c:v>9.2899999999999991</c:v>
                </c:pt>
                <c:pt idx="730">
                  <c:v>9.3000000000000007</c:v>
                </c:pt>
                <c:pt idx="731">
                  <c:v>9.31</c:v>
                </c:pt>
                <c:pt idx="732">
                  <c:v>9.32</c:v>
                </c:pt>
                <c:pt idx="733">
                  <c:v>9.33</c:v>
                </c:pt>
                <c:pt idx="734">
                  <c:v>9.34</c:v>
                </c:pt>
                <c:pt idx="735">
                  <c:v>9.35</c:v>
                </c:pt>
                <c:pt idx="736">
                  <c:v>9.36</c:v>
                </c:pt>
                <c:pt idx="737">
                  <c:v>9.3699999999999992</c:v>
                </c:pt>
                <c:pt idx="738">
                  <c:v>9.3800000000000008</c:v>
                </c:pt>
                <c:pt idx="739">
                  <c:v>9.39</c:v>
                </c:pt>
                <c:pt idx="740">
                  <c:v>9.4</c:v>
                </c:pt>
                <c:pt idx="741">
                  <c:v>9.41</c:v>
                </c:pt>
                <c:pt idx="742">
                  <c:v>9.42</c:v>
                </c:pt>
                <c:pt idx="743">
                  <c:v>9.43</c:v>
                </c:pt>
                <c:pt idx="744">
                  <c:v>9.44</c:v>
                </c:pt>
                <c:pt idx="745">
                  <c:v>9.4499999999999993</c:v>
                </c:pt>
                <c:pt idx="746">
                  <c:v>9.4600000000000009</c:v>
                </c:pt>
                <c:pt idx="747">
                  <c:v>9.4700000000000006</c:v>
                </c:pt>
                <c:pt idx="748">
                  <c:v>9.48</c:v>
                </c:pt>
                <c:pt idx="749">
                  <c:v>9.49</c:v>
                </c:pt>
                <c:pt idx="750">
                  <c:v>9.5</c:v>
                </c:pt>
                <c:pt idx="751">
                  <c:v>9.51</c:v>
                </c:pt>
                <c:pt idx="752">
                  <c:v>9.52</c:v>
                </c:pt>
                <c:pt idx="753">
                  <c:v>9.5299999999999994</c:v>
                </c:pt>
                <c:pt idx="754">
                  <c:v>9.5399999999999991</c:v>
                </c:pt>
                <c:pt idx="755">
                  <c:v>9.5500000000000007</c:v>
                </c:pt>
                <c:pt idx="756">
                  <c:v>9.56</c:v>
                </c:pt>
                <c:pt idx="757">
                  <c:v>9.57</c:v>
                </c:pt>
                <c:pt idx="758">
                  <c:v>9.58</c:v>
                </c:pt>
                <c:pt idx="759">
                  <c:v>9.59</c:v>
                </c:pt>
                <c:pt idx="760">
                  <c:v>9.6</c:v>
                </c:pt>
                <c:pt idx="761">
                  <c:v>9.61</c:v>
                </c:pt>
                <c:pt idx="762">
                  <c:v>9.6199999999999992</c:v>
                </c:pt>
                <c:pt idx="763">
                  <c:v>9.6300000000000008</c:v>
                </c:pt>
                <c:pt idx="764">
                  <c:v>9.64</c:v>
                </c:pt>
                <c:pt idx="765">
                  <c:v>9.65</c:v>
                </c:pt>
                <c:pt idx="766">
                  <c:v>9.66</c:v>
                </c:pt>
                <c:pt idx="767">
                  <c:v>9.67</c:v>
                </c:pt>
                <c:pt idx="768">
                  <c:v>9.68</c:v>
                </c:pt>
                <c:pt idx="769">
                  <c:v>9.69</c:v>
                </c:pt>
                <c:pt idx="770">
                  <c:v>9.6999999999999993</c:v>
                </c:pt>
                <c:pt idx="771">
                  <c:v>9.7100000000000009</c:v>
                </c:pt>
                <c:pt idx="772">
                  <c:v>9.7200000000000006</c:v>
                </c:pt>
                <c:pt idx="773">
                  <c:v>9.73</c:v>
                </c:pt>
                <c:pt idx="774">
                  <c:v>9.74</c:v>
                </c:pt>
                <c:pt idx="775">
                  <c:v>9.75</c:v>
                </c:pt>
                <c:pt idx="776">
                  <c:v>9.76</c:v>
                </c:pt>
                <c:pt idx="777">
                  <c:v>9.77</c:v>
                </c:pt>
                <c:pt idx="778">
                  <c:v>9.7799999999999994</c:v>
                </c:pt>
                <c:pt idx="779">
                  <c:v>9.7899999999999991</c:v>
                </c:pt>
                <c:pt idx="780">
                  <c:v>9.8000000000000007</c:v>
                </c:pt>
                <c:pt idx="781">
                  <c:v>9.81</c:v>
                </c:pt>
                <c:pt idx="782">
                  <c:v>9.82</c:v>
                </c:pt>
                <c:pt idx="783">
                  <c:v>9.83</c:v>
                </c:pt>
                <c:pt idx="784">
                  <c:v>9.84</c:v>
                </c:pt>
                <c:pt idx="785">
                  <c:v>9.85</c:v>
                </c:pt>
                <c:pt idx="786">
                  <c:v>9.86</c:v>
                </c:pt>
                <c:pt idx="787">
                  <c:v>9.8699999999999992</c:v>
                </c:pt>
                <c:pt idx="788">
                  <c:v>9.8800000000000008</c:v>
                </c:pt>
                <c:pt idx="789">
                  <c:v>9.89</c:v>
                </c:pt>
                <c:pt idx="790">
                  <c:v>9.9</c:v>
                </c:pt>
                <c:pt idx="791">
                  <c:v>9.91</c:v>
                </c:pt>
                <c:pt idx="792">
                  <c:v>9.92</c:v>
                </c:pt>
                <c:pt idx="793">
                  <c:v>9.93</c:v>
                </c:pt>
                <c:pt idx="794">
                  <c:v>9.94</c:v>
                </c:pt>
                <c:pt idx="795">
                  <c:v>9.9499999999999993</c:v>
                </c:pt>
                <c:pt idx="796">
                  <c:v>9.9600000000000009</c:v>
                </c:pt>
                <c:pt idx="797">
                  <c:v>9.9700000000000006</c:v>
                </c:pt>
                <c:pt idx="798">
                  <c:v>9.98</c:v>
                </c:pt>
                <c:pt idx="799">
                  <c:v>9.99</c:v>
                </c:pt>
                <c:pt idx="800">
                  <c:v>10</c:v>
                </c:pt>
                <c:pt idx="801">
                  <c:v>10.01</c:v>
                </c:pt>
                <c:pt idx="802">
                  <c:v>10.02</c:v>
                </c:pt>
                <c:pt idx="803">
                  <c:v>10.029999999999999</c:v>
                </c:pt>
                <c:pt idx="804">
                  <c:v>10.039999999999999</c:v>
                </c:pt>
                <c:pt idx="805">
                  <c:v>10.050000000000001</c:v>
                </c:pt>
                <c:pt idx="806">
                  <c:v>10.06</c:v>
                </c:pt>
                <c:pt idx="807">
                  <c:v>10.07</c:v>
                </c:pt>
                <c:pt idx="808">
                  <c:v>10.08</c:v>
                </c:pt>
                <c:pt idx="809">
                  <c:v>10.09</c:v>
                </c:pt>
                <c:pt idx="810">
                  <c:v>10.1</c:v>
                </c:pt>
                <c:pt idx="811">
                  <c:v>10.11</c:v>
                </c:pt>
                <c:pt idx="812">
                  <c:v>10.119999999999999</c:v>
                </c:pt>
                <c:pt idx="813">
                  <c:v>10.130000000000001</c:v>
                </c:pt>
                <c:pt idx="814">
                  <c:v>10.14</c:v>
                </c:pt>
                <c:pt idx="815">
                  <c:v>10.15</c:v>
                </c:pt>
                <c:pt idx="816">
                  <c:v>10.16</c:v>
                </c:pt>
                <c:pt idx="817">
                  <c:v>10.17</c:v>
                </c:pt>
                <c:pt idx="818">
                  <c:v>10.18</c:v>
                </c:pt>
                <c:pt idx="819">
                  <c:v>10.19</c:v>
                </c:pt>
                <c:pt idx="820">
                  <c:v>10.199999999999999</c:v>
                </c:pt>
                <c:pt idx="821">
                  <c:v>10.210000000000001</c:v>
                </c:pt>
                <c:pt idx="822">
                  <c:v>10.220000000000001</c:v>
                </c:pt>
                <c:pt idx="823">
                  <c:v>10.23</c:v>
                </c:pt>
                <c:pt idx="824">
                  <c:v>10.24</c:v>
                </c:pt>
                <c:pt idx="825">
                  <c:v>10.25</c:v>
                </c:pt>
                <c:pt idx="826">
                  <c:v>10.26</c:v>
                </c:pt>
                <c:pt idx="827">
                  <c:v>10.27</c:v>
                </c:pt>
                <c:pt idx="828">
                  <c:v>10.28</c:v>
                </c:pt>
                <c:pt idx="829">
                  <c:v>10.29</c:v>
                </c:pt>
                <c:pt idx="830">
                  <c:v>10.3</c:v>
                </c:pt>
                <c:pt idx="831">
                  <c:v>10.31</c:v>
                </c:pt>
                <c:pt idx="832">
                  <c:v>10.32</c:v>
                </c:pt>
                <c:pt idx="833">
                  <c:v>10.33</c:v>
                </c:pt>
                <c:pt idx="834">
                  <c:v>10.34</c:v>
                </c:pt>
                <c:pt idx="835">
                  <c:v>10.35</c:v>
                </c:pt>
                <c:pt idx="836">
                  <c:v>10.36</c:v>
                </c:pt>
                <c:pt idx="837">
                  <c:v>10.37</c:v>
                </c:pt>
                <c:pt idx="838">
                  <c:v>10.38</c:v>
                </c:pt>
                <c:pt idx="839">
                  <c:v>10.39</c:v>
                </c:pt>
                <c:pt idx="840">
                  <c:v>10.4</c:v>
                </c:pt>
                <c:pt idx="841">
                  <c:v>10.41</c:v>
                </c:pt>
                <c:pt idx="842">
                  <c:v>10.42</c:v>
                </c:pt>
                <c:pt idx="843">
                  <c:v>10.43</c:v>
                </c:pt>
                <c:pt idx="844">
                  <c:v>10.44</c:v>
                </c:pt>
                <c:pt idx="845">
                  <c:v>10.45</c:v>
                </c:pt>
                <c:pt idx="846">
                  <c:v>10.46</c:v>
                </c:pt>
                <c:pt idx="847">
                  <c:v>10.47</c:v>
                </c:pt>
                <c:pt idx="848">
                  <c:v>10.48</c:v>
                </c:pt>
                <c:pt idx="849">
                  <c:v>10.49</c:v>
                </c:pt>
                <c:pt idx="850">
                  <c:v>10.5</c:v>
                </c:pt>
                <c:pt idx="851">
                  <c:v>10.51</c:v>
                </c:pt>
                <c:pt idx="852">
                  <c:v>10.52</c:v>
                </c:pt>
                <c:pt idx="853">
                  <c:v>10.53</c:v>
                </c:pt>
                <c:pt idx="854">
                  <c:v>10.54</c:v>
                </c:pt>
                <c:pt idx="855">
                  <c:v>10.55</c:v>
                </c:pt>
                <c:pt idx="856">
                  <c:v>10.56</c:v>
                </c:pt>
                <c:pt idx="857">
                  <c:v>10.57</c:v>
                </c:pt>
                <c:pt idx="858">
                  <c:v>10.58</c:v>
                </c:pt>
                <c:pt idx="859">
                  <c:v>10.59</c:v>
                </c:pt>
                <c:pt idx="860">
                  <c:v>10.6</c:v>
                </c:pt>
                <c:pt idx="861">
                  <c:v>10.61</c:v>
                </c:pt>
                <c:pt idx="862">
                  <c:v>10.62</c:v>
                </c:pt>
                <c:pt idx="863">
                  <c:v>10.63</c:v>
                </c:pt>
                <c:pt idx="864">
                  <c:v>10.64</c:v>
                </c:pt>
                <c:pt idx="865">
                  <c:v>10.65</c:v>
                </c:pt>
                <c:pt idx="866">
                  <c:v>10.66</c:v>
                </c:pt>
                <c:pt idx="867">
                  <c:v>10.67</c:v>
                </c:pt>
                <c:pt idx="868">
                  <c:v>10.68</c:v>
                </c:pt>
                <c:pt idx="869">
                  <c:v>10.69</c:v>
                </c:pt>
                <c:pt idx="870">
                  <c:v>10.7</c:v>
                </c:pt>
                <c:pt idx="871">
                  <c:v>10.71</c:v>
                </c:pt>
                <c:pt idx="872">
                  <c:v>10.72</c:v>
                </c:pt>
                <c:pt idx="873">
                  <c:v>10.73</c:v>
                </c:pt>
                <c:pt idx="874">
                  <c:v>10.74</c:v>
                </c:pt>
                <c:pt idx="875">
                  <c:v>10.75</c:v>
                </c:pt>
                <c:pt idx="876">
                  <c:v>10.76</c:v>
                </c:pt>
                <c:pt idx="877">
                  <c:v>10.77</c:v>
                </c:pt>
                <c:pt idx="878">
                  <c:v>10.78</c:v>
                </c:pt>
                <c:pt idx="879">
                  <c:v>10.79</c:v>
                </c:pt>
                <c:pt idx="880">
                  <c:v>10.8</c:v>
                </c:pt>
                <c:pt idx="881">
                  <c:v>10.81</c:v>
                </c:pt>
                <c:pt idx="882">
                  <c:v>10.82</c:v>
                </c:pt>
                <c:pt idx="883">
                  <c:v>10.83</c:v>
                </c:pt>
                <c:pt idx="884">
                  <c:v>10.84</c:v>
                </c:pt>
                <c:pt idx="885">
                  <c:v>10.85</c:v>
                </c:pt>
                <c:pt idx="886">
                  <c:v>10.86</c:v>
                </c:pt>
                <c:pt idx="887">
                  <c:v>10.87</c:v>
                </c:pt>
                <c:pt idx="888">
                  <c:v>10.88</c:v>
                </c:pt>
                <c:pt idx="889">
                  <c:v>10.89</c:v>
                </c:pt>
                <c:pt idx="890">
                  <c:v>10.9</c:v>
                </c:pt>
                <c:pt idx="891">
                  <c:v>10.91</c:v>
                </c:pt>
                <c:pt idx="892">
                  <c:v>10.92</c:v>
                </c:pt>
                <c:pt idx="893">
                  <c:v>10.93</c:v>
                </c:pt>
                <c:pt idx="894">
                  <c:v>10.94</c:v>
                </c:pt>
                <c:pt idx="895">
                  <c:v>10.95</c:v>
                </c:pt>
                <c:pt idx="896">
                  <c:v>10.96</c:v>
                </c:pt>
                <c:pt idx="897">
                  <c:v>10.97</c:v>
                </c:pt>
                <c:pt idx="898">
                  <c:v>10.98</c:v>
                </c:pt>
                <c:pt idx="899">
                  <c:v>10.99</c:v>
                </c:pt>
                <c:pt idx="900">
                  <c:v>11</c:v>
                </c:pt>
                <c:pt idx="901">
                  <c:v>11.01</c:v>
                </c:pt>
                <c:pt idx="902">
                  <c:v>11.02</c:v>
                </c:pt>
                <c:pt idx="903">
                  <c:v>11.03</c:v>
                </c:pt>
                <c:pt idx="904">
                  <c:v>11.04</c:v>
                </c:pt>
                <c:pt idx="905">
                  <c:v>11.05</c:v>
                </c:pt>
                <c:pt idx="906">
                  <c:v>11.06</c:v>
                </c:pt>
                <c:pt idx="907">
                  <c:v>11.07</c:v>
                </c:pt>
                <c:pt idx="908">
                  <c:v>11.08</c:v>
                </c:pt>
                <c:pt idx="909">
                  <c:v>11.09</c:v>
                </c:pt>
                <c:pt idx="910">
                  <c:v>11.1</c:v>
                </c:pt>
                <c:pt idx="911">
                  <c:v>11.11</c:v>
                </c:pt>
                <c:pt idx="912">
                  <c:v>11.12</c:v>
                </c:pt>
                <c:pt idx="913">
                  <c:v>11.13</c:v>
                </c:pt>
                <c:pt idx="914">
                  <c:v>11.14</c:v>
                </c:pt>
                <c:pt idx="915">
                  <c:v>11.15</c:v>
                </c:pt>
                <c:pt idx="916">
                  <c:v>11.16</c:v>
                </c:pt>
                <c:pt idx="917">
                  <c:v>11.17</c:v>
                </c:pt>
                <c:pt idx="918">
                  <c:v>11.18</c:v>
                </c:pt>
                <c:pt idx="919">
                  <c:v>11.19</c:v>
                </c:pt>
                <c:pt idx="920">
                  <c:v>11.2</c:v>
                </c:pt>
                <c:pt idx="921">
                  <c:v>11.21</c:v>
                </c:pt>
                <c:pt idx="922">
                  <c:v>11.22</c:v>
                </c:pt>
                <c:pt idx="923">
                  <c:v>11.23</c:v>
                </c:pt>
                <c:pt idx="924">
                  <c:v>11.24</c:v>
                </c:pt>
                <c:pt idx="925">
                  <c:v>11.25</c:v>
                </c:pt>
                <c:pt idx="926">
                  <c:v>11.26</c:v>
                </c:pt>
                <c:pt idx="927">
                  <c:v>11.27</c:v>
                </c:pt>
                <c:pt idx="928">
                  <c:v>11.28</c:v>
                </c:pt>
                <c:pt idx="929">
                  <c:v>11.29</c:v>
                </c:pt>
                <c:pt idx="930">
                  <c:v>11.3</c:v>
                </c:pt>
                <c:pt idx="931">
                  <c:v>11.31</c:v>
                </c:pt>
                <c:pt idx="932">
                  <c:v>11.32</c:v>
                </c:pt>
                <c:pt idx="933">
                  <c:v>11.33</c:v>
                </c:pt>
                <c:pt idx="934">
                  <c:v>11.34</c:v>
                </c:pt>
                <c:pt idx="935">
                  <c:v>11.35</c:v>
                </c:pt>
                <c:pt idx="936">
                  <c:v>11.36</c:v>
                </c:pt>
                <c:pt idx="937">
                  <c:v>11.37</c:v>
                </c:pt>
                <c:pt idx="938">
                  <c:v>11.38</c:v>
                </c:pt>
                <c:pt idx="939">
                  <c:v>11.39</c:v>
                </c:pt>
                <c:pt idx="940">
                  <c:v>11.4</c:v>
                </c:pt>
                <c:pt idx="941">
                  <c:v>11.41</c:v>
                </c:pt>
                <c:pt idx="942">
                  <c:v>11.42</c:v>
                </c:pt>
                <c:pt idx="943">
                  <c:v>11.43</c:v>
                </c:pt>
                <c:pt idx="944">
                  <c:v>11.44</c:v>
                </c:pt>
                <c:pt idx="945">
                  <c:v>11.45</c:v>
                </c:pt>
                <c:pt idx="946">
                  <c:v>11.46</c:v>
                </c:pt>
                <c:pt idx="947">
                  <c:v>11.47</c:v>
                </c:pt>
                <c:pt idx="948">
                  <c:v>11.48</c:v>
                </c:pt>
                <c:pt idx="949">
                  <c:v>11.49</c:v>
                </c:pt>
                <c:pt idx="950">
                  <c:v>11.5</c:v>
                </c:pt>
                <c:pt idx="951">
                  <c:v>11.51</c:v>
                </c:pt>
                <c:pt idx="952">
                  <c:v>11.52</c:v>
                </c:pt>
                <c:pt idx="953">
                  <c:v>11.53</c:v>
                </c:pt>
                <c:pt idx="954">
                  <c:v>11.54</c:v>
                </c:pt>
                <c:pt idx="955">
                  <c:v>11.55</c:v>
                </c:pt>
                <c:pt idx="956">
                  <c:v>11.56</c:v>
                </c:pt>
                <c:pt idx="957">
                  <c:v>11.57</c:v>
                </c:pt>
                <c:pt idx="958">
                  <c:v>11.58</c:v>
                </c:pt>
                <c:pt idx="959">
                  <c:v>11.59</c:v>
                </c:pt>
                <c:pt idx="960">
                  <c:v>11.6</c:v>
                </c:pt>
                <c:pt idx="961">
                  <c:v>11.61</c:v>
                </c:pt>
                <c:pt idx="962">
                  <c:v>11.62</c:v>
                </c:pt>
                <c:pt idx="963">
                  <c:v>11.63</c:v>
                </c:pt>
                <c:pt idx="964">
                  <c:v>11.64</c:v>
                </c:pt>
                <c:pt idx="965">
                  <c:v>11.65</c:v>
                </c:pt>
                <c:pt idx="966">
                  <c:v>11.66</c:v>
                </c:pt>
                <c:pt idx="967">
                  <c:v>11.67</c:v>
                </c:pt>
                <c:pt idx="968">
                  <c:v>11.68</c:v>
                </c:pt>
                <c:pt idx="969">
                  <c:v>11.69</c:v>
                </c:pt>
                <c:pt idx="970">
                  <c:v>11.7</c:v>
                </c:pt>
                <c:pt idx="971">
                  <c:v>11.71</c:v>
                </c:pt>
                <c:pt idx="972">
                  <c:v>11.72</c:v>
                </c:pt>
                <c:pt idx="973">
                  <c:v>11.73</c:v>
                </c:pt>
                <c:pt idx="974">
                  <c:v>11.74</c:v>
                </c:pt>
                <c:pt idx="975">
                  <c:v>11.75</c:v>
                </c:pt>
                <c:pt idx="976">
                  <c:v>11.76</c:v>
                </c:pt>
                <c:pt idx="977">
                  <c:v>11.77</c:v>
                </c:pt>
                <c:pt idx="978">
                  <c:v>11.78</c:v>
                </c:pt>
                <c:pt idx="979">
                  <c:v>11.79</c:v>
                </c:pt>
                <c:pt idx="980">
                  <c:v>11.8</c:v>
                </c:pt>
                <c:pt idx="981">
                  <c:v>11.81</c:v>
                </c:pt>
                <c:pt idx="982">
                  <c:v>11.82</c:v>
                </c:pt>
                <c:pt idx="983">
                  <c:v>11.83</c:v>
                </c:pt>
                <c:pt idx="984">
                  <c:v>11.84</c:v>
                </c:pt>
                <c:pt idx="985">
                  <c:v>11.85</c:v>
                </c:pt>
                <c:pt idx="986">
                  <c:v>11.86</c:v>
                </c:pt>
                <c:pt idx="987">
                  <c:v>11.87</c:v>
                </c:pt>
                <c:pt idx="988">
                  <c:v>11.88</c:v>
                </c:pt>
                <c:pt idx="989">
                  <c:v>11.89</c:v>
                </c:pt>
                <c:pt idx="990">
                  <c:v>11.9</c:v>
                </c:pt>
                <c:pt idx="991">
                  <c:v>11.91</c:v>
                </c:pt>
                <c:pt idx="992">
                  <c:v>11.92</c:v>
                </c:pt>
                <c:pt idx="993">
                  <c:v>11.93</c:v>
                </c:pt>
                <c:pt idx="994">
                  <c:v>11.94</c:v>
                </c:pt>
                <c:pt idx="995">
                  <c:v>11.95</c:v>
                </c:pt>
                <c:pt idx="996">
                  <c:v>11.96</c:v>
                </c:pt>
                <c:pt idx="997">
                  <c:v>11.97</c:v>
                </c:pt>
                <c:pt idx="998">
                  <c:v>11.98</c:v>
                </c:pt>
                <c:pt idx="999">
                  <c:v>11.99</c:v>
                </c:pt>
                <c:pt idx="1000">
                  <c:v>12</c:v>
                </c:pt>
                <c:pt idx="1001">
                  <c:v>12.01</c:v>
                </c:pt>
                <c:pt idx="1002">
                  <c:v>12.02</c:v>
                </c:pt>
                <c:pt idx="1003">
                  <c:v>12.03</c:v>
                </c:pt>
                <c:pt idx="1004">
                  <c:v>12.04</c:v>
                </c:pt>
                <c:pt idx="1005">
                  <c:v>12.05</c:v>
                </c:pt>
                <c:pt idx="1006">
                  <c:v>12.06</c:v>
                </c:pt>
                <c:pt idx="1007">
                  <c:v>12.07</c:v>
                </c:pt>
                <c:pt idx="1008">
                  <c:v>12.08</c:v>
                </c:pt>
                <c:pt idx="1009">
                  <c:v>12.09</c:v>
                </c:pt>
                <c:pt idx="1010">
                  <c:v>12.1</c:v>
                </c:pt>
                <c:pt idx="1011">
                  <c:v>12.11</c:v>
                </c:pt>
                <c:pt idx="1012">
                  <c:v>12.12</c:v>
                </c:pt>
                <c:pt idx="1013">
                  <c:v>12.13</c:v>
                </c:pt>
                <c:pt idx="1014">
                  <c:v>12.14</c:v>
                </c:pt>
                <c:pt idx="1015">
                  <c:v>12.15</c:v>
                </c:pt>
                <c:pt idx="1016">
                  <c:v>12.16</c:v>
                </c:pt>
                <c:pt idx="1017">
                  <c:v>12.17</c:v>
                </c:pt>
                <c:pt idx="1018">
                  <c:v>12.18</c:v>
                </c:pt>
                <c:pt idx="1019">
                  <c:v>12.19</c:v>
                </c:pt>
                <c:pt idx="1020">
                  <c:v>12.2</c:v>
                </c:pt>
                <c:pt idx="1021">
                  <c:v>12.21</c:v>
                </c:pt>
                <c:pt idx="1022">
                  <c:v>12.22</c:v>
                </c:pt>
                <c:pt idx="1023">
                  <c:v>12.23</c:v>
                </c:pt>
                <c:pt idx="1024">
                  <c:v>12.24</c:v>
                </c:pt>
                <c:pt idx="1025">
                  <c:v>12.25</c:v>
                </c:pt>
                <c:pt idx="1026">
                  <c:v>12.26</c:v>
                </c:pt>
                <c:pt idx="1027">
                  <c:v>12.27</c:v>
                </c:pt>
                <c:pt idx="1028">
                  <c:v>12.28</c:v>
                </c:pt>
                <c:pt idx="1029">
                  <c:v>12.29</c:v>
                </c:pt>
                <c:pt idx="1030">
                  <c:v>12.3</c:v>
                </c:pt>
                <c:pt idx="1031">
                  <c:v>12.31</c:v>
                </c:pt>
                <c:pt idx="1032">
                  <c:v>12.32</c:v>
                </c:pt>
                <c:pt idx="1033">
                  <c:v>12.33</c:v>
                </c:pt>
                <c:pt idx="1034">
                  <c:v>12.34</c:v>
                </c:pt>
                <c:pt idx="1035">
                  <c:v>12.35</c:v>
                </c:pt>
                <c:pt idx="1036">
                  <c:v>12.36</c:v>
                </c:pt>
                <c:pt idx="1037">
                  <c:v>12.37</c:v>
                </c:pt>
                <c:pt idx="1038">
                  <c:v>12.38</c:v>
                </c:pt>
                <c:pt idx="1039">
                  <c:v>12.39</c:v>
                </c:pt>
                <c:pt idx="1040">
                  <c:v>12.4</c:v>
                </c:pt>
                <c:pt idx="1041">
                  <c:v>12.41</c:v>
                </c:pt>
                <c:pt idx="1042">
                  <c:v>12.42</c:v>
                </c:pt>
                <c:pt idx="1043">
                  <c:v>12.43</c:v>
                </c:pt>
                <c:pt idx="1044">
                  <c:v>12.44</c:v>
                </c:pt>
                <c:pt idx="1045">
                  <c:v>12.45</c:v>
                </c:pt>
                <c:pt idx="1046">
                  <c:v>12.46</c:v>
                </c:pt>
                <c:pt idx="1047">
                  <c:v>12.47</c:v>
                </c:pt>
                <c:pt idx="1048">
                  <c:v>12.48</c:v>
                </c:pt>
                <c:pt idx="1049">
                  <c:v>12.49</c:v>
                </c:pt>
                <c:pt idx="1050">
                  <c:v>12.5</c:v>
                </c:pt>
                <c:pt idx="1051">
                  <c:v>12.51</c:v>
                </c:pt>
                <c:pt idx="1052">
                  <c:v>12.52</c:v>
                </c:pt>
                <c:pt idx="1053">
                  <c:v>12.53</c:v>
                </c:pt>
                <c:pt idx="1054">
                  <c:v>12.54</c:v>
                </c:pt>
                <c:pt idx="1055">
                  <c:v>12.55</c:v>
                </c:pt>
                <c:pt idx="1056">
                  <c:v>12.56</c:v>
                </c:pt>
                <c:pt idx="1057">
                  <c:v>12.57</c:v>
                </c:pt>
                <c:pt idx="1058">
                  <c:v>12.58</c:v>
                </c:pt>
                <c:pt idx="1059">
                  <c:v>12.59</c:v>
                </c:pt>
                <c:pt idx="1060">
                  <c:v>12.6</c:v>
                </c:pt>
                <c:pt idx="1061">
                  <c:v>12.61</c:v>
                </c:pt>
                <c:pt idx="1062">
                  <c:v>12.62</c:v>
                </c:pt>
                <c:pt idx="1063">
                  <c:v>12.63</c:v>
                </c:pt>
                <c:pt idx="1064">
                  <c:v>12.64</c:v>
                </c:pt>
                <c:pt idx="1065">
                  <c:v>12.65</c:v>
                </c:pt>
                <c:pt idx="1066">
                  <c:v>12.66</c:v>
                </c:pt>
                <c:pt idx="1067">
                  <c:v>12.67</c:v>
                </c:pt>
                <c:pt idx="1068">
                  <c:v>12.68</c:v>
                </c:pt>
                <c:pt idx="1069">
                  <c:v>12.69</c:v>
                </c:pt>
                <c:pt idx="1070">
                  <c:v>12.7</c:v>
                </c:pt>
                <c:pt idx="1071">
                  <c:v>12.71</c:v>
                </c:pt>
                <c:pt idx="1072">
                  <c:v>12.72</c:v>
                </c:pt>
                <c:pt idx="1073">
                  <c:v>12.73</c:v>
                </c:pt>
                <c:pt idx="1074">
                  <c:v>12.74</c:v>
                </c:pt>
                <c:pt idx="1075">
                  <c:v>12.75</c:v>
                </c:pt>
                <c:pt idx="1076">
                  <c:v>12.76</c:v>
                </c:pt>
                <c:pt idx="1077">
                  <c:v>12.77</c:v>
                </c:pt>
                <c:pt idx="1078">
                  <c:v>12.78</c:v>
                </c:pt>
                <c:pt idx="1079">
                  <c:v>12.79</c:v>
                </c:pt>
                <c:pt idx="1080">
                  <c:v>12.8</c:v>
                </c:pt>
                <c:pt idx="1081">
                  <c:v>12.81</c:v>
                </c:pt>
                <c:pt idx="1082">
                  <c:v>12.82</c:v>
                </c:pt>
                <c:pt idx="1083">
                  <c:v>12.83</c:v>
                </c:pt>
                <c:pt idx="1084">
                  <c:v>12.84</c:v>
                </c:pt>
                <c:pt idx="1085">
                  <c:v>12.85</c:v>
                </c:pt>
                <c:pt idx="1086">
                  <c:v>12.86</c:v>
                </c:pt>
                <c:pt idx="1087">
                  <c:v>12.87</c:v>
                </c:pt>
                <c:pt idx="1088">
                  <c:v>12.88</c:v>
                </c:pt>
                <c:pt idx="1089">
                  <c:v>12.89</c:v>
                </c:pt>
                <c:pt idx="1090">
                  <c:v>12.9</c:v>
                </c:pt>
                <c:pt idx="1091">
                  <c:v>12.91</c:v>
                </c:pt>
                <c:pt idx="1092">
                  <c:v>12.92</c:v>
                </c:pt>
                <c:pt idx="1093">
                  <c:v>12.93</c:v>
                </c:pt>
                <c:pt idx="1094">
                  <c:v>12.94</c:v>
                </c:pt>
                <c:pt idx="1095">
                  <c:v>12.95</c:v>
                </c:pt>
                <c:pt idx="1096">
                  <c:v>12.96</c:v>
                </c:pt>
                <c:pt idx="1097">
                  <c:v>12.97</c:v>
                </c:pt>
                <c:pt idx="1098">
                  <c:v>12.98</c:v>
                </c:pt>
                <c:pt idx="1099">
                  <c:v>12.99</c:v>
                </c:pt>
                <c:pt idx="1100">
                  <c:v>13</c:v>
                </c:pt>
                <c:pt idx="1101">
                  <c:v>13.01</c:v>
                </c:pt>
                <c:pt idx="1102">
                  <c:v>13.02</c:v>
                </c:pt>
                <c:pt idx="1103">
                  <c:v>13.03</c:v>
                </c:pt>
                <c:pt idx="1104">
                  <c:v>13.04</c:v>
                </c:pt>
                <c:pt idx="1105">
                  <c:v>13.05</c:v>
                </c:pt>
                <c:pt idx="1106">
                  <c:v>13.06</c:v>
                </c:pt>
                <c:pt idx="1107">
                  <c:v>13.07</c:v>
                </c:pt>
                <c:pt idx="1108">
                  <c:v>13.08</c:v>
                </c:pt>
                <c:pt idx="1109">
                  <c:v>13.09</c:v>
                </c:pt>
                <c:pt idx="1110">
                  <c:v>13.1</c:v>
                </c:pt>
                <c:pt idx="1111">
                  <c:v>13.11</c:v>
                </c:pt>
                <c:pt idx="1112">
                  <c:v>13.12</c:v>
                </c:pt>
                <c:pt idx="1113">
                  <c:v>13.13</c:v>
                </c:pt>
                <c:pt idx="1114">
                  <c:v>13.14</c:v>
                </c:pt>
                <c:pt idx="1115">
                  <c:v>13.15</c:v>
                </c:pt>
                <c:pt idx="1116">
                  <c:v>13.16</c:v>
                </c:pt>
                <c:pt idx="1117">
                  <c:v>13.17</c:v>
                </c:pt>
                <c:pt idx="1118">
                  <c:v>13.18</c:v>
                </c:pt>
                <c:pt idx="1119">
                  <c:v>13.19</c:v>
                </c:pt>
                <c:pt idx="1120">
                  <c:v>13.2</c:v>
                </c:pt>
                <c:pt idx="1121">
                  <c:v>13.21</c:v>
                </c:pt>
                <c:pt idx="1122">
                  <c:v>13.22</c:v>
                </c:pt>
                <c:pt idx="1123">
                  <c:v>13.23</c:v>
                </c:pt>
                <c:pt idx="1124">
                  <c:v>13.24</c:v>
                </c:pt>
                <c:pt idx="1125">
                  <c:v>13.25</c:v>
                </c:pt>
                <c:pt idx="1126">
                  <c:v>13.26</c:v>
                </c:pt>
                <c:pt idx="1127">
                  <c:v>13.27</c:v>
                </c:pt>
                <c:pt idx="1128">
                  <c:v>13.28</c:v>
                </c:pt>
                <c:pt idx="1129">
                  <c:v>13.29</c:v>
                </c:pt>
                <c:pt idx="1130">
                  <c:v>13.3</c:v>
                </c:pt>
                <c:pt idx="1131">
                  <c:v>13.31</c:v>
                </c:pt>
                <c:pt idx="1132">
                  <c:v>13.32</c:v>
                </c:pt>
                <c:pt idx="1133">
                  <c:v>13.33</c:v>
                </c:pt>
                <c:pt idx="1134">
                  <c:v>13.34</c:v>
                </c:pt>
                <c:pt idx="1135">
                  <c:v>13.35</c:v>
                </c:pt>
                <c:pt idx="1136">
                  <c:v>13.36</c:v>
                </c:pt>
                <c:pt idx="1137">
                  <c:v>13.37</c:v>
                </c:pt>
                <c:pt idx="1138">
                  <c:v>13.38</c:v>
                </c:pt>
                <c:pt idx="1139">
                  <c:v>13.39</c:v>
                </c:pt>
                <c:pt idx="1140">
                  <c:v>13.4</c:v>
                </c:pt>
                <c:pt idx="1141">
                  <c:v>13.41</c:v>
                </c:pt>
                <c:pt idx="1142">
                  <c:v>13.42</c:v>
                </c:pt>
                <c:pt idx="1143">
                  <c:v>13.43</c:v>
                </c:pt>
                <c:pt idx="1144">
                  <c:v>13.44</c:v>
                </c:pt>
                <c:pt idx="1145">
                  <c:v>13.45</c:v>
                </c:pt>
                <c:pt idx="1146">
                  <c:v>13.46</c:v>
                </c:pt>
                <c:pt idx="1147">
                  <c:v>13.47</c:v>
                </c:pt>
                <c:pt idx="1148">
                  <c:v>13.48</c:v>
                </c:pt>
                <c:pt idx="1149">
                  <c:v>13.49</c:v>
                </c:pt>
                <c:pt idx="1150">
                  <c:v>13.5</c:v>
                </c:pt>
                <c:pt idx="1151">
                  <c:v>13.51</c:v>
                </c:pt>
                <c:pt idx="1152">
                  <c:v>13.52</c:v>
                </c:pt>
                <c:pt idx="1153">
                  <c:v>13.53</c:v>
                </c:pt>
                <c:pt idx="1154">
                  <c:v>13.54</c:v>
                </c:pt>
                <c:pt idx="1155">
                  <c:v>13.55</c:v>
                </c:pt>
                <c:pt idx="1156">
                  <c:v>13.56</c:v>
                </c:pt>
                <c:pt idx="1157">
                  <c:v>13.57</c:v>
                </c:pt>
                <c:pt idx="1158">
                  <c:v>13.58</c:v>
                </c:pt>
                <c:pt idx="1159">
                  <c:v>13.59</c:v>
                </c:pt>
                <c:pt idx="1160">
                  <c:v>13.6</c:v>
                </c:pt>
                <c:pt idx="1161">
                  <c:v>13.61</c:v>
                </c:pt>
                <c:pt idx="1162">
                  <c:v>13.62</c:v>
                </c:pt>
                <c:pt idx="1163">
                  <c:v>13.63</c:v>
                </c:pt>
                <c:pt idx="1164">
                  <c:v>13.64</c:v>
                </c:pt>
                <c:pt idx="1165">
                  <c:v>13.65</c:v>
                </c:pt>
                <c:pt idx="1166">
                  <c:v>13.66</c:v>
                </c:pt>
                <c:pt idx="1167">
                  <c:v>13.67</c:v>
                </c:pt>
                <c:pt idx="1168">
                  <c:v>13.68</c:v>
                </c:pt>
                <c:pt idx="1169">
                  <c:v>13.69</c:v>
                </c:pt>
                <c:pt idx="1170">
                  <c:v>13.7</c:v>
                </c:pt>
                <c:pt idx="1171">
                  <c:v>13.71</c:v>
                </c:pt>
                <c:pt idx="1172">
                  <c:v>13.72</c:v>
                </c:pt>
                <c:pt idx="1173">
                  <c:v>13.73</c:v>
                </c:pt>
                <c:pt idx="1174">
                  <c:v>13.74</c:v>
                </c:pt>
                <c:pt idx="1175">
                  <c:v>13.75</c:v>
                </c:pt>
                <c:pt idx="1176">
                  <c:v>13.76</c:v>
                </c:pt>
                <c:pt idx="1177">
                  <c:v>13.77</c:v>
                </c:pt>
                <c:pt idx="1178">
                  <c:v>13.78</c:v>
                </c:pt>
                <c:pt idx="1179">
                  <c:v>13.79</c:v>
                </c:pt>
                <c:pt idx="1180">
                  <c:v>13.8</c:v>
                </c:pt>
                <c:pt idx="1181">
                  <c:v>13.81</c:v>
                </c:pt>
                <c:pt idx="1182">
                  <c:v>13.82</c:v>
                </c:pt>
                <c:pt idx="1183">
                  <c:v>13.83</c:v>
                </c:pt>
                <c:pt idx="1184">
                  <c:v>13.84</c:v>
                </c:pt>
                <c:pt idx="1185">
                  <c:v>13.85</c:v>
                </c:pt>
                <c:pt idx="1186">
                  <c:v>13.86</c:v>
                </c:pt>
                <c:pt idx="1187">
                  <c:v>13.87</c:v>
                </c:pt>
                <c:pt idx="1188">
                  <c:v>13.88</c:v>
                </c:pt>
                <c:pt idx="1189">
                  <c:v>13.89</c:v>
                </c:pt>
                <c:pt idx="1190">
                  <c:v>13.9</c:v>
                </c:pt>
                <c:pt idx="1191">
                  <c:v>13.91</c:v>
                </c:pt>
                <c:pt idx="1192">
                  <c:v>13.92</c:v>
                </c:pt>
                <c:pt idx="1193">
                  <c:v>13.93</c:v>
                </c:pt>
                <c:pt idx="1194">
                  <c:v>13.94</c:v>
                </c:pt>
                <c:pt idx="1195">
                  <c:v>13.95</c:v>
                </c:pt>
                <c:pt idx="1196">
                  <c:v>13.96</c:v>
                </c:pt>
                <c:pt idx="1197">
                  <c:v>13.97</c:v>
                </c:pt>
                <c:pt idx="1198">
                  <c:v>13.98</c:v>
                </c:pt>
                <c:pt idx="1199">
                  <c:v>13.99</c:v>
                </c:pt>
                <c:pt idx="1200">
                  <c:v>14</c:v>
                </c:pt>
                <c:pt idx="1201">
                  <c:v>14.01</c:v>
                </c:pt>
                <c:pt idx="1202">
                  <c:v>14.02</c:v>
                </c:pt>
                <c:pt idx="1203">
                  <c:v>14.03</c:v>
                </c:pt>
                <c:pt idx="1204">
                  <c:v>14.04</c:v>
                </c:pt>
                <c:pt idx="1205">
                  <c:v>14.05</c:v>
                </c:pt>
                <c:pt idx="1206">
                  <c:v>14.06</c:v>
                </c:pt>
                <c:pt idx="1207">
                  <c:v>14.07</c:v>
                </c:pt>
                <c:pt idx="1208">
                  <c:v>14.08</c:v>
                </c:pt>
                <c:pt idx="1209">
                  <c:v>14.09</c:v>
                </c:pt>
                <c:pt idx="1210">
                  <c:v>14.1</c:v>
                </c:pt>
                <c:pt idx="1211">
                  <c:v>14.11</c:v>
                </c:pt>
                <c:pt idx="1212">
                  <c:v>14.12</c:v>
                </c:pt>
                <c:pt idx="1213">
                  <c:v>14.13</c:v>
                </c:pt>
                <c:pt idx="1214">
                  <c:v>14.14</c:v>
                </c:pt>
                <c:pt idx="1215">
                  <c:v>14.15</c:v>
                </c:pt>
                <c:pt idx="1216">
                  <c:v>14.16</c:v>
                </c:pt>
                <c:pt idx="1217">
                  <c:v>14.17</c:v>
                </c:pt>
                <c:pt idx="1218">
                  <c:v>14.18</c:v>
                </c:pt>
                <c:pt idx="1219">
                  <c:v>14.19</c:v>
                </c:pt>
                <c:pt idx="1220">
                  <c:v>14.2</c:v>
                </c:pt>
                <c:pt idx="1221">
                  <c:v>14.21</c:v>
                </c:pt>
                <c:pt idx="1222">
                  <c:v>14.22</c:v>
                </c:pt>
                <c:pt idx="1223">
                  <c:v>14.23</c:v>
                </c:pt>
                <c:pt idx="1224">
                  <c:v>14.24</c:v>
                </c:pt>
                <c:pt idx="1225">
                  <c:v>14.25</c:v>
                </c:pt>
                <c:pt idx="1226">
                  <c:v>14.26</c:v>
                </c:pt>
                <c:pt idx="1227">
                  <c:v>14.27</c:v>
                </c:pt>
                <c:pt idx="1228">
                  <c:v>14.28</c:v>
                </c:pt>
                <c:pt idx="1229">
                  <c:v>14.29</c:v>
                </c:pt>
                <c:pt idx="1230">
                  <c:v>14.3</c:v>
                </c:pt>
                <c:pt idx="1231">
                  <c:v>14.31</c:v>
                </c:pt>
                <c:pt idx="1232">
                  <c:v>14.32</c:v>
                </c:pt>
                <c:pt idx="1233">
                  <c:v>14.33</c:v>
                </c:pt>
                <c:pt idx="1234">
                  <c:v>14.34</c:v>
                </c:pt>
                <c:pt idx="1235">
                  <c:v>14.35</c:v>
                </c:pt>
                <c:pt idx="1236">
                  <c:v>14.36</c:v>
                </c:pt>
                <c:pt idx="1237">
                  <c:v>14.37</c:v>
                </c:pt>
                <c:pt idx="1238">
                  <c:v>14.38</c:v>
                </c:pt>
                <c:pt idx="1239">
                  <c:v>14.39</c:v>
                </c:pt>
                <c:pt idx="1240">
                  <c:v>14.4</c:v>
                </c:pt>
                <c:pt idx="1241">
                  <c:v>14.41</c:v>
                </c:pt>
                <c:pt idx="1242">
                  <c:v>14.42</c:v>
                </c:pt>
                <c:pt idx="1243">
                  <c:v>14.43</c:v>
                </c:pt>
                <c:pt idx="1244">
                  <c:v>14.44</c:v>
                </c:pt>
                <c:pt idx="1245">
                  <c:v>14.45</c:v>
                </c:pt>
                <c:pt idx="1246">
                  <c:v>14.46</c:v>
                </c:pt>
                <c:pt idx="1247">
                  <c:v>14.47</c:v>
                </c:pt>
                <c:pt idx="1248">
                  <c:v>14.48</c:v>
                </c:pt>
                <c:pt idx="1249">
                  <c:v>14.49</c:v>
                </c:pt>
                <c:pt idx="1250">
                  <c:v>14.5</c:v>
                </c:pt>
                <c:pt idx="1251">
                  <c:v>14.51</c:v>
                </c:pt>
                <c:pt idx="1252">
                  <c:v>14.52</c:v>
                </c:pt>
                <c:pt idx="1253">
                  <c:v>14.53</c:v>
                </c:pt>
                <c:pt idx="1254">
                  <c:v>14.54</c:v>
                </c:pt>
                <c:pt idx="1255">
                  <c:v>14.55</c:v>
                </c:pt>
                <c:pt idx="1256">
                  <c:v>14.56</c:v>
                </c:pt>
                <c:pt idx="1257">
                  <c:v>14.57</c:v>
                </c:pt>
                <c:pt idx="1258">
                  <c:v>14.58</c:v>
                </c:pt>
                <c:pt idx="1259">
                  <c:v>14.59</c:v>
                </c:pt>
                <c:pt idx="1260">
                  <c:v>14.6</c:v>
                </c:pt>
                <c:pt idx="1261">
                  <c:v>14.61</c:v>
                </c:pt>
                <c:pt idx="1262">
                  <c:v>14.62</c:v>
                </c:pt>
                <c:pt idx="1263">
                  <c:v>14.63</c:v>
                </c:pt>
                <c:pt idx="1264">
                  <c:v>14.64</c:v>
                </c:pt>
                <c:pt idx="1265">
                  <c:v>14.65</c:v>
                </c:pt>
                <c:pt idx="1266">
                  <c:v>14.66</c:v>
                </c:pt>
                <c:pt idx="1267">
                  <c:v>14.67</c:v>
                </c:pt>
                <c:pt idx="1268">
                  <c:v>14.68</c:v>
                </c:pt>
                <c:pt idx="1269">
                  <c:v>14.69</c:v>
                </c:pt>
                <c:pt idx="1270">
                  <c:v>14.7</c:v>
                </c:pt>
                <c:pt idx="1271">
                  <c:v>14.71</c:v>
                </c:pt>
                <c:pt idx="1272">
                  <c:v>14.72</c:v>
                </c:pt>
                <c:pt idx="1273">
                  <c:v>14.73</c:v>
                </c:pt>
                <c:pt idx="1274">
                  <c:v>14.74</c:v>
                </c:pt>
                <c:pt idx="1275">
                  <c:v>14.75</c:v>
                </c:pt>
                <c:pt idx="1276">
                  <c:v>14.76</c:v>
                </c:pt>
                <c:pt idx="1277">
                  <c:v>14.77</c:v>
                </c:pt>
                <c:pt idx="1278">
                  <c:v>14.78</c:v>
                </c:pt>
                <c:pt idx="1279">
                  <c:v>14.79</c:v>
                </c:pt>
                <c:pt idx="1280">
                  <c:v>14.8</c:v>
                </c:pt>
                <c:pt idx="1281">
                  <c:v>14.81</c:v>
                </c:pt>
                <c:pt idx="1282">
                  <c:v>14.82</c:v>
                </c:pt>
                <c:pt idx="1283">
                  <c:v>14.83</c:v>
                </c:pt>
                <c:pt idx="1284">
                  <c:v>14.84</c:v>
                </c:pt>
                <c:pt idx="1285">
                  <c:v>14.85</c:v>
                </c:pt>
                <c:pt idx="1286">
                  <c:v>14.86</c:v>
                </c:pt>
                <c:pt idx="1287">
                  <c:v>14.87</c:v>
                </c:pt>
                <c:pt idx="1288">
                  <c:v>14.88</c:v>
                </c:pt>
                <c:pt idx="1289">
                  <c:v>14.89</c:v>
                </c:pt>
                <c:pt idx="1290">
                  <c:v>14.9</c:v>
                </c:pt>
                <c:pt idx="1291">
                  <c:v>14.91</c:v>
                </c:pt>
                <c:pt idx="1292">
                  <c:v>14.92</c:v>
                </c:pt>
                <c:pt idx="1293">
                  <c:v>14.93</c:v>
                </c:pt>
                <c:pt idx="1294">
                  <c:v>14.94</c:v>
                </c:pt>
                <c:pt idx="1295">
                  <c:v>14.95</c:v>
                </c:pt>
                <c:pt idx="1296">
                  <c:v>14.96</c:v>
                </c:pt>
                <c:pt idx="1297">
                  <c:v>14.97</c:v>
                </c:pt>
                <c:pt idx="1298">
                  <c:v>14.98</c:v>
                </c:pt>
                <c:pt idx="1299">
                  <c:v>14.99</c:v>
                </c:pt>
                <c:pt idx="1300">
                  <c:v>15</c:v>
                </c:pt>
                <c:pt idx="1301">
                  <c:v>15.01</c:v>
                </c:pt>
                <c:pt idx="1302">
                  <c:v>15.02</c:v>
                </c:pt>
                <c:pt idx="1303">
                  <c:v>15.03</c:v>
                </c:pt>
                <c:pt idx="1304">
                  <c:v>15.04</c:v>
                </c:pt>
                <c:pt idx="1305">
                  <c:v>15.05</c:v>
                </c:pt>
                <c:pt idx="1306">
                  <c:v>15.06</c:v>
                </c:pt>
                <c:pt idx="1307">
                  <c:v>15.07</c:v>
                </c:pt>
                <c:pt idx="1308">
                  <c:v>15.08</c:v>
                </c:pt>
                <c:pt idx="1309">
                  <c:v>15.09</c:v>
                </c:pt>
                <c:pt idx="1310">
                  <c:v>15.1</c:v>
                </c:pt>
                <c:pt idx="1311">
                  <c:v>15.11</c:v>
                </c:pt>
                <c:pt idx="1312">
                  <c:v>15.12</c:v>
                </c:pt>
                <c:pt idx="1313">
                  <c:v>15.13</c:v>
                </c:pt>
                <c:pt idx="1314">
                  <c:v>15.14</c:v>
                </c:pt>
                <c:pt idx="1315">
                  <c:v>15.15</c:v>
                </c:pt>
                <c:pt idx="1316">
                  <c:v>15.16</c:v>
                </c:pt>
                <c:pt idx="1317">
                  <c:v>15.17</c:v>
                </c:pt>
                <c:pt idx="1318">
                  <c:v>15.18</c:v>
                </c:pt>
                <c:pt idx="1319">
                  <c:v>15.19</c:v>
                </c:pt>
                <c:pt idx="1320">
                  <c:v>15.2</c:v>
                </c:pt>
                <c:pt idx="1321">
                  <c:v>15.21</c:v>
                </c:pt>
                <c:pt idx="1322">
                  <c:v>15.22</c:v>
                </c:pt>
                <c:pt idx="1323">
                  <c:v>15.23</c:v>
                </c:pt>
                <c:pt idx="1324">
                  <c:v>15.24</c:v>
                </c:pt>
                <c:pt idx="1325">
                  <c:v>15.25</c:v>
                </c:pt>
                <c:pt idx="1326">
                  <c:v>15.26</c:v>
                </c:pt>
                <c:pt idx="1327">
                  <c:v>15.27</c:v>
                </c:pt>
                <c:pt idx="1328">
                  <c:v>15.28</c:v>
                </c:pt>
                <c:pt idx="1329">
                  <c:v>15.29</c:v>
                </c:pt>
                <c:pt idx="1330">
                  <c:v>15.3</c:v>
                </c:pt>
                <c:pt idx="1331">
                  <c:v>15.31</c:v>
                </c:pt>
                <c:pt idx="1332">
                  <c:v>15.32</c:v>
                </c:pt>
                <c:pt idx="1333">
                  <c:v>15.33</c:v>
                </c:pt>
                <c:pt idx="1334">
                  <c:v>15.34</c:v>
                </c:pt>
                <c:pt idx="1335">
                  <c:v>15.35</c:v>
                </c:pt>
                <c:pt idx="1336">
                  <c:v>15.36</c:v>
                </c:pt>
                <c:pt idx="1337">
                  <c:v>15.37</c:v>
                </c:pt>
                <c:pt idx="1338">
                  <c:v>15.38</c:v>
                </c:pt>
                <c:pt idx="1339">
                  <c:v>15.39</c:v>
                </c:pt>
                <c:pt idx="1340">
                  <c:v>15.4</c:v>
                </c:pt>
                <c:pt idx="1341">
                  <c:v>15.41</c:v>
                </c:pt>
                <c:pt idx="1342">
                  <c:v>15.42</c:v>
                </c:pt>
                <c:pt idx="1343">
                  <c:v>15.43</c:v>
                </c:pt>
                <c:pt idx="1344">
                  <c:v>15.44</c:v>
                </c:pt>
                <c:pt idx="1345">
                  <c:v>15.45</c:v>
                </c:pt>
                <c:pt idx="1346">
                  <c:v>15.46</c:v>
                </c:pt>
                <c:pt idx="1347">
                  <c:v>15.47</c:v>
                </c:pt>
                <c:pt idx="1348">
                  <c:v>15.48</c:v>
                </c:pt>
                <c:pt idx="1349">
                  <c:v>15.49</c:v>
                </c:pt>
                <c:pt idx="1350">
                  <c:v>15.5</c:v>
                </c:pt>
                <c:pt idx="1351">
                  <c:v>15.51</c:v>
                </c:pt>
                <c:pt idx="1352">
                  <c:v>15.52</c:v>
                </c:pt>
                <c:pt idx="1353">
                  <c:v>15.53</c:v>
                </c:pt>
                <c:pt idx="1354">
                  <c:v>15.54</c:v>
                </c:pt>
                <c:pt idx="1355">
                  <c:v>15.55</c:v>
                </c:pt>
                <c:pt idx="1356">
                  <c:v>15.56</c:v>
                </c:pt>
                <c:pt idx="1357">
                  <c:v>15.57</c:v>
                </c:pt>
                <c:pt idx="1358">
                  <c:v>15.58</c:v>
                </c:pt>
                <c:pt idx="1359">
                  <c:v>15.59</c:v>
                </c:pt>
                <c:pt idx="1360">
                  <c:v>15.6</c:v>
                </c:pt>
                <c:pt idx="1361">
                  <c:v>15.61</c:v>
                </c:pt>
                <c:pt idx="1362">
                  <c:v>15.62</c:v>
                </c:pt>
                <c:pt idx="1363">
                  <c:v>15.63</c:v>
                </c:pt>
                <c:pt idx="1364">
                  <c:v>15.64</c:v>
                </c:pt>
                <c:pt idx="1365">
                  <c:v>15.65</c:v>
                </c:pt>
                <c:pt idx="1366">
                  <c:v>15.66</c:v>
                </c:pt>
                <c:pt idx="1367">
                  <c:v>15.67</c:v>
                </c:pt>
                <c:pt idx="1368">
                  <c:v>15.68</c:v>
                </c:pt>
                <c:pt idx="1369">
                  <c:v>15.69</c:v>
                </c:pt>
                <c:pt idx="1370">
                  <c:v>15.7</c:v>
                </c:pt>
                <c:pt idx="1371">
                  <c:v>15.71</c:v>
                </c:pt>
                <c:pt idx="1372">
                  <c:v>15.72</c:v>
                </c:pt>
                <c:pt idx="1373">
                  <c:v>15.73</c:v>
                </c:pt>
                <c:pt idx="1374">
                  <c:v>15.74</c:v>
                </c:pt>
                <c:pt idx="1375">
                  <c:v>15.75</c:v>
                </c:pt>
                <c:pt idx="1376">
                  <c:v>15.76</c:v>
                </c:pt>
                <c:pt idx="1377">
                  <c:v>15.77</c:v>
                </c:pt>
                <c:pt idx="1378">
                  <c:v>15.78</c:v>
                </c:pt>
                <c:pt idx="1379">
                  <c:v>15.79</c:v>
                </c:pt>
                <c:pt idx="1380">
                  <c:v>15.8</c:v>
                </c:pt>
                <c:pt idx="1381">
                  <c:v>15.81</c:v>
                </c:pt>
                <c:pt idx="1382">
                  <c:v>15.82</c:v>
                </c:pt>
                <c:pt idx="1383">
                  <c:v>15.83</c:v>
                </c:pt>
                <c:pt idx="1384">
                  <c:v>15.84</c:v>
                </c:pt>
                <c:pt idx="1385">
                  <c:v>15.85</c:v>
                </c:pt>
                <c:pt idx="1386">
                  <c:v>15.86</c:v>
                </c:pt>
                <c:pt idx="1387">
                  <c:v>15.87</c:v>
                </c:pt>
                <c:pt idx="1388">
                  <c:v>15.88</c:v>
                </c:pt>
                <c:pt idx="1389">
                  <c:v>15.89</c:v>
                </c:pt>
                <c:pt idx="1390">
                  <c:v>15.9</c:v>
                </c:pt>
                <c:pt idx="1391">
                  <c:v>15.91</c:v>
                </c:pt>
                <c:pt idx="1392">
                  <c:v>15.92</c:v>
                </c:pt>
                <c:pt idx="1393">
                  <c:v>15.93</c:v>
                </c:pt>
                <c:pt idx="1394">
                  <c:v>15.94</c:v>
                </c:pt>
                <c:pt idx="1395">
                  <c:v>15.95</c:v>
                </c:pt>
                <c:pt idx="1396">
                  <c:v>15.96</c:v>
                </c:pt>
                <c:pt idx="1397">
                  <c:v>15.97</c:v>
                </c:pt>
                <c:pt idx="1398">
                  <c:v>15.98</c:v>
                </c:pt>
                <c:pt idx="1399">
                  <c:v>15.99</c:v>
                </c:pt>
                <c:pt idx="1400">
                  <c:v>16</c:v>
                </c:pt>
                <c:pt idx="1401">
                  <c:v>16.010000000000002</c:v>
                </c:pt>
                <c:pt idx="1402">
                  <c:v>16.02</c:v>
                </c:pt>
                <c:pt idx="1403">
                  <c:v>16.03</c:v>
                </c:pt>
                <c:pt idx="1404">
                  <c:v>16.04</c:v>
                </c:pt>
                <c:pt idx="1405">
                  <c:v>16.05</c:v>
                </c:pt>
                <c:pt idx="1406">
                  <c:v>16.059999999999999</c:v>
                </c:pt>
                <c:pt idx="1407">
                  <c:v>16.07</c:v>
                </c:pt>
                <c:pt idx="1408">
                  <c:v>16.079999999999998</c:v>
                </c:pt>
                <c:pt idx="1409">
                  <c:v>16.09</c:v>
                </c:pt>
                <c:pt idx="1410">
                  <c:v>16.100000000000001</c:v>
                </c:pt>
                <c:pt idx="1411">
                  <c:v>16.11</c:v>
                </c:pt>
                <c:pt idx="1412">
                  <c:v>16.12</c:v>
                </c:pt>
                <c:pt idx="1413">
                  <c:v>16.13</c:v>
                </c:pt>
                <c:pt idx="1414">
                  <c:v>16.14</c:v>
                </c:pt>
                <c:pt idx="1415">
                  <c:v>16.149999999999999</c:v>
                </c:pt>
                <c:pt idx="1416">
                  <c:v>16.16</c:v>
                </c:pt>
                <c:pt idx="1417">
                  <c:v>16.170000000000002</c:v>
                </c:pt>
                <c:pt idx="1418">
                  <c:v>16.18</c:v>
                </c:pt>
                <c:pt idx="1419">
                  <c:v>16.190000000000001</c:v>
                </c:pt>
                <c:pt idx="1420">
                  <c:v>16.2</c:v>
                </c:pt>
                <c:pt idx="1421">
                  <c:v>16.21</c:v>
                </c:pt>
                <c:pt idx="1422">
                  <c:v>16.22</c:v>
                </c:pt>
                <c:pt idx="1423">
                  <c:v>16.23</c:v>
                </c:pt>
                <c:pt idx="1424">
                  <c:v>16.239999999999998</c:v>
                </c:pt>
                <c:pt idx="1425">
                  <c:v>16.25</c:v>
                </c:pt>
                <c:pt idx="1426">
                  <c:v>16.260000000000002</c:v>
                </c:pt>
                <c:pt idx="1427">
                  <c:v>16.27</c:v>
                </c:pt>
                <c:pt idx="1428">
                  <c:v>16.28</c:v>
                </c:pt>
                <c:pt idx="1429">
                  <c:v>16.29</c:v>
                </c:pt>
                <c:pt idx="1430">
                  <c:v>16.3</c:v>
                </c:pt>
                <c:pt idx="1431">
                  <c:v>16.309999999999999</c:v>
                </c:pt>
                <c:pt idx="1432">
                  <c:v>16.32</c:v>
                </c:pt>
                <c:pt idx="1433">
                  <c:v>16.329999999999998</c:v>
                </c:pt>
                <c:pt idx="1434">
                  <c:v>16.34</c:v>
                </c:pt>
                <c:pt idx="1435">
                  <c:v>16.350000000000001</c:v>
                </c:pt>
                <c:pt idx="1436">
                  <c:v>16.36</c:v>
                </c:pt>
                <c:pt idx="1437">
                  <c:v>16.37</c:v>
                </c:pt>
                <c:pt idx="1438">
                  <c:v>16.38</c:v>
                </c:pt>
                <c:pt idx="1439">
                  <c:v>16.39</c:v>
                </c:pt>
                <c:pt idx="1440">
                  <c:v>16.399999999999999</c:v>
                </c:pt>
                <c:pt idx="1441">
                  <c:v>16.41</c:v>
                </c:pt>
                <c:pt idx="1442">
                  <c:v>16.420000000000002</c:v>
                </c:pt>
                <c:pt idx="1443">
                  <c:v>16.43</c:v>
                </c:pt>
                <c:pt idx="1444">
                  <c:v>16.440000000000001</c:v>
                </c:pt>
                <c:pt idx="1445">
                  <c:v>16.45</c:v>
                </c:pt>
                <c:pt idx="1446">
                  <c:v>16.46</c:v>
                </c:pt>
                <c:pt idx="1447">
                  <c:v>16.47</c:v>
                </c:pt>
                <c:pt idx="1448">
                  <c:v>16.48</c:v>
                </c:pt>
                <c:pt idx="1449">
                  <c:v>16.489999999999998</c:v>
                </c:pt>
                <c:pt idx="1450">
                  <c:v>16.5</c:v>
                </c:pt>
                <c:pt idx="1451">
                  <c:v>16.510000000000002</c:v>
                </c:pt>
                <c:pt idx="1452">
                  <c:v>16.52</c:v>
                </c:pt>
                <c:pt idx="1453">
                  <c:v>16.53</c:v>
                </c:pt>
                <c:pt idx="1454">
                  <c:v>16.54</c:v>
                </c:pt>
                <c:pt idx="1455">
                  <c:v>16.55</c:v>
                </c:pt>
                <c:pt idx="1456">
                  <c:v>16.559999999999999</c:v>
                </c:pt>
                <c:pt idx="1457">
                  <c:v>16.57</c:v>
                </c:pt>
                <c:pt idx="1458">
                  <c:v>16.579999999999998</c:v>
                </c:pt>
                <c:pt idx="1459">
                  <c:v>16.59</c:v>
                </c:pt>
                <c:pt idx="1460">
                  <c:v>16.600000000000001</c:v>
                </c:pt>
                <c:pt idx="1461">
                  <c:v>16.61</c:v>
                </c:pt>
                <c:pt idx="1462">
                  <c:v>16.62</c:v>
                </c:pt>
                <c:pt idx="1463">
                  <c:v>16.63</c:v>
                </c:pt>
                <c:pt idx="1464">
                  <c:v>16.64</c:v>
                </c:pt>
                <c:pt idx="1465">
                  <c:v>16.649999999999999</c:v>
                </c:pt>
                <c:pt idx="1466">
                  <c:v>16.66</c:v>
                </c:pt>
                <c:pt idx="1467">
                  <c:v>16.670000000000002</c:v>
                </c:pt>
                <c:pt idx="1468">
                  <c:v>16.68</c:v>
                </c:pt>
                <c:pt idx="1469">
                  <c:v>16.690000000000001</c:v>
                </c:pt>
                <c:pt idx="1470">
                  <c:v>16.7</c:v>
                </c:pt>
                <c:pt idx="1471">
                  <c:v>16.71</c:v>
                </c:pt>
                <c:pt idx="1472">
                  <c:v>16.72</c:v>
                </c:pt>
                <c:pt idx="1473">
                  <c:v>16.73</c:v>
                </c:pt>
                <c:pt idx="1474">
                  <c:v>16.739999999999998</c:v>
                </c:pt>
                <c:pt idx="1475">
                  <c:v>16.75</c:v>
                </c:pt>
                <c:pt idx="1476">
                  <c:v>16.760000000000002</c:v>
                </c:pt>
                <c:pt idx="1477">
                  <c:v>16.77</c:v>
                </c:pt>
                <c:pt idx="1478">
                  <c:v>16.78</c:v>
                </c:pt>
                <c:pt idx="1479">
                  <c:v>16.79</c:v>
                </c:pt>
                <c:pt idx="1480">
                  <c:v>16.8</c:v>
                </c:pt>
                <c:pt idx="1481">
                  <c:v>16.809999999999999</c:v>
                </c:pt>
                <c:pt idx="1482">
                  <c:v>16.82</c:v>
                </c:pt>
                <c:pt idx="1483">
                  <c:v>16.829999999999998</c:v>
                </c:pt>
                <c:pt idx="1484">
                  <c:v>16.84</c:v>
                </c:pt>
                <c:pt idx="1485">
                  <c:v>16.850000000000001</c:v>
                </c:pt>
                <c:pt idx="1486">
                  <c:v>16.86</c:v>
                </c:pt>
                <c:pt idx="1487">
                  <c:v>16.87</c:v>
                </c:pt>
                <c:pt idx="1488">
                  <c:v>16.88</c:v>
                </c:pt>
                <c:pt idx="1489">
                  <c:v>16.89</c:v>
                </c:pt>
                <c:pt idx="1490">
                  <c:v>16.899999999999999</c:v>
                </c:pt>
                <c:pt idx="1491">
                  <c:v>16.91</c:v>
                </c:pt>
                <c:pt idx="1492">
                  <c:v>16.920000000000002</c:v>
                </c:pt>
                <c:pt idx="1493">
                  <c:v>16.93</c:v>
                </c:pt>
                <c:pt idx="1494">
                  <c:v>16.940000000000001</c:v>
                </c:pt>
                <c:pt idx="1495">
                  <c:v>16.95</c:v>
                </c:pt>
                <c:pt idx="1496">
                  <c:v>16.96</c:v>
                </c:pt>
                <c:pt idx="1497">
                  <c:v>16.97</c:v>
                </c:pt>
                <c:pt idx="1498">
                  <c:v>16.98</c:v>
                </c:pt>
                <c:pt idx="1499">
                  <c:v>16.989999999999998</c:v>
                </c:pt>
                <c:pt idx="1500">
                  <c:v>17</c:v>
                </c:pt>
                <c:pt idx="1501">
                  <c:v>17.010000000000002</c:v>
                </c:pt>
                <c:pt idx="1502">
                  <c:v>17.02</c:v>
                </c:pt>
                <c:pt idx="1503">
                  <c:v>17.03</c:v>
                </c:pt>
                <c:pt idx="1504">
                  <c:v>17.04</c:v>
                </c:pt>
                <c:pt idx="1505">
                  <c:v>17.05</c:v>
                </c:pt>
                <c:pt idx="1506">
                  <c:v>17.059999999999999</c:v>
                </c:pt>
                <c:pt idx="1507">
                  <c:v>17.07</c:v>
                </c:pt>
                <c:pt idx="1508">
                  <c:v>17.079999999999998</c:v>
                </c:pt>
                <c:pt idx="1509">
                  <c:v>17.09</c:v>
                </c:pt>
                <c:pt idx="1510">
                  <c:v>17.100000000000001</c:v>
                </c:pt>
                <c:pt idx="1511">
                  <c:v>17.11</c:v>
                </c:pt>
                <c:pt idx="1512">
                  <c:v>17.12</c:v>
                </c:pt>
                <c:pt idx="1513">
                  <c:v>17.13</c:v>
                </c:pt>
                <c:pt idx="1514">
                  <c:v>17.14</c:v>
                </c:pt>
                <c:pt idx="1515">
                  <c:v>17.149999999999999</c:v>
                </c:pt>
                <c:pt idx="1516">
                  <c:v>17.16</c:v>
                </c:pt>
                <c:pt idx="1517">
                  <c:v>17.170000000000002</c:v>
                </c:pt>
                <c:pt idx="1518">
                  <c:v>17.18</c:v>
                </c:pt>
                <c:pt idx="1519">
                  <c:v>17.190000000000001</c:v>
                </c:pt>
                <c:pt idx="1520">
                  <c:v>17.2</c:v>
                </c:pt>
                <c:pt idx="1521">
                  <c:v>17.21</c:v>
                </c:pt>
                <c:pt idx="1522">
                  <c:v>17.22</c:v>
                </c:pt>
                <c:pt idx="1523">
                  <c:v>17.23</c:v>
                </c:pt>
                <c:pt idx="1524">
                  <c:v>17.239999999999998</c:v>
                </c:pt>
                <c:pt idx="1525">
                  <c:v>17.25</c:v>
                </c:pt>
                <c:pt idx="1526">
                  <c:v>17.260000000000002</c:v>
                </c:pt>
                <c:pt idx="1527">
                  <c:v>17.27</c:v>
                </c:pt>
                <c:pt idx="1528">
                  <c:v>17.28</c:v>
                </c:pt>
                <c:pt idx="1529">
                  <c:v>17.29</c:v>
                </c:pt>
                <c:pt idx="1530">
                  <c:v>17.3</c:v>
                </c:pt>
                <c:pt idx="1531">
                  <c:v>17.309999999999999</c:v>
                </c:pt>
                <c:pt idx="1532">
                  <c:v>17.32</c:v>
                </c:pt>
                <c:pt idx="1533">
                  <c:v>17.329999999999998</c:v>
                </c:pt>
                <c:pt idx="1534">
                  <c:v>17.34</c:v>
                </c:pt>
                <c:pt idx="1535">
                  <c:v>17.350000000000001</c:v>
                </c:pt>
                <c:pt idx="1536">
                  <c:v>17.36</c:v>
                </c:pt>
                <c:pt idx="1537">
                  <c:v>17.37</c:v>
                </c:pt>
                <c:pt idx="1538">
                  <c:v>17.38</c:v>
                </c:pt>
                <c:pt idx="1539">
                  <c:v>17.39</c:v>
                </c:pt>
                <c:pt idx="1540">
                  <c:v>17.399999999999999</c:v>
                </c:pt>
                <c:pt idx="1541">
                  <c:v>17.41</c:v>
                </c:pt>
                <c:pt idx="1542">
                  <c:v>17.420000000000002</c:v>
                </c:pt>
                <c:pt idx="1543">
                  <c:v>17.43</c:v>
                </c:pt>
                <c:pt idx="1544">
                  <c:v>17.440000000000001</c:v>
                </c:pt>
                <c:pt idx="1545">
                  <c:v>17.45</c:v>
                </c:pt>
                <c:pt idx="1546">
                  <c:v>17.46</c:v>
                </c:pt>
                <c:pt idx="1547">
                  <c:v>17.47</c:v>
                </c:pt>
                <c:pt idx="1548">
                  <c:v>17.48</c:v>
                </c:pt>
                <c:pt idx="1549">
                  <c:v>17.489999999999998</c:v>
                </c:pt>
                <c:pt idx="1550">
                  <c:v>17.5</c:v>
                </c:pt>
                <c:pt idx="1551">
                  <c:v>17.510000000000002</c:v>
                </c:pt>
                <c:pt idx="1552">
                  <c:v>17.52</c:v>
                </c:pt>
                <c:pt idx="1553">
                  <c:v>17.53</c:v>
                </c:pt>
                <c:pt idx="1554">
                  <c:v>17.54</c:v>
                </c:pt>
                <c:pt idx="1555">
                  <c:v>17.55</c:v>
                </c:pt>
                <c:pt idx="1556">
                  <c:v>17.559999999999999</c:v>
                </c:pt>
                <c:pt idx="1557">
                  <c:v>17.57</c:v>
                </c:pt>
                <c:pt idx="1558">
                  <c:v>17.579999999999998</c:v>
                </c:pt>
                <c:pt idx="1559">
                  <c:v>17.59</c:v>
                </c:pt>
                <c:pt idx="1560">
                  <c:v>17.600000000000001</c:v>
                </c:pt>
                <c:pt idx="1561">
                  <c:v>17.61</c:v>
                </c:pt>
                <c:pt idx="1562">
                  <c:v>17.62</c:v>
                </c:pt>
                <c:pt idx="1563">
                  <c:v>17.63</c:v>
                </c:pt>
                <c:pt idx="1564">
                  <c:v>17.64</c:v>
                </c:pt>
                <c:pt idx="1565">
                  <c:v>17.649999999999999</c:v>
                </c:pt>
                <c:pt idx="1566">
                  <c:v>17.66</c:v>
                </c:pt>
                <c:pt idx="1567">
                  <c:v>17.670000000000002</c:v>
                </c:pt>
                <c:pt idx="1568">
                  <c:v>17.68</c:v>
                </c:pt>
                <c:pt idx="1569">
                  <c:v>17.690000000000001</c:v>
                </c:pt>
                <c:pt idx="1570">
                  <c:v>17.7</c:v>
                </c:pt>
                <c:pt idx="1571">
                  <c:v>17.71</c:v>
                </c:pt>
                <c:pt idx="1572">
                  <c:v>17.72</c:v>
                </c:pt>
                <c:pt idx="1573">
                  <c:v>17.73</c:v>
                </c:pt>
                <c:pt idx="1574">
                  <c:v>17.739999999999998</c:v>
                </c:pt>
                <c:pt idx="1575">
                  <c:v>17.75</c:v>
                </c:pt>
                <c:pt idx="1576">
                  <c:v>17.760000000000002</c:v>
                </c:pt>
                <c:pt idx="1577">
                  <c:v>17.77</c:v>
                </c:pt>
                <c:pt idx="1578">
                  <c:v>17.78</c:v>
                </c:pt>
                <c:pt idx="1579">
                  <c:v>17.79</c:v>
                </c:pt>
                <c:pt idx="1580">
                  <c:v>17.8</c:v>
                </c:pt>
                <c:pt idx="1581">
                  <c:v>17.809999999999999</c:v>
                </c:pt>
                <c:pt idx="1582">
                  <c:v>17.82</c:v>
                </c:pt>
                <c:pt idx="1583">
                  <c:v>17.829999999999998</c:v>
                </c:pt>
                <c:pt idx="1584">
                  <c:v>17.84</c:v>
                </c:pt>
                <c:pt idx="1585">
                  <c:v>17.850000000000001</c:v>
                </c:pt>
                <c:pt idx="1586">
                  <c:v>17.86</c:v>
                </c:pt>
                <c:pt idx="1587">
                  <c:v>17.87</c:v>
                </c:pt>
                <c:pt idx="1588">
                  <c:v>17.88</c:v>
                </c:pt>
                <c:pt idx="1589">
                  <c:v>17.89</c:v>
                </c:pt>
                <c:pt idx="1590">
                  <c:v>17.899999999999999</c:v>
                </c:pt>
                <c:pt idx="1591">
                  <c:v>17.91</c:v>
                </c:pt>
                <c:pt idx="1592">
                  <c:v>17.920000000000002</c:v>
                </c:pt>
                <c:pt idx="1593">
                  <c:v>17.93</c:v>
                </c:pt>
                <c:pt idx="1594">
                  <c:v>17.940000000000001</c:v>
                </c:pt>
                <c:pt idx="1595">
                  <c:v>17.95</c:v>
                </c:pt>
                <c:pt idx="1596">
                  <c:v>17.96</c:v>
                </c:pt>
                <c:pt idx="1597">
                  <c:v>17.97</c:v>
                </c:pt>
                <c:pt idx="1598">
                  <c:v>17.98</c:v>
                </c:pt>
                <c:pt idx="1599">
                  <c:v>17.989999999999998</c:v>
                </c:pt>
                <c:pt idx="1600">
                  <c:v>18</c:v>
                </c:pt>
                <c:pt idx="1601">
                  <c:v>18.010000000000002</c:v>
                </c:pt>
                <c:pt idx="1602">
                  <c:v>18.02</c:v>
                </c:pt>
                <c:pt idx="1603">
                  <c:v>18.03</c:v>
                </c:pt>
                <c:pt idx="1604">
                  <c:v>18.04</c:v>
                </c:pt>
                <c:pt idx="1605">
                  <c:v>18.05</c:v>
                </c:pt>
                <c:pt idx="1606">
                  <c:v>18.059999999999999</c:v>
                </c:pt>
                <c:pt idx="1607">
                  <c:v>18.07</c:v>
                </c:pt>
                <c:pt idx="1608">
                  <c:v>18.079999999999998</c:v>
                </c:pt>
                <c:pt idx="1609">
                  <c:v>18.09</c:v>
                </c:pt>
                <c:pt idx="1610">
                  <c:v>18.100000000000001</c:v>
                </c:pt>
                <c:pt idx="1611">
                  <c:v>18.11</c:v>
                </c:pt>
                <c:pt idx="1612">
                  <c:v>18.12</c:v>
                </c:pt>
                <c:pt idx="1613">
                  <c:v>18.13</c:v>
                </c:pt>
                <c:pt idx="1614">
                  <c:v>18.14</c:v>
                </c:pt>
                <c:pt idx="1615">
                  <c:v>18.149999999999999</c:v>
                </c:pt>
                <c:pt idx="1616">
                  <c:v>18.16</c:v>
                </c:pt>
                <c:pt idx="1617">
                  <c:v>18.170000000000002</c:v>
                </c:pt>
                <c:pt idx="1618">
                  <c:v>18.18</c:v>
                </c:pt>
                <c:pt idx="1619">
                  <c:v>18.190000000000001</c:v>
                </c:pt>
                <c:pt idx="1620">
                  <c:v>18.2</c:v>
                </c:pt>
                <c:pt idx="1621">
                  <c:v>18.21</c:v>
                </c:pt>
                <c:pt idx="1622">
                  <c:v>18.22</c:v>
                </c:pt>
                <c:pt idx="1623">
                  <c:v>18.23</c:v>
                </c:pt>
                <c:pt idx="1624">
                  <c:v>18.239999999999998</c:v>
                </c:pt>
                <c:pt idx="1625">
                  <c:v>18.25</c:v>
                </c:pt>
                <c:pt idx="1626">
                  <c:v>18.260000000000002</c:v>
                </c:pt>
                <c:pt idx="1627">
                  <c:v>18.27</c:v>
                </c:pt>
                <c:pt idx="1628">
                  <c:v>18.28</c:v>
                </c:pt>
                <c:pt idx="1629">
                  <c:v>18.29</c:v>
                </c:pt>
                <c:pt idx="1630">
                  <c:v>18.3</c:v>
                </c:pt>
                <c:pt idx="1631">
                  <c:v>18.309999999999999</c:v>
                </c:pt>
                <c:pt idx="1632">
                  <c:v>18.32</c:v>
                </c:pt>
                <c:pt idx="1633">
                  <c:v>18.329999999999998</c:v>
                </c:pt>
                <c:pt idx="1634">
                  <c:v>18.34</c:v>
                </c:pt>
                <c:pt idx="1635">
                  <c:v>18.350000000000001</c:v>
                </c:pt>
                <c:pt idx="1636">
                  <c:v>18.36</c:v>
                </c:pt>
                <c:pt idx="1637">
                  <c:v>18.37</c:v>
                </c:pt>
                <c:pt idx="1638">
                  <c:v>18.38</c:v>
                </c:pt>
                <c:pt idx="1639">
                  <c:v>18.39</c:v>
                </c:pt>
                <c:pt idx="1640">
                  <c:v>18.399999999999999</c:v>
                </c:pt>
                <c:pt idx="1641">
                  <c:v>18.41</c:v>
                </c:pt>
                <c:pt idx="1642">
                  <c:v>18.420000000000002</c:v>
                </c:pt>
                <c:pt idx="1643">
                  <c:v>18.43</c:v>
                </c:pt>
                <c:pt idx="1644">
                  <c:v>18.440000000000001</c:v>
                </c:pt>
                <c:pt idx="1645">
                  <c:v>18.45</c:v>
                </c:pt>
                <c:pt idx="1646">
                  <c:v>18.46</c:v>
                </c:pt>
                <c:pt idx="1647">
                  <c:v>18.47</c:v>
                </c:pt>
                <c:pt idx="1648">
                  <c:v>18.48</c:v>
                </c:pt>
                <c:pt idx="1649">
                  <c:v>18.489999999999998</c:v>
                </c:pt>
                <c:pt idx="1650">
                  <c:v>18.5</c:v>
                </c:pt>
                <c:pt idx="1651">
                  <c:v>18.510000000000002</c:v>
                </c:pt>
                <c:pt idx="1652">
                  <c:v>18.52</c:v>
                </c:pt>
                <c:pt idx="1653">
                  <c:v>18.53</c:v>
                </c:pt>
                <c:pt idx="1654">
                  <c:v>18.54</c:v>
                </c:pt>
                <c:pt idx="1655">
                  <c:v>18.55</c:v>
                </c:pt>
                <c:pt idx="1656">
                  <c:v>18.559999999999999</c:v>
                </c:pt>
                <c:pt idx="1657">
                  <c:v>18.57</c:v>
                </c:pt>
                <c:pt idx="1658">
                  <c:v>18.579999999999998</c:v>
                </c:pt>
                <c:pt idx="1659">
                  <c:v>18.59</c:v>
                </c:pt>
                <c:pt idx="1660">
                  <c:v>18.600000000000001</c:v>
                </c:pt>
                <c:pt idx="1661">
                  <c:v>18.61</c:v>
                </c:pt>
                <c:pt idx="1662">
                  <c:v>18.62</c:v>
                </c:pt>
                <c:pt idx="1663">
                  <c:v>18.63</c:v>
                </c:pt>
                <c:pt idx="1664">
                  <c:v>18.64</c:v>
                </c:pt>
                <c:pt idx="1665">
                  <c:v>18.649999999999999</c:v>
                </c:pt>
                <c:pt idx="1666">
                  <c:v>18.66</c:v>
                </c:pt>
                <c:pt idx="1667">
                  <c:v>18.670000000000002</c:v>
                </c:pt>
                <c:pt idx="1668">
                  <c:v>18.68</c:v>
                </c:pt>
                <c:pt idx="1669">
                  <c:v>18.690000000000001</c:v>
                </c:pt>
                <c:pt idx="1670">
                  <c:v>18.7</c:v>
                </c:pt>
                <c:pt idx="1671">
                  <c:v>18.71</c:v>
                </c:pt>
                <c:pt idx="1672">
                  <c:v>18.72</c:v>
                </c:pt>
                <c:pt idx="1673">
                  <c:v>18.73</c:v>
                </c:pt>
                <c:pt idx="1674">
                  <c:v>18.739999999999998</c:v>
                </c:pt>
                <c:pt idx="1675">
                  <c:v>18.75</c:v>
                </c:pt>
                <c:pt idx="1676">
                  <c:v>18.760000000000002</c:v>
                </c:pt>
                <c:pt idx="1677">
                  <c:v>18.77</c:v>
                </c:pt>
                <c:pt idx="1678">
                  <c:v>18.78</c:v>
                </c:pt>
                <c:pt idx="1679">
                  <c:v>18.79</c:v>
                </c:pt>
                <c:pt idx="1680">
                  <c:v>18.8</c:v>
                </c:pt>
                <c:pt idx="1681">
                  <c:v>18.809999999999999</c:v>
                </c:pt>
                <c:pt idx="1682">
                  <c:v>18.82</c:v>
                </c:pt>
                <c:pt idx="1683">
                  <c:v>18.829999999999998</c:v>
                </c:pt>
                <c:pt idx="1684">
                  <c:v>18.84</c:v>
                </c:pt>
                <c:pt idx="1685">
                  <c:v>18.850000000000001</c:v>
                </c:pt>
                <c:pt idx="1686">
                  <c:v>18.86</c:v>
                </c:pt>
                <c:pt idx="1687">
                  <c:v>18.87</c:v>
                </c:pt>
                <c:pt idx="1688">
                  <c:v>18.88</c:v>
                </c:pt>
                <c:pt idx="1689">
                  <c:v>18.89</c:v>
                </c:pt>
                <c:pt idx="1690">
                  <c:v>18.899999999999999</c:v>
                </c:pt>
                <c:pt idx="1691">
                  <c:v>18.91</c:v>
                </c:pt>
                <c:pt idx="1692">
                  <c:v>18.920000000000002</c:v>
                </c:pt>
                <c:pt idx="1693">
                  <c:v>18.93</c:v>
                </c:pt>
                <c:pt idx="1694">
                  <c:v>18.940000000000001</c:v>
                </c:pt>
                <c:pt idx="1695">
                  <c:v>18.95</c:v>
                </c:pt>
                <c:pt idx="1696">
                  <c:v>18.96</c:v>
                </c:pt>
                <c:pt idx="1697">
                  <c:v>18.97</c:v>
                </c:pt>
                <c:pt idx="1698">
                  <c:v>18.98</c:v>
                </c:pt>
                <c:pt idx="1699">
                  <c:v>18.989999999999998</c:v>
                </c:pt>
                <c:pt idx="1700">
                  <c:v>19</c:v>
                </c:pt>
                <c:pt idx="1701">
                  <c:v>19.010000000000002</c:v>
                </c:pt>
                <c:pt idx="1702">
                  <c:v>19.02</c:v>
                </c:pt>
                <c:pt idx="1703">
                  <c:v>19.03</c:v>
                </c:pt>
                <c:pt idx="1704">
                  <c:v>19.04</c:v>
                </c:pt>
                <c:pt idx="1705">
                  <c:v>19.05</c:v>
                </c:pt>
                <c:pt idx="1706">
                  <c:v>19.059999999999999</c:v>
                </c:pt>
                <c:pt idx="1707">
                  <c:v>19.07</c:v>
                </c:pt>
                <c:pt idx="1708">
                  <c:v>19.079999999999998</c:v>
                </c:pt>
                <c:pt idx="1709">
                  <c:v>19.09</c:v>
                </c:pt>
                <c:pt idx="1710">
                  <c:v>19.100000000000001</c:v>
                </c:pt>
                <c:pt idx="1711">
                  <c:v>19.11</c:v>
                </c:pt>
                <c:pt idx="1712">
                  <c:v>19.12</c:v>
                </c:pt>
                <c:pt idx="1713">
                  <c:v>19.13</c:v>
                </c:pt>
                <c:pt idx="1714">
                  <c:v>19.14</c:v>
                </c:pt>
                <c:pt idx="1715">
                  <c:v>19.149999999999999</c:v>
                </c:pt>
                <c:pt idx="1716">
                  <c:v>19.16</c:v>
                </c:pt>
                <c:pt idx="1717">
                  <c:v>19.170000000000002</c:v>
                </c:pt>
                <c:pt idx="1718">
                  <c:v>19.18</c:v>
                </c:pt>
                <c:pt idx="1719">
                  <c:v>19.190000000000001</c:v>
                </c:pt>
                <c:pt idx="1720">
                  <c:v>19.2</c:v>
                </c:pt>
                <c:pt idx="1721">
                  <c:v>19.21</c:v>
                </c:pt>
                <c:pt idx="1722">
                  <c:v>19.22</c:v>
                </c:pt>
                <c:pt idx="1723">
                  <c:v>19.23</c:v>
                </c:pt>
                <c:pt idx="1724">
                  <c:v>19.239999999999998</c:v>
                </c:pt>
                <c:pt idx="1725">
                  <c:v>19.25</c:v>
                </c:pt>
                <c:pt idx="1726">
                  <c:v>19.260000000000002</c:v>
                </c:pt>
                <c:pt idx="1727">
                  <c:v>19.27</c:v>
                </c:pt>
                <c:pt idx="1728">
                  <c:v>19.28</c:v>
                </c:pt>
                <c:pt idx="1729">
                  <c:v>19.29</c:v>
                </c:pt>
                <c:pt idx="1730">
                  <c:v>19.3</c:v>
                </c:pt>
                <c:pt idx="1731">
                  <c:v>19.309999999999999</c:v>
                </c:pt>
                <c:pt idx="1732">
                  <c:v>19.32</c:v>
                </c:pt>
                <c:pt idx="1733">
                  <c:v>19.329999999999998</c:v>
                </c:pt>
                <c:pt idx="1734">
                  <c:v>19.34</c:v>
                </c:pt>
                <c:pt idx="1735">
                  <c:v>19.350000000000001</c:v>
                </c:pt>
                <c:pt idx="1736">
                  <c:v>19.36</c:v>
                </c:pt>
                <c:pt idx="1737">
                  <c:v>19.37</c:v>
                </c:pt>
                <c:pt idx="1738">
                  <c:v>19.38</c:v>
                </c:pt>
                <c:pt idx="1739">
                  <c:v>19.39</c:v>
                </c:pt>
                <c:pt idx="1740">
                  <c:v>19.399999999999999</c:v>
                </c:pt>
                <c:pt idx="1741">
                  <c:v>19.41</c:v>
                </c:pt>
                <c:pt idx="1742">
                  <c:v>19.420000000000002</c:v>
                </c:pt>
                <c:pt idx="1743">
                  <c:v>19.43</c:v>
                </c:pt>
                <c:pt idx="1744">
                  <c:v>19.440000000000001</c:v>
                </c:pt>
                <c:pt idx="1745">
                  <c:v>19.45</c:v>
                </c:pt>
                <c:pt idx="1746">
                  <c:v>19.46</c:v>
                </c:pt>
                <c:pt idx="1747">
                  <c:v>19.47</c:v>
                </c:pt>
                <c:pt idx="1748">
                  <c:v>19.48</c:v>
                </c:pt>
                <c:pt idx="1749">
                  <c:v>19.489999999999998</c:v>
                </c:pt>
                <c:pt idx="1750">
                  <c:v>19.5</c:v>
                </c:pt>
                <c:pt idx="1751">
                  <c:v>19.510000000000002</c:v>
                </c:pt>
                <c:pt idx="1752">
                  <c:v>19.52</c:v>
                </c:pt>
                <c:pt idx="1753">
                  <c:v>19.53</c:v>
                </c:pt>
                <c:pt idx="1754">
                  <c:v>19.54</c:v>
                </c:pt>
                <c:pt idx="1755">
                  <c:v>19.55</c:v>
                </c:pt>
                <c:pt idx="1756">
                  <c:v>19.559999999999999</c:v>
                </c:pt>
                <c:pt idx="1757">
                  <c:v>19.57</c:v>
                </c:pt>
                <c:pt idx="1758">
                  <c:v>19.579999999999998</c:v>
                </c:pt>
                <c:pt idx="1759">
                  <c:v>19.59</c:v>
                </c:pt>
                <c:pt idx="1760">
                  <c:v>19.600000000000001</c:v>
                </c:pt>
                <c:pt idx="1761">
                  <c:v>19.61</c:v>
                </c:pt>
                <c:pt idx="1762">
                  <c:v>19.62</c:v>
                </c:pt>
                <c:pt idx="1763">
                  <c:v>19.63</c:v>
                </c:pt>
                <c:pt idx="1764">
                  <c:v>19.64</c:v>
                </c:pt>
                <c:pt idx="1765">
                  <c:v>19.649999999999999</c:v>
                </c:pt>
                <c:pt idx="1766">
                  <c:v>19.66</c:v>
                </c:pt>
                <c:pt idx="1767">
                  <c:v>19.670000000000002</c:v>
                </c:pt>
                <c:pt idx="1768">
                  <c:v>19.68</c:v>
                </c:pt>
                <c:pt idx="1769">
                  <c:v>19.690000000000001</c:v>
                </c:pt>
                <c:pt idx="1770">
                  <c:v>19.7</c:v>
                </c:pt>
                <c:pt idx="1771">
                  <c:v>19.71</c:v>
                </c:pt>
                <c:pt idx="1772">
                  <c:v>19.72</c:v>
                </c:pt>
                <c:pt idx="1773">
                  <c:v>19.73</c:v>
                </c:pt>
                <c:pt idx="1774">
                  <c:v>19.739999999999998</c:v>
                </c:pt>
                <c:pt idx="1775">
                  <c:v>19.75</c:v>
                </c:pt>
                <c:pt idx="1776">
                  <c:v>19.760000000000002</c:v>
                </c:pt>
                <c:pt idx="1777">
                  <c:v>19.77</c:v>
                </c:pt>
                <c:pt idx="1778">
                  <c:v>19.78</c:v>
                </c:pt>
                <c:pt idx="1779">
                  <c:v>19.79</c:v>
                </c:pt>
                <c:pt idx="1780">
                  <c:v>19.8</c:v>
                </c:pt>
                <c:pt idx="1781">
                  <c:v>19.809999999999999</c:v>
                </c:pt>
                <c:pt idx="1782">
                  <c:v>19.82</c:v>
                </c:pt>
                <c:pt idx="1783">
                  <c:v>19.829999999999998</c:v>
                </c:pt>
                <c:pt idx="1784">
                  <c:v>19.84</c:v>
                </c:pt>
                <c:pt idx="1785">
                  <c:v>19.850000000000001</c:v>
                </c:pt>
                <c:pt idx="1786">
                  <c:v>19.86</c:v>
                </c:pt>
                <c:pt idx="1787">
                  <c:v>19.87</c:v>
                </c:pt>
                <c:pt idx="1788">
                  <c:v>19.88</c:v>
                </c:pt>
                <c:pt idx="1789">
                  <c:v>19.89</c:v>
                </c:pt>
                <c:pt idx="1790">
                  <c:v>19.899999999999999</c:v>
                </c:pt>
                <c:pt idx="1791">
                  <c:v>19.91</c:v>
                </c:pt>
                <c:pt idx="1792">
                  <c:v>19.920000000000002</c:v>
                </c:pt>
                <c:pt idx="1793">
                  <c:v>19.93</c:v>
                </c:pt>
                <c:pt idx="1794">
                  <c:v>19.940000000000001</c:v>
                </c:pt>
                <c:pt idx="1795">
                  <c:v>19.95</c:v>
                </c:pt>
                <c:pt idx="1796">
                  <c:v>19.96</c:v>
                </c:pt>
                <c:pt idx="1797">
                  <c:v>19.97</c:v>
                </c:pt>
                <c:pt idx="1798">
                  <c:v>19.98</c:v>
                </c:pt>
                <c:pt idx="1799">
                  <c:v>19.989999999999998</c:v>
                </c:pt>
                <c:pt idx="1800">
                  <c:v>20</c:v>
                </c:pt>
                <c:pt idx="1801">
                  <c:v>20.010000000000002</c:v>
                </c:pt>
                <c:pt idx="1802">
                  <c:v>20.02</c:v>
                </c:pt>
                <c:pt idx="1803">
                  <c:v>20.03</c:v>
                </c:pt>
                <c:pt idx="1804">
                  <c:v>20.04</c:v>
                </c:pt>
                <c:pt idx="1805">
                  <c:v>20.05</c:v>
                </c:pt>
                <c:pt idx="1806">
                  <c:v>20.059999999999999</c:v>
                </c:pt>
                <c:pt idx="1807">
                  <c:v>20.07</c:v>
                </c:pt>
                <c:pt idx="1808">
                  <c:v>20.079999999999998</c:v>
                </c:pt>
                <c:pt idx="1809">
                  <c:v>20.09</c:v>
                </c:pt>
                <c:pt idx="1810">
                  <c:v>20.100000000000001</c:v>
                </c:pt>
                <c:pt idx="1811">
                  <c:v>20.11</c:v>
                </c:pt>
                <c:pt idx="1812">
                  <c:v>20.12</c:v>
                </c:pt>
                <c:pt idx="1813">
                  <c:v>20.13</c:v>
                </c:pt>
                <c:pt idx="1814">
                  <c:v>20.14</c:v>
                </c:pt>
                <c:pt idx="1815">
                  <c:v>20.149999999999999</c:v>
                </c:pt>
                <c:pt idx="1816">
                  <c:v>20.16</c:v>
                </c:pt>
                <c:pt idx="1817">
                  <c:v>20.170000000000002</c:v>
                </c:pt>
                <c:pt idx="1818">
                  <c:v>20.18</c:v>
                </c:pt>
                <c:pt idx="1819">
                  <c:v>20.190000000000001</c:v>
                </c:pt>
                <c:pt idx="1820">
                  <c:v>20.2</c:v>
                </c:pt>
                <c:pt idx="1821">
                  <c:v>20.21</c:v>
                </c:pt>
                <c:pt idx="1822">
                  <c:v>20.22</c:v>
                </c:pt>
                <c:pt idx="1823">
                  <c:v>20.23</c:v>
                </c:pt>
                <c:pt idx="1824">
                  <c:v>20.239999999999998</c:v>
                </c:pt>
                <c:pt idx="1825">
                  <c:v>20.25</c:v>
                </c:pt>
                <c:pt idx="1826">
                  <c:v>20.260000000000002</c:v>
                </c:pt>
                <c:pt idx="1827">
                  <c:v>20.27</c:v>
                </c:pt>
                <c:pt idx="1828">
                  <c:v>20.28</c:v>
                </c:pt>
                <c:pt idx="1829">
                  <c:v>20.29</c:v>
                </c:pt>
                <c:pt idx="1830">
                  <c:v>20.3</c:v>
                </c:pt>
                <c:pt idx="1831">
                  <c:v>20.309999999999999</c:v>
                </c:pt>
                <c:pt idx="1832">
                  <c:v>20.32</c:v>
                </c:pt>
                <c:pt idx="1833">
                  <c:v>20.329999999999998</c:v>
                </c:pt>
                <c:pt idx="1834">
                  <c:v>20.34</c:v>
                </c:pt>
                <c:pt idx="1835">
                  <c:v>20.350000000000001</c:v>
                </c:pt>
                <c:pt idx="1836">
                  <c:v>20.36</c:v>
                </c:pt>
                <c:pt idx="1837">
                  <c:v>20.37</c:v>
                </c:pt>
                <c:pt idx="1838">
                  <c:v>20.38</c:v>
                </c:pt>
                <c:pt idx="1839">
                  <c:v>20.39</c:v>
                </c:pt>
                <c:pt idx="1840">
                  <c:v>20.399999999999999</c:v>
                </c:pt>
                <c:pt idx="1841">
                  <c:v>20.41</c:v>
                </c:pt>
                <c:pt idx="1842">
                  <c:v>20.420000000000002</c:v>
                </c:pt>
                <c:pt idx="1843">
                  <c:v>20.43</c:v>
                </c:pt>
                <c:pt idx="1844">
                  <c:v>20.440000000000001</c:v>
                </c:pt>
                <c:pt idx="1845">
                  <c:v>20.45</c:v>
                </c:pt>
                <c:pt idx="1846">
                  <c:v>20.46</c:v>
                </c:pt>
                <c:pt idx="1847">
                  <c:v>20.47</c:v>
                </c:pt>
                <c:pt idx="1848">
                  <c:v>20.48</c:v>
                </c:pt>
                <c:pt idx="1849">
                  <c:v>20.49</c:v>
                </c:pt>
                <c:pt idx="1850">
                  <c:v>20.5</c:v>
                </c:pt>
                <c:pt idx="1851">
                  <c:v>20.51</c:v>
                </c:pt>
                <c:pt idx="1852">
                  <c:v>20.52</c:v>
                </c:pt>
                <c:pt idx="1853">
                  <c:v>20.53</c:v>
                </c:pt>
                <c:pt idx="1854">
                  <c:v>20.54</c:v>
                </c:pt>
                <c:pt idx="1855">
                  <c:v>20.55</c:v>
                </c:pt>
                <c:pt idx="1856">
                  <c:v>20.56</c:v>
                </c:pt>
                <c:pt idx="1857">
                  <c:v>20.57</c:v>
                </c:pt>
                <c:pt idx="1858">
                  <c:v>20.58</c:v>
                </c:pt>
                <c:pt idx="1859">
                  <c:v>20.59</c:v>
                </c:pt>
                <c:pt idx="1860">
                  <c:v>20.6</c:v>
                </c:pt>
                <c:pt idx="1861">
                  <c:v>20.61</c:v>
                </c:pt>
                <c:pt idx="1862">
                  <c:v>20.62</c:v>
                </c:pt>
                <c:pt idx="1863">
                  <c:v>20.63</c:v>
                </c:pt>
                <c:pt idx="1864">
                  <c:v>20.64</c:v>
                </c:pt>
                <c:pt idx="1865">
                  <c:v>20.65</c:v>
                </c:pt>
                <c:pt idx="1866">
                  <c:v>20.66</c:v>
                </c:pt>
                <c:pt idx="1867">
                  <c:v>20.67</c:v>
                </c:pt>
                <c:pt idx="1868">
                  <c:v>20.68</c:v>
                </c:pt>
                <c:pt idx="1869">
                  <c:v>20.69</c:v>
                </c:pt>
                <c:pt idx="1870">
                  <c:v>20.7</c:v>
                </c:pt>
                <c:pt idx="1871">
                  <c:v>20.71</c:v>
                </c:pt>
                <c:pt idx="1872">
                  <c:v>20.72</c:v>
                </c:pt>
                <c:pt idx="1873">
                  <c:v>20.73</c:v>
                </c:pt>
                <c:pt idx="1874">
                  <c:v>20.74</c:v>
                </c:pt>
                <c:pt idx="1875">
                  <c:v>20.75</c:v>
                </c:pt>
                <c:pt idx="1876">
                  <c:v>20.76</c:v>
                </c:pt>
                <c:pt idx="1877">
                  <c:v>20.77</c:v>
                </c:pt>
                <c:pt idx="1878">
                  <c:v>20.78</c:v>
                </c:pt>
                <c:pt idx="1879">
                  <c:v>20.79</c:v>
                </c:pt>
                <c:pt idx="1880">
                  <c:v>20.8</c:v>
                </c:pt>
                <c:pt idx="1881">
                  <c:v>20.81</c:v>
                </c:pt>
                <c:pt idx="1882">
                  <c:v>20.82</c:v>
                </c:pt>
                <c:pt idx="1883">
                  <c:v>20.83</c:v>
                </c:pt>
                <c:pt idx="1884">
                  <c:v>20.84</c:v>
                </c:pt>
                <c:pt idx="1885">
                  <c:v>20.85</c:v>
                </c:pt>
                <c:pt idx="1886">
                  <c:v>20.86</c:v>
                </c:pt>
                <c:pt idx="1887">
                  <c:v>20.87</c:v>
                </c:pt>
                <c:pt idx="1888">
                  <c:v>20.88</c:v>
                </c:pt>
                <c:pt idx="1889">
                  <c:v>20.89</c:v>
                </c:pt>
                <c:pt idx="1890">
                  <c:v>20.9</c:v>
                </c:pt>
                <c:pt idx="1891">
                  <c:v>20.91</c:v>
                </c:pt>
                <c:pt idx="1892">
                  <c:v>20.92</c:v>
                </c:pt>
                <c:pt idx="1893">
                  <c:v>20.93</c:v>
                </c:pt>
                <c:pt idx="1894">
                  <c:v>20.94</c:v>
                </c:pt>
                <c:pt idx="1895">
                  <c:v>20.95</c:v>
                </c:pt>
                <c:pt idx="1896">
                  <c:v>20.96</c:v>
                </c:pt>
                <c:pt idx="1897">
                  <c:v>20.97</c:v>
                </c:pt>
                <c:pt idx="1898">
                  <c:v>20.98</c:v>
                </c:pt>
                <c:pt idx="1899">
                  <c:v>20.99</c:v>
                </c:pt>
                <c:pt idx="1900">
                  <c:v>21</c:v>
                </c:pt>
                <c:pt idx="1901">
                  <c:v>21.01</c:v>
                </c:pt>
                <c:pt idx="1902">
                  <c:v>21.02</c:v>
                </c:pt>
                <c:pt idx="1903">
                  <c:v>21.03</c:v>
                </c:pt>
                <c:pt idx="1904">
                  <c:v>21.04</c:v>
                </c:pt>
                <c:pt idx="1905">
                  <c:v>21.05</c:v>
                </c:pt>
                <c:pt idx="1906">
                  <c:v>21.06</c:v>
                </c:pt>
                <c:pt idx="1907">
                  <c:v>21.07</c:v>
                </c:pt>
                <c:pt idx="1908">
                  <c:v>21.08</c:v>
                </c:pt>
                <c:pt idx="1909">
                  <c:v>21.09</c:v>
                </c:pt>
                <c:pt idx="1910">
                  <c:v>21.1</c:v>
                </c:pt>
                <c:pt idx="1911">
                  <c:v>21.11</c:v>
                </c:pt>
                <c:pt idx="1912">
                  <c:v>21.12</c:v>
                </c:pt>
                <c:pt idx="1913">
                  <c:v>21.13</c:v>
                </c:pt>
                <c:pt idx="1914">
                  <c:v>21.14</c:v>
                </c:pt>
                <c:pt idx="1915">
                  <c:v>21.15</c:v>
                </c:pt>
                <c:pt idx="1916">
                  <c:v>21.16</c:v>
                </c:pt>
                <c:pt idx="1917">
                  <c:v>21.17</c:v>
                </c:pt>
                <c:pt idx="1918">
                  <c:v>21.18</c:v>
                </c:pt>
                <c:pt idx="1919">
                  <c:v>21.19</c:v>
                </c:pt>
                <c:pt idx="1920">
                  <c:v>21.2</c:v>
                </c:pt>
                <c:pt idx="1921">
                  <c:v>21.21</c:v>
                </c:pt>
                <c:pt idx="1922">
                  <c:v>21.22</c:v>
                </c:pt>
                <c:pt idx="1923">
                  <c:v>21.23</c:v>
                </c:pt>
                <c:pt idx="1924">
                  <c:v>21.24</c:v>
                </c:pt>
                <c:pt idx="1925">
                  <c:v>21.25</c:v>
                </c:pt>
                <c:pt idx="1926">
                  <c:v>21.26</c:v>
                </c:pt>
                <c:pt idx="1927">
                  <c:v>21.27</c:v>
                </c:pt>
                <c:pt idx="1928">
                  <c:v>21.28</c:v>
                </c:pt>
                <c:pt idx="1929">
                  <c:v>21.29</c:v>
                </c:pt>
                <c:pt idx="1930">
                  <c:v>21.3</c:v>
                </c:pt>
                <c:pt idx="1931">
                  <c:v>21.31</c:v>
                </c:pt>
                <c:pt idx="1932">
                  <c:v>21.32</c:v>
                </c:pt>
                <c:pt idx="1933">
                  <c:v>21.33</c:v>
                </c:pt>
                <c:pt idx="1934">
                  <c:v>21.34</c:v>
                </c:pt>
                <c:pt idx="1935">
                  <c:v>21.35</c:v>
                </c:pt>
                <c:pt idx="1936">
                  <c:v>21.36</c:v>
                </c:pt>
                <c:pt idx="1937">
                  <c:v>21.37</c:v>
                </c:pt>
                <c:pt idx="1938">
                  <c:v>21.38</c:v>
                </c:pt>
                <c:pt idx="1939">
                  <c:v>21.39</c:v>
                </c:pt>
                <c:pt idx="1940">
                  <c:v>21.4</c:v>
                </c:pt>
                <c:pt idx="1941">
                  <c:v>21.41</c:v>
                </c:pt>
                <c:pt idx="1942">
                  <c:v>21.42</c:v>
                </c:pt>
                <c:pt idx="1943">
                  <c:v>21.43</c:v>
                </c:pt>
                <c:pt idx="1944">
                  <c:v>21.44</c:v>
                </c:pt>
                <c:pt idx="1945">
                  <c:v>21.45</c:v>
                </c:pt>
                <c:pt idx="1946">
                  <c:v>21.46</c:v>
                </c:pt>
                <c:pt idx="1947">
                  <c:v>21.47</c:v>
                </c:pt>
                <c:pt idx="1948">
                  <c:v>21.48</c:v>
                </c:pt>
                <c:pt idx="1949">
                  <c:v>21.49</c:v>
                </c:pt>
                <c:pt idx="1950">
                  <c:v>21.5</c:v>
                </c:pt>
                <c:pt idx="1951">
                  <c:v>21.51</c:v>
                </c:pt>
                <c:pt idx="1952">
                  <c:v>21.52</c:v>
                </c:pt>
                <c:pt idx="1953">
                  <c:v>21.53</c:v>
                </c:pt>
                <c:pt idx="1954">
                  <c:v>21.54</c:v>
                </c:pt>
                <c:pt idx="1955">
                  <c:v>21.55</c:v>
                </c:pt>
                <c:pt idx="1956">
                  <c:v>21.56</c:v>
                </c:pt>
                <c:pt idx="1957">
                  <c:v>21.57</c:v>
                </c:pt>
                <c:pt idx="1958">
                  <c:v>21.58</c:v>
                </c:pt>
                <c:pt idx="1959">
                  <c:v>21.59</c:v>
                </c:pt>
                <c:pt idx="1960">
                  <c:v>21.6</c:v>
                </c:pt>
                <c:pt idx="1961">
                  <c:v>21.61</c:v>
                </c:pt>
                <c:pt idx="1962">
                  <c:v>21.62</c:v>
                </c:pt>
                <c:pt idx="1963">
                  <c:v>21.63</c:v>
                </c:pt>
                <c:pt idx="1964">
                  <c:v>21.64</c:v>
                </c:pt>
                <c:pt idx="1965">
                  <c:v>21.65</c:v>
                </c:pt>
                <c:pt idx="1966">
                  <c:v>21.66</c:v>
                </c:pt>
                <c:pt idx="1967">
                  <c:v>21.67</c:v>
                </c:pt>
                <c:pt idx="1968">
                  <c:v>21.68</c:v>
                </c:pt>
                <c:pt idx="1969">
                  <c:v>21.69</c:v>
                </c:pt>
                <c:pt idx="1970">
                  <c:v>21.7</c:v>
                </c:pt>
                <c:pt idx="1971">
                  <c:v>21.71</c:v>
                </c:pt>
                <c:pt idx="1972">
                  <c:v>21.72</c:v>
                </c:pt>
                <c:pt idx="1973">
                  <c:v>21.73</c:v>
                </c:pt>
                <c:pt idx="1974">
                  <c:v>21.74</c:v>
                </c:pt>
                <c:pt idx="1975">
                  <c:v>21.75</c:v>
                </c:pt>
                <c:pt idx="1976">
                  <c:v>21.76</c:v>
                </c:pt>
                <c:pt idx="1977">
                  <c:v>21.77</c:v>
                </c:pt>
                <c:pt idx="1978">
                  <c:v>21.78</c:v>
                </c:pt>
                <c:pt idx="1979">
                  <c:v>21.79</c:v>
                </c:pt>
                <c:pt idx="1980">
                  <c:v>21.8</c:v>
                </c:pt>
                <c:pt idx="1981">
                  <c:v>21.81</c:v>
                </c:pt>
                <c:pt idx="1982">
                  <c:v>21.82</c:v>
                </c:pt>
                <c:pt idx="1983">
                  <c:v>21.83</c:v>
                </c:pt>
                <c:pt idx="1984">
                  <c:v>21.84</c:v>
                </c:pt>
                <c:pt idx="1985">
                  <c:v>21.85</c:v>
                </c:pt>
                <c:pt idx="1986">
                  <c:v>21.86</c:v>
                </c:pt>
                <c:pt idx="1987">
                  <c:v>21.87</c:v>
                </c:pt>
                <c:pt idx="1988">
                  <c:v>21.88</c:v>
                </c:pt>
                <c:pt idx="1989">
                  <c:v>21.89</c:v>
                </c:pt>
                <c:pt idx="1990">
                  <c:v>21.9</c:v>
                </c:pt>
                <c:pt idx="1991">
                  <c:v>21.91</c:v>
                </c:pt>
                <c:pt idx="1992">
                  <c:v>21.92</c:v>
                </c:pt>
                <c:pt idx="1993">
                  <c:v>21.93</c:v>
                </c:pt>
                <c:pt idx="1994">
                  <c:v>21.94</c:v>
                </c:pt>
                <c:pt idx="1995">
                  <c:v>21.95</c:v>
                </c:pt>
                <c:pt idx="1996">
                  <c:v>21.96</c:v>
                </c:pt>
                <c:pt idx="1997">
                  <c:v>21.97</c:v>
                </c:pt>
                <c:pt idx="1998">
                  <c:v>21.98</c:v>
                </c:pt>
                <c:pt idx="1999">
                  <c:v>21.99</c:v>
                </c:pt>
                <c:pt idx="2000">
                  <c:v>22</c:v>
                </c:pt>
                <c:pt idx="2001">
                  <c:v>22.01</c:v>
                </c:pt>
                <c:pt idx="2002">
                  <c:v>22.02</c:v>
                </c:pt>
                <c:pt idx="2003">
                  <c:v>22.03</c:v>
                </c:pt>
                <c:pt idx="2004">
                  <c:v>22.04</c:v>
                </c:pt>
                <c:pt idx="2005">
                  <c:v>22.05</c:v>
                </c:pt>
                <c:pt idx="2006">
                  <c:v>22.06</c:v>
                </c:pt>
                <c:pt idx="2007">
                  <c:v>22.07</c:v>
                </c:pt>
                <c:pt idx="2008">
                  <c:v>22.08</c:v>
                </c:pt>
                <c:pt idx="2009">
                  <c:v>22.09</c:v>
                </c:pt>
                <c:pt idx="2010">
                  <c:v>22.1</c:v>
                </c:pt>
                <c:pt idx="2011">
                  <c:v>22.11</c:v>
                </c:pt>
                <c:pt idx="2012">
                  <c:v>22.12</c:v>
                </c:pt>
                <c:pt idx="2013">
                  <c:v>22.13</c:v>
                </c:pt>
                <c:pt idx="2014">
                  <c:v>22.14</c:v>
                </c:pt>
                <c:pt idx="2015">
                  <c:v>22.15</c:v>
                </c:pt>
                <c:pt idx="2016">
                  <c:v>22.16</c:v>
                </c:pt>
                <c:pt idx="2017">
                  <c:v>22.17</c:v>
                </c:pt>
                <c:pt idx="2018">
                  <c:v>22.18</c:v>
                </c:pt>
                <c:pt idx="2019">
                  <c:v>22.19</c:v>
                </c:pt>
                <c:pt idx="2020">
                  <c:v>22.2</c:v>
                </c:pt>
                <c:pt idx="2021">
                  <c:v>22.21</c:v>
                </c:pt>
                <c:pt idx="2022">
                  <c:v>22.22</c:v>
                </c:pt>
                <c:pt idx="2023">
                  <c:v>22.23</c:v>
                </c:pt>
                <c:pt idx="2024">
                  <c:v>22.24</c:v>
                </c:pt>
                <c:pt idx="2025">
                  <c:v>22.25</c:v>
                </c:pt>
                <c:pt idx="2026">
                  <c:v>22.26</c:v>
                </c:pt>
                <c:pt idx="2027">
                  <c:v>22.27</c:v>
                </c:pt>
                <c:pt idx="2028">
                  <c:v>22.28</c:v>
                </c:pt>
                <c:pt idx="2029">
                  <c:v>22.29</c:v>
                </c:pt>
                <c:pt idx="2030">
                  <c:v>22.3</c:v>
                </c:pt>
                <c:pt idx="2031">
                  <c:v>22.31</c:v>
                </c:pt>
                <c:pt idx="2032">
                  <c:v>22.32</c:v>
                </c:pt>
                <c:pt idx="2033">
                  <c:v>22.33</c:v>
                </c:pt>
                <c:pt idx="2034">
                  <c:v>22.34</c:v>
                </c:pt>
                <c:pt idx="2035">
                  <c:v>22.35</c:v>
                </c:pt>
                <c:pt idx="2036">
                  <c:v>22.36</c:v>
                </c:pt>
                <c:pt idx="2037">
                  <c:v>22.37</c:v>
                </c:pt>
                <c:pt idx="2038">
                  <c:v>22.38</c:v>
                </c:pt>
                <c:pt idx="2039">
                  <c:v>22.39</c:v>
                </c:pt>
                <c:pt idx="2040">
                  <c:v>22.4</c:v>
                </c:pt>
                <c:pt idx="2041">
                  <c:v>22.41</c:v>
                </c:pt>
                <c:pt idx="2042">
                  <c:v>22.42</c:v>
                </c:pt>
                <c:pt idx="2043">
                  <c:v>22.43</c:v>
                </c:pt>
                <c:pt idx="2044">
                  <c:v>22.44</c:v>
                </c:pt>
                <c:pt idx="2045">
                  <c:v>22.45</c:v>
                </c:pt>
                <c:pt idx="2046">
                  <c:v>22.46</c:v>
                </c:pt>
                <c:pt idx="2047">
                  <c:v>22.47</c:v>
                </c:pt>
                <c:pt idx="2048">
                  <c:v>22.48</c:v>
                </c:pt>
                <c:pt idx="2049">
                  <c:v>22.49</c:v>
                </c:pt>
                <c:pt idx="2050">
                  <c:v>22.5</c:v>
                </c:pt>
                <c:pt idx="2051">
                  <c:v>22.51</c:v>
                </c:pt>
                <c:pt idx="2052">
                  <c:v>22.52</c:v>
                </c:pt>
                <c:pt idx="2053">
                  <c:v>22.53</c:v>
                </c:pt>
                <c:pt idx="2054">
                  <c:v>22.54</c:v>
                </c:pt>
                <c:pt idx="2055">
                  <c:v>22.55</c:v>
                </c:pt>
                <c:pt idx="2056">
                  <c:v>22.56</c:v>
                </c:pt>
                <c:pt idx="2057">
                  <c:v>22.57</c:v>
                </c:pt>
                <c:pt idx="2058">
                  <c:v>22.58</c:v>
                </c:pt>
                <c:pt idx="2059">
                  <c:v>22.59</c:v>
                </c:pt>
                <c:pt idx="2060">
                  <c:v>22.6</c:v>
                </c:pt>
                <c:pt idx="2061">
                  <c:v>22.61</c:v>
                </c:pt>
                <c:pt idx="2062">
                  <c:v>22.62</c:v>
                </c:pt>
                <c:pt idx="2063">
                  <c:v>22.63</c:v>
                </c:pt>
                <c:pt idx="2064">
                  <c:v>22.64</c:v>
                </c:pt>
                <c:pt idx="2065">
                  <c:v>22.65</c:v>
                </c:pt>
                <c:pt idx="2066">
                  <c:v>22.66</c:v>
                </c:pt>
                <c:pt idx="2067">
                  <c:v>22.67</c:v>
                </c:pt>
                <c:pt idx="2068">
                  <c:v>22.68</c:v>
                </c:pt>
                <c:pt idx="2069">
                  <c:v>22.69</c:v>
                </c:pt>
                <c:pt idx="2070">
                  <c:v>22.7</c:v>
                </c:pt>
                <c:pt idx="2071">
                  <c:v>22.71</c:v>
                </c:pt>
                <c:pt idx="2072">
                  <c:v>22.72</c:v>
                </c:pt>
                <c:pt idx="2073">
                  <c:v>22.73</c:v>
                </c:pt>
                <c:pt idx="2074">
                  <c:v>22.74</c:v>
                </c:pt>
                <c:pt idx="2075">
                  <c:v>22.75</c:v>
                </c:pt>
                <c:pt idx="2076">
                  <c:v>22.76</c:v>
                </c:pt>
                <c:pt idx="2077">
                  <c:v>22.77</c:v>
                </c:pt>
                <c:pt idx="2078">
                  <c:v>22.78</c:v>
                </c:pt>
                <c:pt idx="2079">
                  <c:v>22.79</c:v>
                </c:pt>
                <c:pt idx="2080">
                  <c:v>22.8</c:v>
                </c:pt>
                <c:pt idx="2081">
                  <c:v>22.81</c:v>
                </c:pt>
                <c:pt idx="2082">
                  <c:v>22.82</c:v>
                </c:pt>
                <c:pt idx="2083">
                  <c:v>22.83</c:v>
                </c:pt>
                <c:pt idx="2084">
                  <c:v>22.84</c:v>
                </c:pt>
                <c:pt idx="2085">
                  <c:v>22.85</c:v>
                </c:pt>
                <c:pt idx="2086">
                  <c:v>22.86</c:v>
                </c:pt>
                <c:pt idx="2087">
                  <c:v>22.87</c:v>
                </c:pt>
                <c:pt idx="2088">
                  <c:v>22.88</c:v>
                </c:pt>
                <c:pt idx="2089">
                  <c:v>22.89</c:v>
                </c:pt>
                <c:pt idx="2090">
                  <c:v>22.9</c:v>
                </c:pt>
                <c:pt idx="2091">
                  <c:v>22.91</c:v>
                </c:pt>
                <c:pt idx="2092">
                  <c:v>22.92</c:v>
                </c:pt>
                <c:pt idx="2093">
                  <c:v>22.93</c:v>
                </c:pt>
                <c:pt idx="2094">
                  <c:v>22.94</c:v>
                </c:pt>
                <c:pt idx="2095">
                  <c:v>22.95</c:v>
                </c:pt>
                <c:pt idx="2096">
                  <c:v>22.96</c:v>
                </c:pt>
                <c:pt idx="2097">
                  <c:v>22.97</c:v>
                </c:pt>
                <c:pt idx="2098">
                  <c:v>22.98</c:v>
                </c:pt>
                <c:pt idx="2099">
                  <c:v>22.99</c:v>
                </c:pt>
                <c:pt idx="2100">
                  <c:v>23</c:v>
                </c:pt>
                <c:pt idx="2101">
                  <c:v>23.01</c:v>
                </c:pt>
                <c:pt idx="2102">
                  <c:v>23.02</c:v>
                </c:pt>
                <c:pt idx="2103">
                  <c:v>23.03</c:v>
                </c:pt>
                <c:pt idx="2104">
                  <c:v>23.04</c:v>
                </c:pt>
                <c:pt idx="2105">
                  <c:v>23.05</c:v>
                </c:pt>
                <c:pt idx="2106">
                  <c:v>23.06</c:v>
                </c:pt>
                <c:pt idx="2107">
                  <c:v>23.07</c:v>
                </c:pt>
                <c:pt idx="2108">
                  <c:v>23.08</c:v>
                </c:pt>
                <c:pt idx="2109">
                  <c:v>23.09</c:v>
                </c:pt>
                <c:pt idx="2110">
                  <c:v>23.1</c:v>
                </c:pt>
                <c:pt idx="2111">
                  <c:v>23.11</c:v>
                </c:pt>
                <c:pt idx="2112">
                  <c:v>23.12</c:v>
                </c:pt>
                <c:pt idx="2113">
                  <c:v>23.13</c:v>
                </c:pt>
                <c:pt idx="2114">
                  <c:v>23.14</c:v>
                </c:pt>
                <c:pt idx="2115">
                  <c:v>23.15</c:v>
                </c:pt>
                <c:pt idx="2116">
                  <c:v>23.16</c:v>
                </c:pt>
                <c:pt idx="2117">
                  <c:v>23.17</c:v>
                </c:pt>
                <c:pt idx="2118">
                  <c:v>23.18</c:v>
                </c:pt>
                <c:pt idx="2119">
                  <c:v>23.19</c:v>
                </c:pt>
                <c:pt idx="2120">
                  <c:v>23.2</c:v>
                </c:pt>
                <c:pt idx="2121">
                  <c:v>23.21</c:v>
                </c:pt>
                <c:pt idx="2122">
                  <c:v>23.22</c:v>
                </c:pt>
                <c:pt idx="2123">
                  <c:v>23.23</c:v>
                </c:pt>
                <c:pt idx="2124">
                  <c:v>23.24</c:v>
                </c:pt>
                <c:pt idx="2125">
                  <c:v>23.25</c:v>
                </c:pt>
                <c:pt idx="2126">
                  <c:v>23.26</c:v>
                </c:pt>
                <c:pt idx="2127">
                  <c:v>23.27</c:v>
                </c:pt>
                <c:pt idx="2128">
                  <c:v>23.28</c:v>
                </c:pt>
                <c:pt idx="2129">
                  <c:v>23.29</c:v>
                </c:pt>
                <c:pt idx="2130">
                  <c:v>23.3</c:v>
                </c:pt>
                <c:pt idx="2131">
                  <c:v>23.31</c:v>
                </c:pt>
                <c:pt idx="2132">
                  <c:v>23.32</c:v>
                </c:pt>
                <c:pt idx="2133">
                  <c:v>23.33</c:v>
                </c:pt>
                <c:pt idx="2134">
                  <c:v>23.34</c:v>
                </c:pt>
                <c:pt idx="2135">
                  <c:v>23.35</c:v>
                </c:pt>
                <c:pt idx="2136">
                  <c:v>23.36</c:v>
                </c:pt>
                <c:pt idx="2137">
                  <c:v>23.37</c:v>
                </c:pt>
                <c:pt idx="2138">
                  <c:v>23.38</c:v>
                </c:pt>
                <c:pt idx="2139">
                  <c:v>23.39</c:v>
                </c:pt>
                <c:pt idx="2140">
                  <c:v>23.4</c:v>
                </c:pt>
                <c:pt idx="2141">
                  <c:v>23.41</c:v>
                </c:pt>
                <c:pt idx="2142">
                  <c:v>23.42</c:v>
                </c:pt>
                <c:pt idx="2143">
                  <c:v>23.43</c:v>
                </c:pt>
                <c:pt idx="2144">
                  <c:v>23.44</c:v>
                </c:pt>
                <c:pt idx="2145">
                  <c:v>23.45</c:v>
                </c:pt>
                <c:pt idx="2146">
                  <c:v>23.46</c:v>
                </c:pt>
                <c:pt idx="2147">
                  <c:v>23.47</c:v>
                </c:pt>
                <c:pt idx="2148">
                  <c:v>23.48</c:v>
                </c:pt>
                <c:pt idx="2149">
                  <c:v>23.49</c:v>
                </c:pt>
                <c:pt idx="2150">
                  <c:v>23.5</c:v>
                </c:pt>
                <c:pt idx="2151">
                  <c:v>23.51</c:v>
                </c:pt>
                <c:pt idx="2152">
                  <c:v>23.52</c:v>
                </c:pt>
                <c:pt idx="2153">
                  <c:v>23.53</c:v>
                </c:pt>
                <c:pt idx="2154">
                  <c:v>23.54</c:v>
                </c:pt>
                <c:pt idx="2155">
                  <c:v>23.55</c:v>
                </c:pt>
                <c:pt idx="2156">
                  <c:v>23.56</c:v>
                </c:pt>
                <c:pt idx="2157">
                  <c:v>23.57</c:v>
                </c:pt>
                <c:pt idx="2158">
                  <c:v>23.58</c:v>
                </c:pt>
                <c:pt idx="2159">
                  <c:v>23.59</c:v>
                </c:pt>
                <c:pt idx="2160">
                  <c:v>23.6</c:v>
                </c:pt>
                <c:pt idx="2161">
                  <c:v>23.61</c:v>
                </c:pt>
                <c:pt idx="2162">
                  <c:v>23.62</c:v>
                </c:pt>
                <c:pt idx="2163">
                  <c:v>23.63</c:v>
                </c:pt>
                <c:pt idx="2164">
                  <c:v>23.64</c:v>
                </c:pt>
                <c:pt idx="2165">
                  <c:v>23.65</c:v>
                </c:pt>
                <c:pt idx="2166">
                  <c:v>23.66</c:v>
                </c:pt>
                <c:pt idx="2167">
                  <c:v>23.67</c:v>
                </c:pt>
                <c:pt idx="2168">
                  <c:v>23.68</c:v>
                </c:pt>
                <c:pt idx="2169">
                  <c:v>23.69</c:v>
                </c:pt>
                <c:pt idx="2170">
                  <c:v>23.7</c:v>
                </c:pt>
                <c:pt idx="2171">
                  <c:v>23.71</c:v>
                </c:pt>
                <c:pt idx="2172">
                  <c:v>23.72</c:v>
                </c:pt>
                <c:pt idx="2173">
                  <c:v>23.73</c:v>
                </c:pt>
                <c:pt idx="2174">
                  <c:v>23.74</c:v>
                </c:pt>
                <c:pt idx="2175">
                  <c:v>23.75</c:v>
                </c:pt>
                <c:pt idx="2176">
                  <c:v>23.76</c:v>
                </c:pt>
                <c:pt idx="2177">
                  <c:v>23.77</c:v>
                </c:pt>
                <c:pt idx="2178">
                  <c:v>23.78</c:v>
                </c:pt>
                <c:pt idx="2179">
                  <c:v>23.79</c:v>
                </c:pt>
                <c:pt idx="2180">
                  <c:v>23.8</c:v>
                </c:pt>
                <c:pt idx="2181">
                  <c:v>23.81</c:v>
                </c:pt>
                <c:pt idx="2182">
                  <c:v>23.82</c:v>
                </c:pt>
                <c:pt idx="2183">
                  <c:v>23.83</c:v>
                </c:pt>
                <c:pt idx="2184">
                  <c:v>23.84</c:v>
                </c:pt>
                <c:pt idx="2185">
                  <c:v>23.85</c:v>
                </c:pt>
                <c:pt idx="2186">
                  <c:v>23.86</c:v>
                </c:pt>
                <c:pt idx="2187">
                  <c:v>23.87</c:v>
                </c:pt>
                <c:pt idx="2188">
                  <c:v>23.88</c:v>
                </c:pt>
                <c:pt idx="2189">
                  <c:v>23.89</c:v>
                </c:pt>
                <c:pt idx="2190">
                  <c:v>23.9</c:v>
                </c:pt>
                <c:pt idx="2191">
                  <c:v>23.91</c:v>
                </c:pt>
                <c:pt idx="2192">
                  <c:v>23.92</c:v>
                </c:pt>
                <c:pt idx="2193">
                  <c:v>23.93</c:v>
                </c:pt>
                <c:pt idx="2194">
                  <c:v>23.94</c:v>
                </c:pt>
                <c:pt idx="2195">
                  <c:v>23.95</c:v>
                </c:pt>
                <c:pt idx="2196">
                  <c:v>23.96</c:v>
                </c:pt>
                <c:pt idx="2197">
                  <c:v>23.97</c:v>
                </c:pt>
                <c:pt idx="2198">
                  <c:v>23.98</c:v>
                </c:pt>
                <c:pt idx="2199">
                  <c:v>23.99</c:v>
                </c:pt>
                <c:pt idx="2200">
                  <c:v>24</c:v>
                </c:pt>
                <c:pt idx="2201">
                  <c:v>24.01</c:v>
                </c:pt>
                <c:pt idx="2202">
                  <c:v>24.02</c:v>
                </c:pt>
                <c:pt idx="2203">
                  <c:v>24.03</c:v>
                </c:pt>
                <c:pt idx="2204">
                  <c:v>24.04</c:v>
                </c:pt>
                <c:pt idx="2205">
                  <c:v>24.05</c:v>
                </c:pt>
                <c:pt idx="2206">
                  <c:v>24.06</c:v>
                </c:pt>
                <c:pt idx="2207">
                  <c:v>24.07</c:v>
                </c:pt>
                <c:pt idx="2208">
                  <c:v>24.08</c:v>
                </c:pt>
                <c:pt idx="2209">
                  <c:v>24.09</c:v>
                </c:pt>
                <c:pt idx="2210">
                  <c:v>24.1</c:v>
                </c:pt>
                <c:pt idx="2211">
                  <c:v>24.11</c:v>
                </c:pt>
                <c:pt idx="2212">
                  <c:v>24.12</c:v>
                </c:pt>
                <c:pt idx="2213">
                  <c:v>24.13</c:v>
                </c:pt>
                <c:pt idx="2214">
                  <c:v>24.14</c:v>
                </c:pt>
                <c:pt idx="2215">
                  <c:v>24.15</c:v>
                </c:pt>
                <c:pt idx="2216">
                  <c:v>24.16</c:v>
                </c:pt>
                <c:pt idx="2217">
                  <c:v>24.17</c:v>
                </c:pt>
                <c:pt idx="2218">
                  <c:v>24.18</c:v>
                </c:pt>
                <c:pt idx="2219">
                  <c:v>24.19</c:v>
                </c:pt>
                <c:pt idx="2220">
                  <c:v>24.2</c:v>
                </c:pt>
                <c:pt idx="2221">
                  <c:v>24.21</c:v>
                </c:pt>
                <c:pt idx="2222">
                  <c:v>24.22</c:v>
                </c:pt>
                <c:pt idx="2223">
                  <c:v>24.23</c:v>
                </c:pt>
                <c:pt idx="2224">
                  <c:v>24.24</c:v>
                </c:pt>
                <c:pt idx="2225">
                  <c:v>24.25</c:v>
                </c:pt>
                <c:pt idx="2226">
                  <c:v>24.26</c:v>
                </c:pt>
                <c:pt idx="2227">
                  <c:v>24.27</c:v>
                </c:pt>
                <c:pt idx="2228">
                  <c:v>24.28</c:v>
                </c:pt>
                <c:pt idx="2229">
                  <c:v>24.29</c:v>
                </c:pt>
                <c:pt idx="2230">
                  <c:v>24.3</c:v>
                </c:pt>
                <c:pt idx="2231">
                  <c:v>24.31</c:v>
                </c:pt>
                <c:pt idx="2232">
                  <c:v>24.32</c:v>
                </c:pt>
                <c:pt idx="2233">
                  <c:v>24.33</c:v>
                </c:pt>
                <c:pt idx="2234">
                  <c:v>24.34</c:v>
                </c:pt>
                <c:pt idx="2235">
                  <c:v>24.35</c:v>
                </c:pt>
                <c:pt idx="2236">
                  <c:v>24.36</c:v>
                </c:pt>
                <c:pt idx="2237">
                  <c:v>24.37</c:v>
                </c:pt>
                <c:pt idx="2238">
                  <c:v>24.38</c:v>
                </c:pt>
                <c:pt idx="2239">
                  <c:v>24.39</c:v>
                </c:pt>
                <c:pt idx="2240">
                  <c:v>24.4</c:v>
                </c:pt>
                <c:pt idx="2241">
                  <c:v>24.41</c:v>
                </c:pt>
                <c:pt idx="2242">
                  <c:v>24.42</c:v>
                </c:pt>
                <c:pt idx="2243">
                  <c:v>24.43</c:v>
                </c:pt>
                <c:pt idx="2244">
                  <c:v>24.44</c:v>
                </c:pt>
                <c:pt idx="2245">
                  <c:v>24.45</c:v>
                </c:pt>
                <c:pt idx="2246">
                  <c:v>24.46</c:v>
                </c:pt>
                <c:pt idx="2247">
                  <c:v>24.47</c:v>
                </c:pt>
                <c:pt idx="2248">
                  <c:v>24.48</c:v>
                </c:pt>
                <c:pt idx="2249">
                  <c:v>24.49</c:v>
                </c:pt>
                <c:pt idx="2250">
                  <c:v>24.5</c:v>
                </c:pt>
                <c:pt idx="2251">
                  <c:v>24.51</c:v>
                </c:pt>
                <c:pt idx="2252">
                  <c:v>24.52</c:v>
                </c:pt>
                <c:pt idx="2253">
                  <c:v>24.53</c:v>
                </c:pt>
                <c:pt idx="2254">
                  <c:v>24.54</c:v>
                </c:pt>
                <c:pt idx="2255">
                  <c:v>24.55</c:v>
                </c:pt>
                <c:pt idx="2256">
                  <c:v>24.56</c:v>
                </c:pt>
                <c:pt idx="2257">
                  <c:v>24.57</c:v>
                </c:pt>
                <c:pt idx="2258">
                  <c:v>24.58</c:v>
                </c:pt>
                <c:pt idx="2259">
                  <c:v>24.59</c:v>
                </c:pt>
                <c:pt idx="2260">
                  <c:v>24.6</c:v>
                </c:pt>
                <c:pt idx="2261">
                  <c:v>24.61</c:v>
                </c:pt>
                <c:pt idx="2262">
                  <c:v>24.62</c:v>
                </c:pt>
                <c:pt idx="2263">
                  <c:v>24.63</c:v>
                </c:pt>
                <c:pt idx="2264">
                  <c:v>24.64</c:v>
                </c:pt>
                <c:pt idx="2265">
                  <c:v>24.65</c:v>
                </c:pt>
                <c:pt idx="2266">
                  <c:v>24.66</c:v>
                </c:pt>
                <c:pt idx="2267">
                  <c:v>24.67</c:v>
                </c:pt>
                <c:pt idx="2268">
                  <c:v>24.68</c:v>
                </c:pt>
                <c:pt idx="2269">
                  <c:v>24.69</c:v>
                </c:pt>
                <c:pt idx="2270">
                  <c:v>24.7</c:v>
                </c:pt>
                <c:pt idx="2271">
                  <c:v>24.71</c:v>
                </c:pt>
                <c:pt idx="2272">
                  <c:v>24.72</c:v>
                </c:pt>
                <c:pt idx="2273">
                  <c:v>24.73</c:v>
                </c:pt>
                <c:pt idx="2274">
                  <c:v>24.74</c:v>
                </c:pt>
                <c:pt idx="2275">
                  <c:v>24.75</c:v>
                </c:pt>
                <c:pt idx="2276">
                  <c:v>24.76</c:v>
                </c:pt>
                <c:pt idx="2277">
                  <c:v>24.77</c:v>
                </c:pt>
                <c:pt idx="2278">
                  <c:v>24.78</c:v>
                </c:pt>
                <c:pt idx="2279">
                  <c:v>24.79</c:v>
                </c:pt>
                <c:pt idx="2280">
                  <c:v>24.8</c:v>
                </c:pt>
                <c:pt idx="2281">
                  <c:v>24.81</c:v>
                </c:pt>
                <c:pt idx="2282">
                  <c:v>24.82</c:v>
                </c:pt>
                <c:pt idx="2283">
                  <c:v>24.83</c:v>
                </c:pt>
                <c:pt idx="2284">
                  <c:v>24.84</c:v>
                </c:pt>
                <c:pt idx="2285">
                  <c:v>24.85</c:v>
                </c:pt>
                <c:pt idx="2286">
                  <c:v>24.86</c:v>
                </c:pt>
                <c:pt idx="2287">
                  <c:v>24.87</c:v>
                </c:pt>
                <c:pt idx="2288">
                  <c:v>24.88</c:v>
                </c:pt>
                <c:pt idx="2289">
                  <c:v>24.89</c:v>
                </c:pt>
                <c:pt idx="2290">
                  <c:v>24.9</c:v>
                </c:pt>
                <c:pt idx="2291">
                  <c:v>24.91</c:v>
                </c:pt>
                <c:pt idx="2292">
                  <c:v>24.92</c:v>
                </c:pt>
                <c:pt idx="2293">
                  <c:v>24.93</c:v>
                </c:pt>
                <c:pt idx="2294">
                  <c:v>24.94</c:v>
                </c:pt>
                <c:pt idx="2295">
                  <c:v>24.95</c:v>
                </c:pt>
                <c:pt idx="2296">
                  <c:v>24.96</c:v>
                </c:pt>
                <c:pt idx="2297">
                  <c:v>24.97</c:v>
                </c:pt>
                <c:pt idx="2298">
                  <c:v>24.98</c:v>
                </c:pt>
                <c:pt idx="2299">
                  <c:v>24.99</c:v>
                </c:pt>
                <c:pt idx="2300">
                  <c:v>25</c:v>
                </c:pt>
                <c:pt idx="2301">
                  <c:v>25.01</c:v>
                </c:pt>
                <c:pt idx="2302">
                  <c:v>25.02</c:v>
                </c:pt>
                <c:pt idx="2303">
                  <c:v>25.03</c:v>
                </c:pt>
                <c:pt idx="2304">
                  <c:v>25.04</c:v>
                </c:pt>
                <c:pt idx="2305">
                  <c:v>25.05</c:v>
                </c:pt>
                <c:pt idx="2306">
                  <c:v>25.06</c:v>
                </c:pt>
                <c:pt idx="2307">
                  <c:v>25.07</c:v>
                </c:pt>
                <c:pt idx="2308">
                  <c:v>25.08</c:v>
                </c:pt>
                <c:pt idx="2309">
                  <c:v>25.09</c:v>
                </c:pt>
                <c:pt idx="2310">
                  <c:v>25.1</c:v>
                </c:pt>
                <c:pt idx="2311">
                  <c:v>25.11</c:v>
                </c:pt>
                <c:pt idx="2312">
                  <c:v>25.12</c:v>
                </c:pt>
                <c:pt idx="2313">
                  <c:v>25.13</c:v>
                </c:pt>
                <c:pt idx="2314">
                  <c:v>25.14</c:v>
                </c:pt>
                <c:pt idx="2315">
                  <c:v>25.15</c:v>
                </c:pt>
                <c:pt idx="2316">
                  <c:v>25.16</c:v>
                </c:pt>
                <c:pt idx="2317">
                  <c:v>25.17</c:v>
                </c:pt>
                <c:pt idx="2318">
                  <c:v>25.18</c:v>
                </c:pt>
                <c:pt idx="2319">
                  <c:v>25.19</c:v>
                </c:pt>
                <c:pt idx="2320">
                  <c:v>25.2</c:v>
                </c:pt>
                <c:pt idx="2321">
                  <c:v>25.21</c:v>
                </c:pt>
                <c:pt idx="2322">
                  <c:v>25.22</c:v>
                </c:pt>
                <c:pt idx="2323">
                  <c:v>25.23</c:v>
                </c:pt>
                <c:pt idx="2324">
                  <c:v>25.24</c:v>
                </c:pt>
                <c:pt idx="2325">
                  <c:v>25.25</c:v>
                </c:pt>
                <c:pt idx="2326">
                  <c:v>25.26</c:v>
                </c:pt>
                <c:pt idx="2327">
                  <c:v>25.27</c:v>
                </c:pt>
                <c:pt idx="2328">
                  <c:v>25.28</c:v>
                </c:pt>
                <c:pt idx="2329">
                  <c:v>25.29</c:v>
                </c:pt>
                <c:pt idx="2330">
                  <c:v>25.3</c:v>
                </c:pt>
                <c:pt idx="2331">
                  <c:v>25.31</c:v>
                </c:pt>
                <c:pt idx="2332">
                  <c:v>25.32</c:v>
                </c:pt>
                <c:pt idx="2333">
                  <c:v>25.33</c:v>
                </c:pt>
                <c:pt idx="2334">
                  <c:v>25.34</c:v>
                </c:pt>
                <c:pt idx="2335">
                  <c:v>25.35</c:v>
                </c:pt>
                <c:pt idx="2336">
                  <c:v>25.36</c:v>
                </c:pt>
                <c:pt idx="2337">
                  <c:v>25.37</c:v>
                </c:pt>
                <c:pt idx="2338">
                  <c:v>25.38</c:v>
                </c:pt>
                <c:pt idx="2339">
                  <c:v>25.39</c:v>
                </c:pt>
                <c:pt idx="2340">
                  <c:v>25.4</c:v>
                </c:pt>
                <c:pt idx="2341">
                  <c:v>25.41</c:v>
                </c:pt>
                <c:pt idx="2342">
                  <c:v>25.42</c:v>
                </c:pt>
                <c:pt idx="2343">
                  <c:v>25.43</c:v>
                </c:pt>
                <c:pt idx="2344">
                  <c:v>25.44</c:v>
                </c:pt>
                <c:pt idx="2345">
                  <c:v>25.45</c:v>
                </c:pt>
                <c:pt idx="2346">
                  <c:v>25.46</c:v>
                </c:pt>
                <c:pt idx="2347">
                  <c:v>25.47</c:v>
                </c:pt>
                <c:pt idx="2348">
                  <c:v>25.48</c:v>
                </c:pt>
                <c:pt idx="2349">
                  <c:v>25.49</c:v>
                </c:pt>
                <c:pt idx="2350">
                  <c:v>25.5</c:v>
                </c:pt>
                <c:pt idx="2351">
                  <c:v>25.51</c:v>
                </c:pt>
                <c:pt idx="2352">
                  <c:v>25.52</c:v>
                </c:pt>
                <c:pt idx="2353">
                  <c:v>25.53</c:v>
                </c:pt>
                <c:pt idx="2354">
                  <c:v>25.54</c:v>
                </c:pt>
                <c:pt idx="2355">
                  <c:v>25.55</c:v>
                </c:pt>
                <c:pt idx="2356">
                  <c:v>25.56</c:v>
                </c:pt>
                <c:pt idx="2357">
                  <c:v>25.57</c:v>
                </c:pt>
                <c:pt idx="2358">
                  <c:v>25.58</c:v>
                </c:pt>
                <c:pt idx="2359">
                  <c:v>25.59</c:v>
                </c:pt>
                <c:pt idx="2360">
                  <c:v>25.6</c:v>
                </c:pt>
                <c:pt idx="2361">
                  <c:v>25.61</c:v>
                </c:pt>
                <c:pt idx="2362">
                  <c:v>25.62</c:v>
                </c:pt>
                <c:pt idx="2363">
                  <c:v>25.63</c:v>
                </c:pt>
                <c:pt idx="2364">
                  <c:v>25.64</c:v>
                </c:pt>
                <c:pt idx="2365">
                  <c:v>25.65</c:v>
                </c:pt>
                <c:pt idx="2366">
                  <c:v>25.66</c:v>
                </c:pt>
                <c:pt idx="2367">
                  <c:v>25.67</c:v>
                </c:pt>
                <c:pt idx="2368">
                  <c:v>25.68</c:v>
                </c:pt>
                <c:pt idx="2369">
                  <c:v>25.69</c:v>
                </c:pt>
                <c:pt idx="2370">
                  <c:v>25.7</c:v>
                </c:pt>
                <c:pt idx="2371">
                  <c:v>25.71</c:v>
                </c:pt>
                <c:pt idx="2372">
                  <c:v>25.72</c:v>
                </c:pt>
                <c:pt idx="2373">
                  <c:v>25.73</c:v>
                </c:pt>
                <c:pt idx="2374">
                  <c:v>25.74</c:v>
                </c:pt>
                <c:pt idx="2375">
                  <c:v>25.75</c:v>
                </c:pt>
                <c:pt idx="2376">
                  <c:v>25.76</c:v>
                </c:pt>
                <c:pt idx="2377">
                  <c:v>25.77</c:v>
                </c:pt>
                <c:pt idx="2378">
                  <c:v>25.78</c:v>
                </c:pt>
                <c:pt idx="2379">
                  <c:v>25.79</c:v>
                </c:pt>
                <c:pt idx="2380">
                  <c:v>25.8</c:v>
                </c:pt>
                <c:pt idx="2381">
                  <c:v>25.81</c:v>
                </c:pt>
                <c:pt idx="2382">
                  <c:v>25.82</c:v>
                </c:pt>
                <c:pt idx="2383">
                  <c:v>25.83</c:v>
                </c:pt>
                <c:pt idx="2384">
                  <c:v>25.84</c:v>
                </c:pt>
                <c:pt idx="2385">
                  <c:v>25.85</c:v>
                </c:pt>
                <c:pt idx="2386">
                  <c:v>25.86</c:v>
                </c:pt>
                <c:pt idx="2387">
                  <c:v>25.87</c:v>
                </c:pt>
                <c:pt idx="2388">
                  <c:v>25.88</c:v>
                </c:pt>
                <c:pt idx="2389">
                  <c:v>25.89</c:v>
                </c:pt>
                <c:pt idx="2390">
                  <c:v>25.9</c:v>
                </c:pt>
                <c:pt idx="2391">
                  <c:v>25.91</c:v>
                </c:pt>
                <c:pt idx="2392">
                  <c:v>25.92</c:v>
                </c:pt>
                <c:pt idx="2393">
                  <c:v>25.93</c:v>
                </c:pt>
                <c:pt idx="2394">
                  <c:v>25.94</c:v>
                </c:pt>
                <c:pt idx="2395">
                  <c:v>25.95</c:v>
                </c:pt>
                <c:pt idx="2396">
                  <c:v>25.96</c:v>
                </c:pt>
                <c:pt idx="2397">
                  <c:v>25.97</c:v>
                </c:pt>
                <c:pt idx="2398">
                  <c:v>25.98</c:v>
                </c:pt>
                <c:pt idx="2399">
                  <c:v>25.99</c:v>
                </c:pt>
                <c:pt idx="2400">
                  <c:v>26</c:v>
                </c:pt>
                <c:pt idx="2401">
                  <c:v>26.01</c:v>
                </c:pt>
                <c:pt idx="2402">
                  <c:v>26.02</c:v>
                </c:pt>
                <c:pt idx="2403">
                  <c:v>26.03</c:v>
                </c:pt>
                <c:pt idx="2404">
                  <c:v>26.04</c:v>
                </c:pt>
                <c:pt idx="2405">
                  <c:v>26.05</c:v>
                </c:pt>
                <c:pt idx="2406">
                  <c:v>26.06</c:v>
                </c:pt>
                <c:pt idx="2407">
                  <c:v>26.07</c:v>
                </c:pt>
                <c:pt idx="2408">
                  <c:v>26.08</c:v>
                </c:pt>
                <c:pt idx="2409">
                  <c:v>26.09</c:v>
                </c:pt>
                <c:pt idx="2410">
                  <c:v>26.1</c:v>
                </c:pt>
                <c:pt idx="2411">
                  <c:v>26.11</c:v>
                </c:pt>
                <c:pt idx="2412">
                  <c:v>26.12</c:v>
                </c:pt>
                <c:pt idx="2413">
                  <c:v>26.13</c:v>
                </c:pt>
                <c:pt idx="2414">
                  <c:v>26.14</c:v>
                </c:pt>
                <c:pt idx="2415">
                  <c:v>26.15</c:v>
                </c:pt>
                <c:pt idx="2416">
                  <c:v>26.16</c:v>
                </c:pt>
                <c:pt idx="2417">
                  <c:v>26.17</c:v>
                </c:pt>
                <c:pt idx="2418">
                  <c:v>26.18</c:v>
                </c:pt>
                <c:pt idx="2419">
                  <c:v>26.19</c:v>
                </c:pt>
                <c:pt idx="2420">
                  <c:v>26.2</c:v>
                </c:pt>
                <c:pt idx="2421">
                  <c:v>26.21</c:v>
                </c:pt>
                <c:pt idx="2422">
                  <c:v>26.22</c:v>
                </c:pt>
                <c:pt idx="2423">
                  <c:v>26.23</c:v>
                </c:pt>
                <c:pt idx="2424">
                  <c:v>26.24</c:v>
                </c:pt>
                <c:pt idx="2425">
                  <c:v>26.25</c:v>
                </c:pt>
                <c:pt idx="2426">
                  <c:v>26.26</c:v>
                </c:pt>
                <c:pt idx="2427">
                  <c:v>26.27</c:v>
                </c:pt>
                <c:pt idx="2428">
                  <c:v>26.28</c:v>
                </c:pt>
                <c:pt idx="2429">
                  <c:v>26.29</c:v>
                </c:pt>
                <c:pt idx="2430">
                  <c:v>26.3</c:v>
                </c:pt>
                <c:pt idx="2431">
                  <c:v>26.31</c:v>
                </c:pt>
                <c:pt idx="2432">
                  <c:v>26.32</c:v>
                </c:pt>
                <c:pt idx="2433">
                  <c:v>26.33</c:v>
                </c:pt>
                <c:pt idx="2434">
                  <c:v>26.34</c:v>
                </c:pt>
                <c:pt idx="2435">
                  <c:v>26.35</c:v>
                </c:pt>
                <c:pt idx="2436">
                  <c:v>26.36</c:v>
                </c:pt>
                <c:pt idx="2437">
                  <c:v>26.37</c:v>
                </c:pt>
                <c:pt idx="2438">
                  <c:v>26.38</c:v>
                </c:pt>
                <c:pt idx="2439">
                  <c:v>26.39</c:v>
                </c:pt>
                <c:pt idx="2440">
                  <c:v>26.4</c:v>
                </c:pt>
                <c:pt idx="2441">
                  <c:v>26.41</c:v>
                </c:pt>
                <c:pt idx="2442">
                  <c:v>26.42</c:v>
                </c:pt>
                <c:pt idx="2443">
                  <c:v>26.43</c:v>
                </c:pt>
                <c:pt idx="2444">
                  <c:v>26.44</c:v>
                </c:pt>
                <c:pt idx="2445">
                  <c:v>26.45</c:v>
                </c:pt>
                <c:pt idx="2446">
                  <c:v>26.46</c:v>
                </c:pt>
                <c:pt idx="2447">
                  <c:v>26.47</c:v>
                </c:pt>
                <c:pt idx="2448">
                  <c:v>26.48</c:v>
                </c:pt>
                <c:pt idx="2449">
                  <c:v>26.49</c:v>
                </c:pt>
                <c:pt idx="2450">
                  <c:v>26.5</c:v>
                </c:pt>
                <c:pt idx="2451">
                  <c:v>26.51</c:v>
                </c:pt>
                <c:pt idx="2452">
                  <c:v>26.52</c:v>
                </c:pt>
                <c:pt idx="2453">
                  <c:v>26.53</c:v>
                </c:pt>
                <c:pt idx="2454">
                  <c:v>26.54</c:v>
                </c:pt>
                <c:pt idx="2455">
                  <c:v>26.55</c:v>
                </c:pt>
                <c:pt idx="2456">
                  <c:v>26.56</c:v>
                </c:pt>
                <c:pt idx="2457">
                  <c:v>26.57</c:v>
                </c:pt>
                <c:pt idx="2458">
                  <c:v>26.58</c:v>
                </c:pt>
                <c:pt idx="2459">
                  <c:v>26.59</c:v>
                </c:pt>
                <c:pt idx="2460">
                  <c:v>26.6</c:v>
                </c:pt>
                <c:pt idx="2461">
                  <c:v>26.61</c:v>
                </c:pt>
                <c:pt idx="2462">
                  <c:v>26.62</c:v>
                </c:pt>
                <c:pt idx="2463">
                  <c:v>26.63</c:v>
                </c:pt>
                <c:pt idx="2464">
                  <c:v>26.64</c:v>
                </c:pt>
                <c:pt idx="2465">
                  <c:v>26.65</c:v>
                </c:pt>
                <c:pt idx="2466">
                  <c:v>26.66</c:v>
                </c:pt>
                <c:pt idx="2467">
                  <c:v>26.67</c:v>
                </c:pt>
                <c:pt idx="2468">
                  <c:v>26.68</c:v>
                </c:pt>
                <c:pt idx="2469">
                  <c:v>26.69</c:v>
                </c:pt>
                <c:pt idx="2470">
                  <c:v>26.7</c:v>
                </c:pt>
                <c:pt idx="2471">
                  <c:v>26.71</c:v>
                </c:pt>
                <c:pt idx="2472">
                  <c:v>26.72</c:v>
                </c:pt>
                <c:pt idx="2473">
                  <c:v>26.73</c:v>
                </c:pt>
                <c:pt idx="2474">
                  <c:v>26.74</c:v>
                </c:pt>
                <c:pt idx="2475">
                  <c:v>26.75</c:v>
                </c:pt>
                <c:pt idx="2476">
                  <c:v>26.76</c:v>
                </c:pt>
                <c:pt idx="2477">
                  <c:v>26.77</c:v>
                </c:pt>
                <c:pt idx="2478">
                  <c:v>26.78</c:v>
                </c:pt>
                <c:pt idx="2479">
                  <c:v>26.79</c:v>
                </c:pt>
                <c:pt idx="2480">
                  <c:v>26.8</c:v>
                </c:pt>
                <c:pt idx="2481">
                  <c:v>26.81</c:v>
                </c:pt>
                <c:pt idx="2482">
                  <c:v>26.82</c:v>
                </c:pt>
                <c:pt idx="2483">
                  <c:v>26.83</c:v>
                </c:pt>
                <c:pt idx="2484">
                  <c:v>26.84</c:v>
                </c:pt>
                <c:pt idx="2485">
                  <c:v>26.85</c:v>
                </c:pt>
                <c:pt idx="2486">
                  <c:v>26.86</c:v>
                </c:pt>
                <c:pt idx="2487">
                  <c:v>26.87</c:v>
                </c:pt>
                <c:pt idx="2488">
                  <c:v>26.88</c:v>
                </c:pt>
                <c:pt idx="2489">
                  <c:v>26.89</c:v>
                </c:pt>
                <c:pt idx="2490">
                  <c:v>26.9</c:v>
                </c:pt>
                <c:pt idx="2491">
                  <c:v>26.91</c:v>
                </c:pt>
                <c:pt idx="2492">
                  <c:v>26.92</c:v>
                </c:pt>
                <c:pt idx="2493">
                  <c:v>26.93</c:v>
                </c:pt>
                <c:pt idx="2494">
                  <c:v>26.94</c:v>
                </c:pt>
                <c:pt idx="2495">
                  <c:v>26.95</c:v>
                </c:pt>
                <c:pt idx="2496">
                  <c:v>26.96</c:v>
                </c:pt>
                <c:pt idx="2497">
                  <c:v>26.97</c:v>
                </c:pt>
                <c:pt idx="2498">
                  <c:v>26.98</c:v>
                </c:pt>
                <c:pt idx="2499">
                  <c:v>26.99</c:v>
                </c:pt>
                <c:pt idx="2500">
                  <c:v>27</c:v>
                </c:pt>
                <c:pt idx="2501">
                  <c:v>27.01</c:v>
                </c:pt>
                <c:pt idx="2502">
                  <c:v>27.02</c:v>
                </c:pt>
                <c:pt idx="2503">
                  <c:v>27.03</c:v>
                </c:pt>
                <c:pt idx="2504">
                  <c:v>27.04</c:v>
                </c:pt>
                <c:pt idx="2505">
                  <c:v>27.05</c:v>
                </c:pt>
                <c:pt idx="2506">
                  <c:v>27.06</c:v>
                </c:pt>
                <c:pt idx="2507">
                  <c:v>27.07</c:v>
                </c:pt>
                <c:pt idx="2508">
                  <c:v>27.08</c:v>
                </c:pt>
                <c:pt idx="2509">
                  <c:v>27.09</c:v>
                </c:pt>
                <c:pt idx="2510">
                  <c:v>27.1</c:v>
                </c:pt>
                <c:pt idx="2511">
                  <c:v>27.11</c:v>
                </c:pt>
                <c:pt idx="2512">
                  <c:v>27.12</c:v>
                </c:pt>
                <c:pt idx="2513">
                  <c:v>27.13</c:v>
                </c:pt>
                <c:pt idx="2514">
                  <c:v>27.14</c:v>
                </c:pt>
                <c:pt idx="2515">
                  <c:v>27.15</c:v>
                </c:pt>
                <c:pt idx="2516">
                  <c:v>27.16</c:v>
                </c:pt>
                <c:pt idx="2517">
                  <c:v>27.17</c:v>
                </c:pt>
                <c:pt idx="2518">
                  <c:v>27.18</c:v>
                </c:pt>
                <c:pt idx="2519">
                  <c:v>27.19</c:v>
                </c:pt>
                <c:pt idx="2520">
                  <c:v>27.2</c:v>
                </c:pt>
                <c:pt idx="2521">
                  <c:v>27.21</c:v>
                </c:pt>
                <c:pt idx="2522">
                  <c:v>27.22</c:v>
                </c:pt>
                <c:pt idx="2523">
                  <c:v>27.23</c:v>
                </c:pt>
                <c:pt idx="2524">
                  <c:v>27.24</c:v>
                </c:pt>
                <c:pt idx="2525">
                  <c:v>27.25</c:v>
                </c:pt>
                <c:pt idx="2526">
                  <c:v>27.26</c:v>
                </c:pt>
                <c:pt idx="2527">
                  <c:v>27.27</c:v>
                </c:pt>
                <c:pt idx="2528">
                  <c:v>27.28</c:v>
                </c:pt>
                <c:pt idx="2529">
                  <c:v>27.29</c:v>
                </c:pt>
                <c:pt idx="2530">
                  <c:v>27.3</c:v>
                </c:pt>
                <c:pt idx="2531">
                  <c:v>27.31</c:v>
                </c:pt>
                <c:pt idx="2532">
                  <c:v>27.32</c:v>
                </c:pt>
                <c:pt idx="2533">
                  <c:v>27.33</c:v>
                </c:pt>
                <c:pt idx="2534">
                  <c:v>27.34</c:v>
                </c:pt>
                <c:pt idx="2535">
                  <c:v>27.35</c:v>
                </c:pt>
                <c:pt idx="2536">
                  <c:v>27.36</c:v>
                </c:pt>
                <c:pt idx="2537">
                  <c:v>27.37</c:v>
                </c:pt>
                <c:pt idx="2538">
                  <c:v>27.38</c:v>
                </c:pt>
                <c:pt idx="2539">
                  <c:v>27.39</c:v>
                </c:pt>
                <c:pt idx="2540">
                  <c:v>27.4</c:v>
                </c:pt>
                <c:pt idx="2541">
                  <c:v>27.41</c:v>
                </c:pt>
                <c:pt idx="2542">
                  <c:v>27.42</c:v>
                </c:pt>
                <c:pt idx="2543">
                  <c:v>27.43</c:v>
                </c:pt>
                <c:pt idx="2544">
                  <c:v>27.44</c:v>
                </c:pt>
                <c:pt idx="2545">
                  <c:v>27.45</c:v>
                </c:pt>
                <c:pt idx="2546">
                  <c:v>27.46</c:v>
                </c:pt>
                <c:pt idx="2547">
                  <c:v>27.47</c:v>
                </c:pt>
                <c:pt idx="2548">
                  <c:v>27.48</c:v>
                </c:pt>
                <c:pt idx="2549">
                  <c:v>27.49</c:v>
                </c:pt>
                <c:pt idx="2550">
                  <c:v>27.5</c:v>
                </c:pt>
                <c:pt idx="2551">
                  <c:v>27.51</c:v>
                </c:pt>
                <c:pt idx="2552">
                  <c:v>27.52</c:v>
                </c:pt>
                <c:pt idx="2553">
                  <c:v>27.53</c:v>
                </c:pt>
                <c:pt idx="2554">
                  <c:v>27.54</c:v>
                </c:pt>
                <c:pt idx="2555">
                  <c:v>27.55</c:v>
                </c:pt>
                <c:pt idx="2556">
                  <c:v>27.56</c:v>
                </c:pt>
                <c:pt idx="2557">
                  <c:v>27.57</c:v>
                </c:pt>
                <c:pt idx="2558">
                  <c:v>27.58</c:v>
                </c:pt>
                <c:pt idx="2559">
                  <c:v>27.59</c:v>
                </c:pt>
                <c:pt idx="2560">
                  <c:v>27.6</c:v>
                </c:pt>
                <c:pt idx="2561">
                  <c:v>27.61</c:v>
                </c:pt>
                <c:pt idx="2562">
                  <c:v>27.62</c:v>
                </c:pt>
                <c:pt idx="2563">
                  <c:v>27.63</c:v>
                </c:pt>
                <c:pt idx="2564">
                  <c:v>27.64</c:v>
                </c:pt>
                <c:pt idx="2565">
                  <c:v>27.65</c:v>
                </c:pt>
                <c:pt idx="2566">
                  <c:v>27.66</c:v>
                </c:pt>
                <c:pt idx="2567">
                  <c:v>27.67</c:v>
                </c:pt>
                <c:pt idx="2568">
                  <c:v>27.68</c:v>
                </c:pt>
                <c:pt idx="2569">
                  <c:v>27.69</c:v>
                </c:pt>
                <c:pt idx="2570">
                  <c:v>27.7</c:v>
                </c:pt>
                <c:pt idx="2571">
                  <c:v>27.71</c:v>
                </c:pt>
                <c:pt idx="2572">
                  <c:v>27.72</c:v>
                </c:pt>
                <c:pt idx="2573">
                  <c:v>27.73</c:v>
                </c:pt>
                <c:pt idx="2574">
                  <c:v>27.74</c:v>
                </c:pt>
                <c:pt idx="2575">
                  <c:v>27.75</c:v>
                </c:pt>
                <c:pt idx="2576">
                  <c:v>27.76</c:v>
                </c:pt>
                <c:pt idx="2577">
                  <c:v>27.77</c:v>
                </c:pt>
                <c:pt idx="2578">
                  <c:v>27.78</c:v>
                </c:pt>
                <c:pt idx="2579">
                  <c:v>27.79</c:v>
                </c:pt>
                <c:pt idx="2580">
                  <c:v>27.8</c:v>
                </c:pt>
                <c:pt idx="2581">
                  <c:v>27.81</c:v>
                </c:pt>
                <c:pt idx="2582">
                  <c:v>27.82</c:v>
                </c:pt>
                <c:pt idx="2583">
                  <c:v>27.83</c:v>
                </c:pt>
                <c:pt idx="2584">
                  <c:v>27.84</c:v>
                </c:pt>
                <c:pt idx="2585">
                  <c:v>27.85</c:v>
                </c:pt>
                <c:pt idx="2586">
                  <c:v>27.86</c:v>
                </c:pt>
                <c:pt idx="2587">
                  <c:v>27.87</c:v>
                </c:pt>
                <c:pt idx="2588">
                  <c:v>27.88</c:v>
                </c:pt>
                <c:pt idx="2589">
                  <c:v>27.89</c:v>
                </c:pt>
                <c:pt idx="2590">
                  <c:v>27.9</c:v>
                </c:pt>
                <c:pt idx="2591">
                  <c:v>27.91</c:v>
                </c:pt>
                <c:pt idx="2592">
                  <c:v>27.92</c:v>
                </c:pt>
                <c:pt idx="2593">
                  <c:v>27.93</c:v>
                </c:pt>
                <c:pt idx="2594">
                  <c:v>27.94</c:v>
                </c:pt>
                <c:pt idx="2595">
                  <c:v>27.95</c:v>
                </c:pt>
                <c:pt idx="2596">
                  <c:v>27.96</c:v>
                </c:pt>
                <c:pt idx="2597">
                  <c:v>27.97</c:v>
                </c:pt>
                <c:pt idx="2598">
                  <c:v>27.98</c:v>
                </c:pt>
                <c:pt idx="2599">
                  <c:v>27.99</c:v>
                </c:pt>
                <c:pt idx="2600">
                  <c:v>28</c:v>
                </c:pt>
                <c:pt idx="2601">
                  <c:v>28.01</c:v>
                </c:pt>
                <c:pt idx="2602">
                  <c:v>28.02</c:v>
                </c:pt>
                <c:pt idx="2603">
                  <c:v>28.03</c:v>
                </c:pt>
                <c:pt idx="2604">
                  <c:v>28.04</c:v>
                </c:pt>
                <c:pt idx="2605">
                  <c:v>28.05</c:v>
                </c:pt>
                <c:pt idx="2606">
                  <c:v>28.06</c:v>
                </c:pt>
                <c:pt idx="2607">
                  <c:v>28.07</c:v>
                </c:pt>
                <c:pt idx="2608">
                  <c:v>28.08</c:v>
                </c:pt>
                <c:pt idx="2609">
                  <c:v>28.09</c:v>
                </c:pt>
                <c:pt idx="2610">
                  <c:v>28.1</c:v>
                </c:pt>
                <c:pt idx="2611">
                  <c:v>28.11</c:v>
                </c:pt>
                <c:pt idx="2612">
                  <c:v>28.12</c:v>
                </c:pt>
                <c:pt idx="2613">
                  <c:v>28.13</c:v>
                </c:pt>
                <c:pt idx="2614">
                  <c:v>28.14</c:v>
                </c:pt>
                <c:pt idx="2615">
                  <c:v>28.15</c:v>
                </c:pt>
                <c:pt idx="2616">
                  <c:v>28.16</c:v>
                </c:pt>
                <c:pt idx="2617">
                  <c:v>28.17</c:v>
                </c:pt>
                <c:pt idx="2618">
                  <c:v>28.18</c:v>
                </c:pt>
                <c:pt idx="2619">
                  <c:v>28.19</c:v>
                </c:pt>
                <c:pt idx="2620">
                  <c:v>28.2</c:v>
                </c:pt>
                <c:pt idx="2621">
                  <c:v>28.21</c:v>
                </c:pt>
                <c:pt idx="2622">
                  <c:v>28.22</c:v>
                </c:pt>
                <c:pt idx="2623">
                  <c:v>28.23</c:v>
                </c:pt>
                <c:pt idx="2624">
                  <c:v>28.24</c:v>
                </c:pt>
                <c:pt idx="2625">
                  <c:v>28.25</c:v>
                </c:pt>
                <c:pt idx="2626">
                  <c:v>28.26</c:v>
                </c:pt>
                <c:pt idx="2627">
                  <c:v>28.27</c:v>
                </c:pt>
                <c:pt idx="2628">
                  <c:v>28.28</c:v>
                </c:pt>
                <c:pt idx="2629">
                  <c:v>28.29</c:v>
                </c:pt>
                <c:pt idx="2630">
                  <c:v>28.3</c:v>
                </c:pt>
                <c:pt idx="2631">
                  <c:v>28.31</c:v>
                </c:pt>
                <c:pt idx="2632">
                  <c:v>28.32</c:v>
                </c:pt>
                <c:pt idx="2633">
                  <c:v>28.33</c:v>
                </c:pt>
                <c:pt idx="2634">
                  <c:v>28.34</c:v>
                </c:pt>
                <c:pt idx="2635">
                  <c:v>28.35</c:v>
                </c:pt>
                <c:pt idx="2636">
                  <c:v>28.36</c:v>
                </c:pt>
                <c:pt idx="2637">
                  <c:v>28.37</c:v>
                </c:pt>
                <c:pt idx="2638">
                  <c:v>28.38</c:v>
                </c:pt>
                <c:pt idx="2639">
                  <c:v>28.39</c:v>
                </c:pt>
                <c:pt idx="2640">
                  <c:v>28.4</c:v>
                </c:pt>
                <c:pt idx="2641">
                  <c:v>28.41</c:v>
                </c:pt>
                <c:pt idx="2642">
                  <c:v>28.42</c:v>
                </c:pt>
                <c:pt idx="2643">
                  <c:v>28.43</c:v>
                </c:pt>
                <c:pt idx="2644">
                  <c:v>28.44</c:v>
                </c:pt>
                <c:pt idx="2645">
                  <c:v>28.45</c:v>
                </c:pt>
                <c:pt idx="2646">
                  <c:v>28.46</c:v>
                </c:pt>
                <c:pt idx="2647">
                  <c:v>28.47</c:v>
                </c:pt>
                <c:pt idx="2648">
                  <c:v>28.48</c:v>
                </c:pt>
                <c:pt idx="2649">
                  <c:v>28.49</c:v>
                </c:pt>
                <c:pt idx="2650">
                  <c:v>28.5</c:v>
                </c:pt>
                <c:pt idx="2651">
                  <c:v>28.51</c:v>
                </c:pt>
                <c:pt idx="2652">
                  <c:v>28.52</c:v>
                </c:pt>
                <c:pt idx="2653">
                  <c:v>28.53</c:v>
                </c:pt>
                <c:pt idx="2654">
                  <c:v>28.54</c:v>
                </c:pt>
                <c:pt idx="2655">
                  <c:v>28.55</c:v>
                </c:pt>
                <c:pt idx="2656">
                  <c:v>28.56</c:v>
                </c:pt>
                <c:pt idx="2657">
                  <c:v>28.57</c:v>
                </c:pt>
                <c:pt idx="2658">
                  <c:v>28.58</c:v>
                </c:pt>
                <c:pt idx="2659">
                  <c:v>28.59</c:v>
                </c:pt>
                <c:pt idx="2660">
                  <c:v>28.6</c:v>
                </c:pt>
                <c:pt idx="2661">
                  <c:v>28.61</c:v>
                </c:pt>
                <c:pt idx="2662">
                  <c:v>28.62</c:v>
                </c:pt>
                <c:pt idx="2663">
                  <c:v>28.63</c:v>
                </c:pt>
                <c:pt idx="2664">
                  <c:v>28.64</c:v>
                </c:pt>
                <c:pt idx="2665">
                  <c:v>28.65</c:v>
                </c:pt>
                <c:pt idx="2666">
                  <c:v>28.66</c:v>
                </c:pt>
                <c:pt idx="2667">
                  <c:v>28.67</c:v>
                </c:pt>
                <c:pt idx="2668">
                  <c:v>28.68</c:v>
                </c:pt>
                <c:pt idx="2669">
                  <c:v>28.69</c:v>
                </c:pt>
                <c:pt idx="2670">
                  <c:v>28.7</c:v>
                </c:pt>
                <c:pt idx="2671">
                  <c:v>28.71</c:v>
                </c:pt>
                <c:pt idx="2672">
                  <c:v>28.72</c:v>
                </c:pt>
                <c:pt idx="2673">
                  <c:v>28.73</c:v>
                </c:pt>
                <c:pt idx="2674">
                  <c:v>28.74</c:v>
                </c:pt>
                <c:pt idx="2675">
                  <c:v>28.75</c:v>
                </c:pt>
                <c:pt idx="2676">
                  <c:v>28.76</c:v>
                </c:pt>
                <c:pt idx="2677">
                  <c:v>28.77</c:v>
                </c:pt>
                <c:pt idx="2678">
                  <c:v>28.78</c:v>
                </c:pt>
                <c:pt idx="2679">
                  <c:v>28.79</c:v>
                </c:pt>
                <c:pt idx="2680">
                  <c:v>28.8</c:v>
                </c:pt>
                <c:pt idx="2681">
                  <c:v>28.81</c:v>
                </c:pt>
                <c:pt idx="2682">
                  <c:v>28.82</c:v>
                </c:pt>
                <c:pt idx="2683">
                  <c:v>28.83</c:v>
                </c:pt>
                <c:pt idx="2684">
                  <c:v>28.84</c:v>
                </c:pt>
                <c:pt idx="2685">
                  <c:v>28.85</c:v>
                </c:pt>
                <c:pt idx="2686">
                  <c:v>28.86</c:v>
                </c:pt>
                <c:pt idx="2687">
                  <c:v>28.87</c:v>
                </c:pt>
                <c:pt idx="2688">
                  <c:v>28.88</c:v>
                </c:pt>
                <c:pt idx="2689">
                  <c:v>28.89</c:v>
                </c:pt>
                <c:pt idx="2690">
                  <c:v>28.9</c:v>
                </c:pt>
                <c:pt idx="2691">
                  <c:v>28.91</c:v>
                </c:pt>
                <c:pt idx="2692">
                  <c:v>28.92</c:v>
                </c:pt>
                <c:pt idx="2693">
                  <c:v>28.93</c:v>
                </c:pt>
                <c:pt idx="2694">
                  <c:v>28.94</c:v>
                </c:pt>
                <c:pt idx="2695">
                  <c:v>28.95</c:v>
                </c:pt>
                <c:pt idx="2696">
                  <c:v>28.96</c:v>
                </c:pt>
                <c:pt idx="2697">
                  <c:v>28.97</c:v>
                </c:pt>
                <c:pt idx="2698">
                  <c:v>28.98</c:v>
                </c:pt>
                <c:pt idx="2699">
                  <c:v>28.99</c:v>
                </c:pt>
                <c:pt idx="2700">
                  <c:v>29</c:v>
                </c:pt>
                <c:pt idx="2701">
                  <c:v>29.01</c:v>
                </c:pt>
                <c:pt idx="2702">
                  <c:v>29.02</c:v>
                </c:pt>
                <c:pt idx="2703">
                  <c:v>29.03</c:v>
                </c:pt>
                <c:pt idx="2704">
                  <c:v>29.04</c:v>
                </c:pt>
                <c:pt idx="2705">
                  <c:v>29.05</c:v>
                </c:pt>
                <c:pt idx="2706">
                  <c:v>29.06</c:v>
                </c:pt>
                <c:pt idx="2707">
                  <c:v>29.07</c:v>
                </c:pt>
                <c:pt idx="2708">
                  <c:v>29.08</c:v>
                </c:pt>
                <c:pt idx="2709">
                  <c:v>29.09</c:v>
                </c:pt>
                <c:pt idx="2710">
                  <c:v>29.1</c:v>
                </c:pt>
                <c:pt idx="2711">
                  <c:v>29.11</c:v>
                </c:pt>
                <c:pt idx="2712">
                  <c:v>29.12</c:v>
                </c:pt>
                <c:pt idx="2713">
                  <c:v>29.13</c:v>
                </c:pt>
                <c:pt idx="2714">
                  <c:v>29.14</c:v>
                </c:pt>
                <c:pt idx="2715">
                  <c:v>29.15</c:v>
                </c:pt>
                <c:pt idx="2716">
                  <c:v>29.16</c:v>
                </c:pt>
                <c:pt idx="2717">
                  <c:v>29.17</c:v>
                </c:pt>
                <c:pt idx="2718">
                  <c:v>29.18</c:v>
                </c:pt>
                <c:pt idx="2719">
                  <c:v>29.19</c:v>
                </c:pt>
                <c:pt idx="2720">
                  <c:v>29.2</c:v>
                </c:pt>
                <c:pt idx="2721">
                  <c:v>29.21</c:v>
                </c:pt>
                <c:pt idx="2722">
                  <c:v>29.22</c:v>
                </c:pt>
                <c:pt idx="2723">
                  <c:v>29.23</c:v>
                </c:pt>
                <c:pt idx="2724">
                  <c:v>29.24</c:v>
                </c:pt>
                <c:pt idx="2725">
                  <c:v>29.25</c:v>
                </c:pt>
                <c:pt idx="2726">
                  <c:v>29.26</c:v>
                </c:pt>
                <c:pt idx="2727">
                  <c:v>29.27</c:v>
                </c:pt>
                <c:pt idx="2728">
                  <c:v>29.28</c:v>
                </c:pt>
                <c:pt idx="2729">
                  <c:v>29.29</c:v>
                </c:pt>
                <c:pt idx="2730">
                  <c:v>29.3</c:v>
                </c:pt>
                <c:pt idx="2731">
                  <c:v>29.31</c:v>
                </c:pt>
                <c:pt idx="2732">
                  <c:v>29.32</c:v>
                </c:pt>
                <c:pt idx="2733">
                  <c:v>29.33</c:v>
                </c:pt>
                <c:pt idx="2734">
                  <c:v>29.34</c:v>
                </c:pt>
                <c:pt idx="2735">
                  <c:v>29.35</c:v>
                </c:pt>
                <c:pt idx="2736">
                  <c:v>29.36</c:v>
                </c:pt>
                <c:pt idx="2737">
                  <c:v>29.37</c:v>
                </c:pt>
                <c:pt idx="2738">
                  <c:v>29.38</c:v>
                </c:pt>
                <c:pt idx="2739">
                  <c:v>29.39</c:v>
                </c:pt>
                <c:pt idx="2740">
                  <c:v>29.4</c:v>
                </c:pt>
                <c:pt idx="2741">
                  <c:v>29.41</c:v>
                </c:pt>
                <c:pt idx="2742">
                  <c:v>29.42</c:v>
                </c:pt>
                <c:pt idx="2743">
                  <c:v>29.43</c:v>
                </c:pt>
                <c:pt idx="2744">
                  <c:v>29.44</c:v>
                </c:pt>
                <c:pt idx="2745">
                  <c:v>29.45</c:v>
                </c:pt>
                <c:pt idx="2746">
                  <c:v>29.46</c:v>
                </c:pt>
                <c:pt idx="2747">
                  <c:v>29.47</c:v>
                </c:pt>
                <c:pt idx="2748">
                  <c:v>29.48</c:v>
                </c:pt>
                <c:pt idx="2749">
                  <c:v>29.49</c:v>
                </c:pt>
                <c:pt idx="2750">
                  <c:v>29.5</c:v>
                </c:pt>
                <c:pt idx="2751">
                  <c:v>29.51</c:v>
                </c:pt>
                <c:pt idx="2752">
                  <c:v>29.52</c:v>
                </c:pt>
                <c:pt idx="2753">
                  <c:v>29.53</c:v>
                </c:pt>
                <c:pt idx="2754">
                  <c:v>29.54</c:v>
                </c:pt>
                <c:pt idx="2755">
                  <c:v>29.55</c:v>
                </c:pt>
                <c:pt idx="2756">
                  <c:v>29.56</c:v>
                </c:pt>
                <c:pt idx="2757">
                  <c:v>29.57</c:v>
                </c:pt>
                <c:pt idx="2758">
                  <c:v>29.58</c:v>
                </c:pt>
                <c:pt idx="2759">
                  <c:v>29.59</c:v>
                </c:pt>
                <c:pt idx="2760">
                  <c:v>29.6</c:v>
                </c:pt>
                <c:pt idx="2761">
                  <c:v>29.61</c:v>
                </c:pt>
                <c:pt idx="2762">
                  <c:v>29.62</c:v>
                </c:pt>
                <c:pt idx="2763">
                  <c:v>29.63</c:v>
                </c:pt>
                <c:pt idx="2764">
                  <c:v>29.64</c:v>
                </c:pt>
                <c:pt idx="2765">
                  <c:v>29.65</c:v>
                </c:pt>
                <c:pt idx="2766">
                  <c:v>29.66</c:v>
                </c:pt>
                <c:pt idx="2767">
                  <c:v>29.67</c:v>
                </c:pt>
                <c:pt idx="2768">
                  <c:v>29.68</c:v>
                </c:pt>
                <c:pt idx="2769">
                  <c:v>29.69</c:v>
                </c:pt>
                <c:pt idx="2770">
                  <c:v>29.7</c:v>
                </c:pt>
                <c:pt idx="2771">
                  <c:v>29.71</c:v>
                </c:pt>
                <c:pt idx="2772">
                  <c:v>29.72</c:v>
                </c:pt>
                <c:pt idx="2773">
                  <c:v>29.73</c:v>
                </c:pt>
                <c:pt idx="2774">
                  <c:v>29.74</c:v>
                </c:pt>
                <c:pt idx="2775">
                  <c:v>29.75</c:v>
                </c:pt>
                <c:pt idx="2776">
                  <c:v>29.76</c:v>
                </c:pt>
                <c:pt idx="2777">
                  <c:v>29.77</c:v>
                </c:pt>
                <c:pt idx="2778">
                  <c:v>29.78</c:v>
                </c:pt>
                <c:pt idx="2779">
                  <c:v>29.79</c:v>
                </c:pt>
                <c:pt idx="2780">
                  <c:v>29.8</c:v>
                </c:pt>
                <c:pt idx="2781">
                  <c:v>29.81</c:v>
                </c:pt>
                <c:pt idx="2782">
                  <c:v>29.82</c:v>
                </c:pt>
                <c:pt idx="2783">
                  <c:v>29.83</c:v>
                </c:pt>
                <c:pt idx="2784">
                  <c:v>29.84</c:v>
                </c:pt>
                <c:pt idx="2785">
                  <c:v>29.85</c:v>
                </c:pt>
                <c:pt idx="2786">
                  <c:v>29.86</c:v>
                </c:pt>
                <c:pt idx="2787">
                  <c:v>29.87</c:v>
                </c:pt>
                <c:pt idx="2788">
                  <c:v>29.88</c:v>
                </c:pt>
                <c:pt idx="2789">
                  <c:v>29.89</c:v>
                </c:pt>
                <c:pt idx="2790">
                  <c:v>29.9</c:v>
                </c:pt>
                <c:pt idx="2791">
                  <c:v>29.91</c:v>
                </c:pt>
                <c:pt idx="2792">
                  <c:v>29.92</c:v>
                </c:pt>
                <c:pt idx="2793">
                  <c:v>29.93</c:v>
                </c:pt>
                <c:pt idx="2794">
                  <c:v>29.94</c:v>
                </c:pt>
                <c:pt idx="2795">
                  <c:v>29.95</c:v>
                </c:pt>
                <c:pt idx="2796">
                  <c:v>29.96</c:v>
                </c:pt>
                <c:pt idx="2797">
                  <c:v>29.97</c:v>
                </c:pt>
                <c:pt idx="2798">
                  <c:v>29.98</c:v>
                </c:pt>
                <c:pt idx="2799">
                  <c:v>29.99</c:v>
                </c:pt>
                <c:pt idx="2800">
                  <c:v>30</c:v>
                </c:pt>
                <c:pt idx="2801">
                  <c:v>30.01</c:v>
                </c:pt>
                <c:pt idx="2802">
                  <c:v>30.02</c:v>
                </c:pt>
                <c:pt idx="2803">
                  <c:v>30.03</c:v>
                </c:pt>
                <c:pt idx="2804">
                  <c:v>30.04</c:v>
                </c:pt>
                <c:pt idx="2805">
                  <c:v>30.05</c:v>
                </c:pt>
                <c:pt idx="2806">
                  <c:v>30.06</c:v>
                </c:pt>
                <c:pt idx="2807">
                  <c:v>30.07</c:v>
                </c:pt>
                <c:pt idx="2808">
                  <c:v>30.08</c:v>
                </c:pt>
                <c:pt idx="2809">
                  <c:v>30.09</c:v>
                </c:pt>
                <c:pt idx="2810">
                  <c:v>30.1</c:v>
                </c:pt>
                <c:pt idx="2811">
                  <c:v>30.11</c:v>
                </c:pt>
                <c:pt idx="2812">
                  <c:v>30.12</c:v>
                </c:pt>
                <c:pt idx="2813">
                  <c:v>30.13</c:v>
                </c:pt>
                <c:pt idx="2814">
                  <c:v>30.14</c:v>
                </c:pt>
                <c:pt idx="2815">
                  <c:v>30.15</c:v>
                </c:pt>
                <c:pt idx="2816">
                  <c:v>30.16</c:v>
                </c:pt>
                <c:pt idx="2817">
                  <c:v>30.17</c:v>
                </c:pt>
                <c:pt idx="2818">
                  <c:v>30.18</c:v>
                </c:pt>
                <c:pt idx="2819">
                  <c:v>30.19</c:v>
                </c:pt>
                <c:pt idx="2820">
                  <c:v>30.2</c:v>
                </c:pt>
                <c:pt idx="2821">
                  <c:v>30.21</c:v>
                </c:pt>
                <c:pt idx="2822">
                  <c:v>30.22</c:v>
                </c:pt>
                <c:pt idx="2823">
                  <c:v>30.23</c:v>
                </c:pt>
                <c:pt idx="2824">
                  <c:v>30.24</c:v>
                </c:pt>
                <c:pt idx="2825">
                  <c:v>30.25</c:v>
                </c:pt>
                <c:pt idx="2826">
                  <c:v>30.26</c:v>
                </c:pt>
                <c:pt idx="2827">
                  <c:v>30.27</c:v>
                </c:pt>
                <c:pt idx="2828">
                  <c:v>30.28</c:v>
                </c:pt>
                <c:pt idx="2829">
                  <c:v>30.29</c:v>
                </c:pt>
                <c:pt idx="2830">
                  <c:v>30.3</c:v>
                </c:pt>
                <c:pt idx="2831">
                  <c:v>30.31</c:v>
                </c:pt>
                <c:pt idx="2832">
                  <c:v>30.32</c:v>
                </c:pt>
                <c:pt idx="2833">
                  <c:v>30.33</c:v>
                </c:pt>
                <c:pt idx="2834">
                  <c:v>30.34</c:v>
                </c:pt>
                <c:pt idx="2835">
                  <c:v>30.35</c:v>
                </c:pt>
                <c:pt idx="2836">
                  <c:v>30.36</c:v>
                </c:pt>
                <c:pt idx="2837">
                  <c:v>30.37</c:v>
                </c:pt>
                <c:pt idx="2838">
                  <c:v>30.38</c:v>
                </c:pt>
                <c:pt idx="2839">
                  <c:v>30.39</c:v>
                </c:pt>
                <c:pt idx="2840">
                  <c:v>30.4</c:v>
                </c:pt>
                <c:pt idx="2841">
                  <c:v>30.41</c:v>
                </c:pt>
                <c:pt idx="2842">
                  <c:v>30.42</c:v>
                </c:pt>
                <c:pt idx="2843">
                  <c:v>30.43</c:v>
                </c:pt>
                <c:pt idx="2844">
                  <c:v>30.44</c:v>
                </c:pt>
                <c:pt idx="2845">
                  <c:v>30.45</c:v>
                </c:pt>
                <c:pt idx="2846">
                  <c:v>30.46</c:v>
                </c:pt>
                <c:pt idx="2847">
                  <c:v>30.47</c:v>
                </c:pt>
                <c:pt idx="2848">
                  <c:v>30.48</c:v>
                </c:pt>
                <c:pt idx="2849">
                  <c:v>30.49</c:v>
                </c:pt>
                <c:pt idx="2850">
                  <c:v>30.5</c:v>
                </c:pt>
                <c:pt idx="2851">
                  <c:v>30.51</c:v>
                </c:pt>
                <c:pt idx="2852">
                  <c:v>30.52</c:v>
                </c:pt>
                <c:pt idx="2853">
                  <c:v>30.53</c:v>
                </c:pt>
                <c:pt idx="2854">
                  <c:v>30.54</c:v>
                </c:pt>
                <c:pt idx="2855">
                  <c:v>30.55</c:v>
                </c:pt>
                <c:pt idx="2856">
                  <c:v>30.56</c:v>
                </c:pt>
                <c:pt idx="2857">
                  <c:v>30.57</c:v>
                </c:pt>
                <c:pt idx="2858">
                  <c:v>30.58</c:v>
                </c:pt>
                <c:pt idx="2859">
                  <c:v>30.59</c:v>
                </c:pt>
                <c:pt idx="2860">
                  <c:v>30.6</c:v>
                </c:pt>
                <c:pt idx="2861">
                  <c:v>30.61</c:v>
                </c:pt>
                <c:pt idx="2862">
                  <c:v>30.62</c:v>
                </c:pt>
                <c:pt idx="2863">
                  <c:v>30.63</c:v>
                </c:pt>
                <c:pt idx="2864">
                  <c:v>30.64</c:v>
                </c:pt>
                <c:pt idx="2865">
                  <c:v>30.65</c:v>
                </c:pt>
                <c:pt idx="2866">
                  <c:v>30.66</c:v>
                </c:pt>
                <c:pt idx="2867">
                  <c:v>30.67</c:v>
                </c:pt>
                <c:pt idx="2868">
                  <c:v>30.68</c:v>
                </c:pt>
                <c:pt idx="2869">
                  <c:v>30.69</c:v>
                </c:pt>
                <c:pt idx="2870">
                  <c:v>30.7</c:v>
                </c:pt>
                <c:pt idx="2871">
                  <c:v>30.71</c:v>
                </c:pt>
                <c:pt idx="2872">
                  <c:v>30.72</c:v>
                </c:pt>
                <c:pt idx="2873">
                  <c:v>30.73</c:v>
                </c:pt>
                <c:pt idx="2874">
                  <c:v>30.74</c:v>
                </c:pt>
                <c:pt idx="2875">
                  <c:v>30.75</c:v>
                </c:pt>
                <c:pt idx="2876">
                  <c:v>30.76</c:v>
                </c:pt>
                <c:pt idx="2877">
                  <c:v>30.77</c:v>
                </c:pt>
                <c:pt idx="2878">
                  <c:v>30.78</c:v>
                </c:pt>
                <c:pt idx="2879">
                  <c:v>30.79</c:v>
                </c:pt>
                <c:pt idx="2880">
                  <c:v>30.8</c:v>
                </c:pt>
                <c:pt idx="2881">
                  <c:v>30.81</c:v>
                </c:pt>
                <c:pt idx="2882">
                  <c:v>30.82</c:v>
                </c:pt>
                <c:pt idx="2883">
                  <c:v>30.83</c:v>
                </c:pt>
                <c:pt idx="2884">
                  <c:v>30.84</c:v>
                </c:pt>
                <c:pt idx="2885">
                  <c:v>30.85</c:v>
                </c:pt>
                <c:pt idx="2886">
                  <c:v>30.86</c:v>
                </c:pt>
                <c:pt idx="2887">
                  <c:v>30.87</c:v>
                </c:pt>
                <c:pt idx="2888">
                  <c:v>30.88</c:v>
                </c:pt>
                <c:pt idx="2889">
                  <c:v>30.89</c:v>
                </c:pt>
                <c:pt idx="2890">
                  <c:v>30.9</c:v>
                </c:pt>
                <c:pt idx="2891">
                  <c:v>30.91</c:v>
                </c:pt>
                <c:pt idx="2892">
                  <c:v>30.92</c:v>
                </c:pt>
                <c:pt idx="2893">
                  <c:v>30.93</c:v>
                </c:pt>
                <c:pt idx="2894">
                  <c:v>30.94</c:v>
                </c:pt>
                <c:pt idx="2895">
                  <c:v>30.95</c:v>
                </c:pt>
                <c:pt idx="2896">
                  <c:v>30.96</c:v>
                </c:pt>
                <c:pt idx="2897">
                  <c:v>30.97</c:v>
                </c:pt>
                <c:pt idx="2898">
                  <c:v>30.98</c:v>
                </c:pt>
                <c:pt idx="2899">
                  <c:v>30.99</c:v>
                </c:pt>
                <c:pt idx="2900">
                  <c:v>31</c:v>
                </c:pt>
                <c:pt idx="2901">
                  <c:v>31.01</c:v>
                </c:pt>
                <c:pt idx="2902">
                  <c:v>31.02</c:v>
                </c:pt>
                <c:pt idx="2903">
                  <c:v>31.03</c:v>
                </c:pt>
                <c:pt idx="2904">
                  <c:v>31.04</c:v>
                </c:pt>
                <c:pt idx="2905">
                  <c:v>31.05</c:v>
                </c:pt>
                <c:pt idx="2906">
                  <c:v>31.06</c:v>
                </c:pt>
                <c:pt idx="2907">
                  <c:v>31.07</c:v>
                </c:pt>
                <c:pt idx="2908">
                  <c:v>31.08</c:v>
                </c:pt>
                <c:pt idx="2909">
                  <c:v>31.09</c:v>
                </c:pt>
                <c:pt idx="2910">
                  <c:v>31.1</c:v>
                </c:pt>
                <c:pt idx="2911">
                  <c:v>31.11</c:v>
                </c:pt>
                <c:pt idx="2912">
                  <c:v>31.12</c:v>
                </c:pt>
                <c:pt idx="2913">
                  <c:v>31.13</c:v>
                </c:pt>
                <c:pt idx="2914">
                  <c:v>31.14</c:v>
                </c:pt>
                <c:pt idx="2915">
                  <c:v>31.15</c:v>
                </c:pt>
                <c:pt idx="2916">
                  <c:v>31.16</c:v>
                </c:pt>
                <c:pt idx="2917">
                  <c:v>31.17</c:v>
                </c:pt>
                <c:pt idx="2918">
                  <c:v>31.18</c:v>
                </c:pt>
                <c:pt idx="2919">
                  <c:v>31.19</c:v>
                </c:pt>
                <c:pt idx="2920">
                  <c:v>31.2</c:v>
                </c:pt>
                <c:pt idx="2921">
                  <c:v>31.21</c:v>
                </c:pt>
                <c:pt idx="2922">
                  <c:v>31.22</c:v>
                </c:pt>
                <c:pt idx="2923">
                  <c:v>31.23</c:v>
                </c:pt>
                <c:pt idx="2924">
                  <c:v>31.24</c:v>
                </c:pt>
                <c:pt idx="2925">
                  <c:v>31.25</c:v>
                </c:pt>
                <c:pt idx="2926">
                  <c:v>31.26</c:v>
                </c:pt>
                <c:pt idx="2927">
                  <c:v>31.27</c:v>
                </c:pt>
                <c:pt idx="2928">
                  <c:v>31.28</c:v>
                </c:pt>
                <c:pt idx="2929">
                  <c:v>31.29</c:v>
                </c:pt>
                <c:pt idx="2930">
                  <c:v>31.3</c:v>
                </c:pt>
                <c:pt idx="2931">
                  <c:v>31.31</c:v>
                </c:pt>
                <c:pt idx="2932">
                  <c:v>31.32</c:v>
                </c:pt>
                <c:pt idx="2933">
                  <c:v>31.33</c:v>
                </c:pt>
                <c:pt idx="2934">
                  <c:v>31.34</c:v>
                </c:pt>
                <c:pt idx="2935">
                  <c:v>31.35</c:v>
                </c:pt>
                <c:pt idx="2936">
                  <c:v>31.36</c:v>
                </c:pt>
                <c:pt idx="2937">
                  <c:v>31.37</c:v>
                </c:pt>
                <c:pt idx="2938">
                  <c:v>31.38</c:v>
                </c:pt>
                <c:pt idx="2939">
                  <c:v>31.39</c:v>
                </c:pt>
                <c:pt idx="2940">
                  <c:v>31.4</c:v>
                </c:pt>
                <c:pt idx="2941">
                  <c:v>31.41</c:v>
                </c:pt>
                <c:pt idx="2942">
                  <c:v>31.42</c:v>
                </c:pt>
                <c:pt idx="2943">
                  <c:v>31.43</c:v>
                </c:pt>
                <c:pt idx="2944">
                  <c:v>31.44</c:v>
                </c:pt>
                <c:pt idx="2945">
                  <c:v>31.45</c:v>
                </c:pt>
                <c:pt idx="2946">
                  <c:v>31.46</c:v>
                </c:pt>
                <c:pt idx="2947">
                  <c:v>31.47</c:v>
                </c:pt>
                <c:pt idx="2948">
                  <c:v>31.48</c:v>
                </c:pt>
                <c:pt idx="2949">
                  <c:v>31.49</c:v>
                </c:pt>
                <c:pt idx="2950">
                  <c:v>31.5</c:v>
                </c:pt>
                <c:pt idx="2951">
                  <c:v>31.51</c:v>
                </c:pt>
                <c:pt idx="2952">
                  <c:v>31.52</c:v>
                </c:pt>
                <c:pt idx="2953">
                  <c:v>31.53</c:v>
                </c:pt>
                <c:pt idx="2954">
                  <c:v>31.54</c:v>
                </c:pt>
                <c:pt idx="2955">
                  <c:v>31.55</c:v>
                </c:pt>
                <c:pt idx="2956">
                  <c:v>31.56</c:v>
                </c:pt>
                <c:pt idx="2957">
                  <c:v>31.57</c:v>
                </c:pt>
                <c:pt idx="2958">
                  <c:v>31.58</c:v>
                </c:pt>
                <c:pt idx="2959">
                  <c:v>31.59</c:v>
                </c:pt>
                <c:pt idx="2960">
                  <c:v>31.6</c:v>
                </c:pt>
                <c:pt idx="2961">
                  <c:v>31.61</c:v>
                </c:pt>
                <c:pt idx="2962">
                  <c:v>31.62</c:v>
                </c:pt>
                <c:pt idx="2963">
                  <c:v>31.63</c:v>
                </c:pt>
                <c:pt idx="2964">
                  <c:v>31.64</c:v>
                </c:pt>
                <c:pt idx="2965">
                  <c:v>31.65</c:v>
                </c:pt>
                <c:pt idx="2966">
                  <c:v>31.66</c:v>
                </c:pt>
                <c:pt idx="2967">
                  <c:v>31.67</c:v>
                </c:pt>
                <c:pt idx="2968">
                  <c:v>31.68</c:v>
                </c:pt>
                <c:pt idx="2969">
                  <c:v>31.69</c:v>
                </c:pt>
                <c:pt idx="2970">
                  <c:v>31.7</c:v>
                </c:pt>
                <c:pt idx="2971">
                  <c:v>31.71</c:v>
                </c:pt>
                <c:pt idx="2972">
                  <c:v>31.72</c:v>
                </c:pt>
                <c:pt idx="2973">
                  <c:v>31.73</c:v>
                </c:pt>
                <c:pt idx="2974">
                  <c:v>31.74</c:v>
                </c:pt>
                <c:pt idx="2975">
                  <c:v>31.75</c:v>
                </c:pt>
                <c:pt idx="2976">
                  <c:v>31.76</c:v>
                </c:pt>
                <c:pt idx="2977">
                  <c:v>31.77</c:v>
                </c:pt>
                <c:pt idx="2978">
                  <c:v>31.78</c:v>
                </c:pt>
                <c:pt idx="2979">
                  <c:v>31.79</c:v>
                </c:pt>
                <c:pt idx="2980">
                  <c:v>31.8</c:v>
                </c:pt>
                <c:pt idx="2981">
                  <c:v>31.81</c:v>
                </c:pt>
                <c:pt idx="2982">
                  <c:v>31.82</c:v>
                </c:pt>
                <c:pt idx="2983">
                  <c:v>31.83</c:v>
                </c:pt>
                <c:pt idx="2984">
                  <c:v>31.84</c:v>
                </c:pt>
                <c:pt idx="2985">
                  <c:v>31.85</c:v>
                </c:pt>
                <c:pt idx="2986">
                  <c:v>31.86</c:v>
                </c:pt>
                <c:pt idx="2987">
                  <c:v>31.87</c:v>
                </c:pt>
                <c:pt idx="2988">
                  <c:v>31.88</c:v>
                </c:pt>
                <c:pt idx="2989">
                  <c:v>31.89</c:v>
                </c:pt>
                <c:pt idx="2990">
                  <c:v>31.9</c:v>
                </c:pt>
                <c:pt idx="2991">
                  <c:v>31.91</c:v>
                </c:pt>
                <c:pt idx="2992">
                  <c:v>31.92</c:v>
                </c:pt>
                <c:pt idx="2993">
                  <c:v>31.93</c:v>
                </c:pt>
                <c:pt idx="2994">
                  <c:v>31.94</c:v>
                </c:pt>
                <c:pt idx="2995">
                  <c:v>31.95</c:v>
                </c:pt>
                <c:pt idx="2996">
                  <c:v>31.96</c:v>
                </c:pt>
                <c:pt idx="2997">
                  <c:v>31.97</c:v>
                </c:pt>
                <c:pt idx="2998">
                  <c:v>31.98</c:v>
                </c:pt>
                <c:pt idx="2999">
                  <c:v>31.99</c:v>
                </c:pt>
                <c:pt idx="3000">
                  <c:v>32</c:v>
                </c:pt>
                <c:pt idx="3001">
                  <c:v>32.01</c:v>
                </c:pt>
                <c:pt idx="3002">
                  <c:v>32.020000000000003</c:v>
                </c:pt>
                <c:pt idx="3003">
                  <c:v>32.03</c:v>
                </c:pt>
                <c:pt idx="3004">
                  <c:v>32.04</c:v>
                </c:pt>
                <c:pt idx="3005">
                  <c:v>32.049999999999997</c:v>
                </c:pt>
                <c:pt idx="3006">
                  <c:v>32.06</c:v>
                </c:pt>
                <c:pt idx="3007">
                  <c:v>32.07</c:v>
                </c:pt>
                <c:pt idx="3008">
                  <c:v>32.08</c:v>
                </c:pt>
                <c:pt idx="3009">
                  <c:v>32.090000000000003</c:v>
                </c:pt>
                <c:pt idx="3010">
                  <c:v>32.1</c:v>
                </c:pt>
                <c:pt idx="3011">
                  <c:v>32.11</c:v>
                </c:pt>
                <c:pt idx="3012">
                  <c:v>32.119999999999997</c:v>
                </c:pt>
                <c:pt idx="3013">
                  <c:v>32.130000000000003</c:v>
                </c:pt>
                <c:pt idx="3014">
                  <c:v>32.14</c:v>
                </c:pt>
                <c:pt idx="3015">
                  <c:v>32.15</c:v>
                </c:pt>
                <c:pt idx="3016">
                  <c:v>32.159999999999997</c:v>
                </c:pt>
                <c:pt idx="3017">
                  <c:v>32.17</c:v>
                </c:pt>
                <c:pt idx="3018">
                  <c:v>32.18</c:v>
                </c:pt>
                <c:pt idx="3019">
                  <c:v>32.19</c:v>
                </c:pt>
                <c:pt idx="3020">
                  <c:v>32.200000000000003</c:v>
                </c:pt>
                <c:pt idx="3021">
                  <c:v>32.21</c:v>
                </c:pt>
                <c:pt idx="3022">
                  <c:v>32.22</c:v>
                </c:pt>
                <c:pt idx="3023">
                  <c:v>32.229999999999997</c:v>
                </c:pt>
                <c:pt idx="3024">
                  <c:v>32.24</c:v>
                </c:pt>
                <c:pt idx="3025">
                  <c:v>32.25</c:v>
                </c:pt>
                <c:pt idx="3026">
                  <c:v>32.26</c:v>
                </c:pt>
                <c:pt idx="3027">
                  <c:v>32.270000000000003</c:v>
                </c:pt>
                <c:pt idx="3028">
                  <c:v>32.28</c:v>
                </c:pt>
                <c:pt idx="3029">
                  <c:v>32.29</c:v>
                </c:pt>
                <c:pt idx="3030">
                  <c:v>32.299999999999997</c:v>
                </c:pt>
                <c:pt idx="3031">
                  <c:v>32.31</c:v>
                </c:pt>
                <c:pt idx="3032">
                  <c:v>32.32</c:v>
                </c:pt>
                <c:pt idx="3033">
                  <c:v>32.33</c:v>
                </c:pt>
                <c:pt idx="3034">
                  <c:v>32.340000000000003</c:v>
                </c:pt>
                <c:pt idx="3035">
                  <c:v>32.35</c:v>
                </c:pt>
                <c:pt idx="3036">
                  <c:v>32.36</c:v>
                </c:pt>
                <c:pt idx="3037">
                  <c:v>32.369999999999997</c:v>
                </c:pt>
                <c:pt idx="3038">
                  <c:v>32.380000000000003</c:v>
                </c:pt>
                <c:pt idx="3039">
                  <c:v>32.39</c:v>
                </c:pt>
                <c:pt idx="3040">
                  <c:v>32.4</c:v>
                </c:pt>
                <c:pt idx="3041">
                  <c:v>32.409999999999997</c:v>
                </c:pt>
                <c:pt idx="3042">
                  <c:v>32.42</c:v>
                </c:pt>
                <c:pt idx="3043">
                  <c:v>32.43</c:v>
                </c:pt>
                <c:pt idx="3044">
                  <c:v>32.44</c:v>
                </c:pt>
                <c:pt idx="3045">
                  <c:v>32.450000000000003</c:v>
                </c:pt>
                <c:pt idx="3046">
                  <c:v>32.46</c:v>
                </c:pt>
                <c:pt idx="3047">
                  <c:v>32.47</c:v>
                </c:pt>
                <c:pt idx="3048">
                  <c:v>32.479999999999997</c:v>
                </c:pt>
                <c:pt idx="3049">
                  <c:v>32.49</c:v>
                </c:pt>
                <c:pt idx="3050">
                  <c:v>32.5</c:v>
                </c:pt>
                <c:pt idx="3051">
                  <c:v>32.51</c:v>
                </c:pt>
                <c:pt idx="3052">
                  <c:v>32.520000000000003</c:v>
                </c:pt>
                <c:pt idx="3053">
                  <c:v>32.53</c:v>
                </c:pt>
                <c:pt idx="3054">
                  <c:v>32.54</c:v>
                </c:pt>
                <c:pt idx="3055">
                  <c:v>32.549999999999997</c:v>
                </c:pt>
                <c:pt idx="3056">
                  <c:v>32.56</c:v>
                </c:pt>
                <c:pt idx="3057">
                  <c:v>32.57</c:v>
                </c:pt>
                <c:pt idx="3058">
                  <c:v>32.58</c:v>
                </c:pt>
                <c:pt idx="3059">
                  <c:v>32.590000000000003</c:v>
                </c:pt>
                <c:pt idx="3060">
                  <c:v>32.6</c:v>
                </c:pt>
                <c:pt idx="3061">
                  <c:v>32.61</c:v>
                </c:pt>
                <c:pt idx="3062">
                  <c:v>32.619999999999997</c:v>
                </c:pt>
                <c:pt idx="3063">
                  <c:v>32.630000000000003</c:v>
                </c:pt>
                <c:pt idx="3064">
                  <c:v>32.64</c:v>
                </c:pt>
                <c:pt idx="3065">
                  <c:v>32.65</c:v>
                </c:pt>
                <c:pt idx="3066">
                  <c:v>32.659999999999997</c:v>
                </c:pt>
                <c:pt idx="3067">
                  <c:v>32.67</c:v>
                </c:pt>
                <c:pt idx="3068">
                  <c:v>32.68</c:v>
                </c:pt>
                <c:pt idx="3069">
                  <c:v>32.69</c:v>
                </c:pt>
                <c:pt idx="3070">
                  <c:v>32.700000000000003</c:v>
                </c:pt>
                <c:pt idx="3071">
                  <c:v>32.71</c:v>
                </c:pt>
                <c:pt idx="3072">
                  <c:v>32.72</c:v>
                </c:pt>
                <c:pt idx="3073">
                  <c:v>32.729999999999997</c:v>
                </c:pt>
                <c:pt idx="3074">
                  <c:v>32.74</c:v>
                </c:pt>
                <c:pt idx="3075">
                  <c:v>32.75</c:v>
                </c:pt>
                <c:pt idx="3076">
                  <c:v>32.76</c:v>
                </c:pt>
                <c:pt idx="3077">
                  <c:v>32.770000000000003</c:v>
                </c:pt>
                <c:pt idx="3078">
                  <c:v>32.78</c:v>
                </c:pt>
                <c:pt idx="3079">
                  <c:v>32.79</c:v>
                </c:pt>
                <c:pt idx="3080">
                  <c:v>32.799999999999997</c:v>
                </c:pt>
                <c:pt idx="3081">
                  <c:v>32.81</c:v>
                </c:pt>
                <c:pt idx="3082">
                  <c:v>32.82</c:v>
                </c:pt>
                <c:pt idx="3083">
                  <c:v>32.83</c:v>
                </c:pt>
                <c:pt idx="3084">
                  <c:v>32.840000000000003</c:v>
                </c:pt>
                <c:pt idx="3085">
                  <c:v>32.85</c:v>
                </c:pt>
                <c:pt idx="3086">
                  <c:v>32.86</c:v>
                </c:pt>
                <c:pt idx="3087">
                  <c:v>32.869999999999997</c:v>
                </c:pt>
                <c:pt idx="3088">
                  <c:v>32.880000000000003</c:v>
                </c:pt>
                <c:pt idx="3089">
                  <c:v>32.89</c:v>
                </c:pt>
                <c:pt idx="3090">
                  <c:v>32.9</c:v>
                </c:pt>
                <c:pt idx="3091">
                  <c:v>32.909999999999997</c:v>
                </c:pt>
                <c:pt idx="3092">
                  <c:v>32.92</c:v>
                </c:pt>
                <c:pt idx="3093">
                  <c:v>32.93</c:v>
                </c:pt>
                <c:pt idx="3094">
                  <c:v>32.94</c:v>
                </c:pt>
                <c:pt idx="3095">
                  <c:v>32.950000000000003</c:v>
                </c:pt>
                <c:pt idx="3096">
                  <c:v>32.96</c:v>
                </c:pt>
                <c:pt idx="3097">
                  <c:v>32.97</c:v>
                </c:pt>
                <c:pt idx="3098">
                  <c:v>32.979999999999997</c:v>
                </c:pt>
                <c:pt idx="3099">
                  <c:v>32.99</c:v>
                </c:pt>
                <c:pt idx="3100">
                  <c:v>33</c:v>
                </c:pt>
                <c:pt idx="3101">
                  <c:v>33.01</c:v>
                </c:pt>
                <c:pt idx="3102">
                  <c:v>33.020000000000003</c:v>
                </c:pt>
                <c:pt idx="3103">
                  <c:v>33.03</c:v>
                </c:pt>
                <c:pt idx="3104">
                  <c:v>33.04</c:v>
                </c:pt>
                <c:pt idx="3105">
                  <c:v>33.049999999999997</c:v>
                </c:pt>
                <c:pt idx="3106">
                  <c:v>33.06</c:v>
                </c:pt>
                <c:pt idx="3107">
                  <c:v>33.07</c:v>
                </c:pt>
                <c:pt idx="3108">
                  <c:v>33.08</c:v>
                </c:pt>
                <c:pt idx="3109">
                  <c:v>33.090000000000003</c:v>
                </c:pt>
                <c:pt idx="3110">
                  <c:v>33.1</c:v>
                </c:pt>
                <c:pt idx="3111">
                  <c:v>33.11</c:v>
                </c:pt>
                <c:pt idx="3112">
                  <c:v>33.119999999999997</c:v>
                </c:pt>
                <c:pt idx="3113">
                  <c:v>33.130000000000003</c:v>
                </c:pt>
                <c:pt idx="3114">
                  <c:v>33.14</c:v>
                </c:pt>
                <c:pt idx="3115">
                  <c:v>33.15</c:v>
                </c:pt>
                <c:pt idx="3116">
                  <c:v>33.159999999999997</c:v>
                </c:pt>
                <c:pt idx="3117">
                  <c:v>33.17</c:v>
                </c:pt>
                <c:pt idx="3118">
                  <c:v>33.18</c:v>
                </c:pt>
                <c:pt idx="3119">
                  <c:v>33.19</c:v>
                </c:pt>
                <c:pt idx="3120">
                  <c:v>33.200000000000003</c:v>
                </c:pt>
                <c:pt idx="3121">
                  <c:v>33.21</c:v>
                </c:pt>
                <c:pt idx="3122">
                  <c:v>33.22</c:v>
                </c:pt>
                <c:pt idx="3123">
                  <c:v>33.229999999999997</c:v>
                </c:pt>
                <c:pt idx="3124">
                  <c:v>33.24</c:v>
                </c:pt>
                <c:pt idx="3125">
                  <c:v>33.25</c:v>
                </c:pt>
                <c:pt idx="3126">
                  <c:v>33.26</c:v>
                </c:pt>
                <c:pt idx="3127">
                  <c:v>33.270000000000003</c:v>
                </c:pt>
                <c:pt idx="3128">
                  <c:v>33.28</c:v>
                </c:pt>
                <c:pt idx="3129">
                  <c:v>33.29</c:v>
                </c:pt>
                <c:pt idx="3130">
                  <c:v>33.299999999999997</c:v>
                </c:pt>
                <c:pt idx="3131">
                  <c:v>33.31</c:v>
                </c:pt>
                <c:pt idx="3132">
                  <c:v>33.32</c:v>
                </c:pt>
                <c:pt idx="3133">
                  <c:v>33.33</c:v>
                </c:pt>
                <c:pt idx="3134">
                  <c:v>33.340000000000003</c:v>
                </c:pt>
                <c:pt idx="3135">
                  <c:v>33.35</c:v>
                </c:pt>
                <c:pt idx="3136">
                  <c:v>33.36</c:v>
                </c:pt>
                <c:pt idx="3137">
                  <c:v>33.369999999999997</c:v>
                </c:pt>
                <c:pt idx="3138">
                  <c:v>33.380000000000003</c:v>
                </c:pt>
                <c:pt idx="3139">
                  <c:v>33.39</c:v>
                </c:pt>
                <c:pt idx="3140">
                  <c:v>33.4</c:v>
                </c:pt>
                <c:pt idx="3141">
                  <c:v>33.409999999999997</c:v>
                </c:pt>
                <c:pt idx="3142">
                  <c:v>33.42</c:v>
                </c:pt>
                <c:pt idx="3143">
                  <c:v>33.43</c:v>
                </c:pt>
                <c:pt idx="3144">
                  <c:v>33.44</c:v>
                </c:pt>
                <c:pt idx="3145">
                  <c:v>33.450000000000003</c:v>
                </c:pt>
                <c:pt idx="3146">
                  <c:v>33.46</c:v>
                </c:pt>
                <c:pt idx="3147">
                  <c:v>33.47</c:v>
                </c:pt>
                <c:pt idx="3148">
                  <c:v>33.479999999999997</c:v>
                </c:pt>
                <c:pt idx="3149">
                  <c:v>33.49</c:v>
                </c:pt>
                <c:pt idx="3150">
                  <c:v>33.5</c:v>
                </c:pt>
                <c:pt idx="3151">
                  <c:v>33.51</c:v>
                </c:pt>
                <c:pt idx="3152">
                  <c:v>33.520000000000003</c:v>
                </c:pt>
                <c:pt idx="3153">
                  <c:v>33.53</c:v>
                </c:pt>
                <c:pt idx="3154">
                  <c:v>33.54</c:v>
                </c:pt>
                <c:pt idx="3155">
                  <c:v>33.549999999999997</c:v>
                </c:pt>
                <c:pt idx="3156">
                  <c:v>33.56</c:v>
                </c:pt>
                <c:pt idx="3157">
                  <c:v>33.57</c:v>
                </c:pt>
                <c:pt idx="3158">
                  <c:v>33.58</c:v>
                </c:pt>
                <c:pt idx="3159">
                  <c:v>33.590000000000003</c:v>
                </c:pt>
                <c:pt idx="3160">
                  <c:v>33.6</c:v>
                </c:pt>
                <c:pt idx="3161">
                  <c:v>33.61</c:v>
                </c:pt>
                <c:pt idx="3162">
                  <c:v>33.619999999999997</c:v>
                </c:pt>
                <c:pt idx="3163">
                  <c:v>33.630000000000003</c:v>
                </c:pt>
                <c:pt idx="3164">
                  <c:v>33.64</c:v>
                </c:pt>
                <c:pt idx="3165">
                  <c:v>33.65</c:v>
                </c:pt>
                <c:pt idx="3166">
                  <c:v>33.659999999999997</c:v>
                </c:pt>
                <c:pt idx="3167">
                  <c:v>33.67</c:v>
                </c:pt>
                <c:pt idx="3168">
                  <c:v>33.68</c:v>
                </c:pt>
                <c:pt idx="3169">
                  <c:v>33.69</c:v>
                </c:pt>
                <c:pt idx="3170">
                  <c:v>33.700000000000003</c:v>
                </c:pt>
                <c:pt idx="3171">
                  <c:v>33.71</c:v>
                </c:pt>
                <c:pt idx="3172">
                  <c:v>33.72</c:v>
                </c:pt>
                <c:pt idx="3173">
                  <c:v>33.729999999999997</c:v>
                </c:pt>
                <c:pt idx="3174">
                  <c:v>33.74</c:v>
                </c:pt>
                <c:pt idx="3175">
                  <c:v>33.75</c:v>
                </c:pt>
                <c:pt idx="3176">
                  <c:v>33.76</c:v>
                </c:pt>
                <c:pt idx="3177">
                  <c:v>33.770000000000003</c:v>
                </c:pt>
                <c:pt idx="3178">
                  <c:v>33.78</c:v>
                </c:pt>
                <c:pt idx="3179">
                  <c:v>33.79</c:v>
                </c:pt>
                <c:pt idx="3180">
                  <c:v>33.799999999999997</c:v>
                </c:pt>
                <c:pt idx="3181">
                  <c:v>33.81</c:v>
                </c:pt>
                <c:pt idx="3182">
                  <c:v>33.82</c:v>
                </c:pt>
                <c:pt idx="3183">
                  <c:v>33.83</c:v>
                </c:pt>
                <c:pt idx="3184">
                  <c:v>33.840000000000003</c:v>
                </c:pt>
                <c:pt idx="3185">
                  <c:v>33.85</c:v>
                </c:pt>
                <c:pt idx="3186">
                  <c:v>33.86</c:v>
                </c:pt>
                <c:pt idx="3187">
                  <c:v>33.869999999999997</c:v>
                </c:pt>
                <c:pt idx="3188">
                  <c:v>33.880000000000003</c:v>
                </c:pt>
                <c:pt idx="3189">
                  <c:v>33.89</c:v>
                </c:pt>
                <c:pt idx="3190">
                  <c:v>33.9</c:v>
                </c:pt>
                <c:pt idx="3191">
                  <c:v>33.909999999999997</c:v>
                </c:pt>
                <c:pt idx="3192">
                  <c:v>33.92</c:v>
                </c:pt>
                <c:pt idx="3193">
                  <c:v>33.93</c:v>
                </c:pt>
                <c:pt idx="3194">
                  <c:v>33.94</c:v>
                </c:pt>
                <c:pt idx="3195">
                  <c:v>33.950000000000003</c:v>
                </c:pt>
                <c:pt idx="3196">
                  <c:v>33.96</c:v>
                </c:pt>
                <c:pt idx="3197">
                  <c:v>33.97</c:v>
                </c:pt>
                <c:pt idx="3198">
                  <c:v>33.979999999999997</c:v>
                </c:pt>
                <c:pt idx="3199">
                  <c:v>33.99</c:v>
                </c:pt>
                <c:pt idx="3200">
                  <c:v>34</c:v>
                </c:pt>
                <c:pt idx="3201">
                  <c:v>34.01</c:v>
                </c:pt>
                <c:pt idx="3202">
                  <c:v>34.020000000000003</c:v>
                </c:pt>
                <c:pt idx="3203">
                  <c:v>34.03</c:v>
                </c:pt>
                <c:pt idx="3204">
                  <c:v>34.04</c:v>
                </c:pt>
                <c:pt idx="3205">
                  <c:v>34.049999999999997</c:v>
                </c:pt>
                <c:pt idx="3206">
                  <c:v>34.06</c:v>
                </c:pt>
                <c:pt idx="3207">
                  <c:v>34.07</c:v>
                </c:pt>
                <c:pt idx="3208">
                  <c:v>34.08</c:v>
                </c:pt>
                <c:pt idx="3209">
                  <c:v>34.090000000000003</c:v>
                </c:pt>
                <c:pt idx="3210">
                  <c:v>34.1</c:v>
                </c:pt>
                <c:pt idx="3211">
                  <c:v>34.11</c:v>
                </c:pt>
                <c:pt idx="3212">
                  <c:v>34.119999999999997</c:v>
                </c:pt>
                <c:pt idx="3213">
                  <c:v>34.130000000000003</c:v>
                </c:pt>
                <c:pt idx="3214">
                  <c:v>34.14</c:v>
                </c:pt>
                <c:pt idx="3215">
                  <c:v>34.15</c:v>
                </c:pt>
                <c:pt idx="3216">
                  <c:v>34.159999999999997</c:v>
                </c:pt>
                <c:pt idx="3217">
                  <c:v>34.17</c:v>
                </c:pt>
                <c:pt idx="3218">
                  <c:v>34.18</c:v>
                </c:pt>
                <c:pt idx="3219">
                  <c:v>34.19</c:v>
                </c:pt>
                <c:pt idx="3220">
                  <c:v>34.200000000000003</c:v>
                </c:pt>
                <c:pt idx="3221">
                  <c:v>34.21</c:v>
                </c:pt>
                <c:pt idx="3222">
                  <c:v>34.22</c:v>
                </c:pt>
                <c:pt idx="3223">
                  <c:v>34.229999999999997</c:v>
                </c:pt>
                <c:pt idx="3224">
                  <c:v>34.24</c:v>
                </c:pt>
                <c:pt idx="3225">
                  <c:v>34.25</c:v>
                </c:pt>
                <c:pt idx="3226">
                  <c:v>34.26</c:v>
                </c:pt>
                <c:pt idx="3227">
                  <c:v>34.270000000000003</c:v>
                </c:pt>
                <c:pt idx="3228">
                  <c:v>34.28</c:v>
                </c:pt>
                <c:pt idx="3229">
                  <c:v>34.29</c:v>
                </c:pt>
                <c:pt idx="3230">
                  <c:v>34.299999999999997</c:v>
                </c:pt>
                <c:pt idx="3231">
                  <c:v>34.31</c:v>
                </c:pt>
                <c:pt idx="3232">
                  <c:v>34.32</c:v>
                </c:pt>
                <c:pt idx="3233">
                  <c:v>34.33</c:v>
                </c:pt>
                <c:pt idx="3234">
                  <c:v>34.340000000000003</c:v>
                </c:pt>
                <c:pt idx="3235">
                  <c:v>34.35</c:v>
                </c:pt>
                <c:pt idx="3236">
                  <c:v>34.36</c:v>
                </c:pt>
                <c:pt idx="3237">
                  <c:v>34.369999999999997</c:v>
                </c:pt>
                <c:pt idx="3238">
                  <c:v>34.380000000000003</c:v>
                </c:pt>
                <c:pt idx="3239">
                  <c:v>34.39</c:v>
                </c:pt>
                <c:pt idx="3240">
                  <c:v>34.4</c:v>
                </c:pt>
                <c:pt idx="3241">
                  <c:v>34.409999999999997</c:v>
                </c:pt>
                <c:pt idx="3242">
                  <c:v>34.42</c:v>
                </c:pt>
                <c:pt idx="3243">
                  <c:v>34.43</c:v>
                </c:pt>
                <c:pt idx="3244">
                  <c:v>34.44</c:v>
                </c:pt>
                <c:pt idx="3245">
                  <c:v>34.450000000000003</c:v>
                </c:pt>
                <c:pt idx="3246">
                  <c:v>34.46</c:v>
                </c:pt>
                <c:pt idx="3247">
                  <c:v>34.47</c:v>
                </c:pt>
                <c:pt idx="3248">
                  <c:v>34.479999999999997</c:v>
                </c:pt>
                <c:pt idx="3249">
                  <c:v>34.49</c:v>
                </c:pt>
                <c:pt idx="3250">
                  <c:v>34.5</c:v>
                </c:pt>
                <c:pt idx="3251">
                  <c:v>34.51</c:v>
                </c:pt>
                <c:pt idx="3252">
                  <c:v>34.520000000000003</c:v>
                </c:pt>
                <c:pt idx="3253">
                  <c:v>34.53</c:v>
                </c:pt>
                <c:pt idx="3254">
                  <c:v>34.54</c:v>
                </c:pt>
                <c:pt idx="3255">
                  <c:v>34.549999999999997</c:v>
                </c:pt>
                <c:pt idx="3256">
                  <c:v>34.56</c:v>
                </c:pt>
                <c:pt idx="3257">
                  <c:v>34.57</c:v>
                </c:pt>
                <c:pt idx="3258">
                  <c:v>34.58</c:v>
                </c:pt>
                <c:pt idx="3259">
                  <c:v>34.590000000000003</c:v>
                </c:pt>
                <c:pt idx="3260">
                  <c:v>34.6</c:v>
                </c:pt>
                <c:pt idx="3261">
                  <c:v>34.61</c:v>
                </c:pt>
                <c:pt idx="3262">
                  <c:v>34.619999999999997</c:v>
                </c:pt>
                <c:pt idx="3263">
                  <c:v>34.630000000000003</c:v>
                </c:pt>
                <c:pt idx="3264">
                  <c:v>34.64</c:v>
                </c:pt>
                <c:pt idx="3265">
                  <c:v>34.65</c:v>
                </c:pt>
                <c:pt idx="3266">
                  <c:v>34.659999999999997</c:v>
                </c:pt>
                <c:pt idx="3267">
                  <c:v>34.67</c:v>
                </c:pt>
                <c:pt idx="3268">
                  <c:v>34.68</c:v>
                </c:pt>
                <c:pt idx="3269">
                  <c:v>34.69</c:v>
                </c:pt>
                <c:pt idx="3270">
                  <c:v>34.700000000000003</c:v>
                </c:pt>
                <c:pt idx="3271">
                  <c:v>34.71</c:v>
                </c:pt>
                <c:pt idx="3272">
                  <c:v>34.72</c:v>
                </c:pt>
                <c:pt idx="3273">
                  <c:v>34.729999999999997</c:v>
                </c:pt>
                <c:pt idx="3274">
                  <c:v>34.74</c:v>
                </c:pt>
                <c:pt idx="3275">
                  <c:v>34.75</c:v>
                </c:pt>
                <c:pt idx="3276">
                  <c:v>34.76</c:v>
                </c:pt>
                <c:pt idx="3277">
                  <c:v>34.770000000000003</c:v>
                </c:pt>
                <c:pt idx="3278">
                  <c:v>34.78</c:v>
                </c:pt>
                <c:pt idx="3279">
                  <c:v>34.79</c:v>
                </c:pt>
                <c:pt idx="3280">
                  <c:v>34.799999999999997</c:v>
                </c:pt>
                <c:pt idx="3281">
                  <c:v>34.81</c:v>
                </c:pt>
                <c:pt idx="3282">
                  <c:v>34.82</c:v>
                </c:pt>
                <c:pt idx="3283">
                  <c:v>34.83</c:v>
                </c:pt>
                <c:pt idx="3284">
                  <c:v>34.840000000000003</c:v>
                </c:pt>
                <c:pt idx="3285">
                  <c:v>34.85</c:v>
                </c:pt>
                <c:pt idx="3286">
                  <c:v>34.86</c:v>
                </c:pt>
                <c:pt idx="3287">
                  <c:v>34.869999999999997</c:v>
                </c:pt>
                <c:pt idx="3288">
                  <c:v>34.880000000000003</c:v>
                </c:pt>
                <c:pt idx="3289">
                  <c:v>34.89</c:v>
                </c:pt>
                <c:pt idx="3290">
                  <c:v>34.9</c:v>
                </c:pt>
                <c:pt idx="3291">
                  <c:v>34.909999999999997</c:v>
                </c:pt>
                <c:pt idx="3292">
                  <c:v>34.92</c:v>
                </c:pt>
                <c:pt idx="3293">
                  <c:v>34.93</c:v>
                </c:pt>
                <c:pt idx="3294">
                  <c:v>34.94</c:v>
                </c:pt>
                <c:pt idx="3295">
                  <c:v>34.950000000000003</c:v>
                </c:pt>
                <c:pt idx="3296">
                  <c:v>34.96</c:v>
                </c:pt>
                <c:pt idx="3297">
                  <c:v>34.97</c:v>
                </c:pt>
                <c:pt idx="3298">
                  <c:v>34.979999999999997</c:v>
                </c:pt>
                <c:pt idx="3299">
                  <c:v>34.99</c:v>
                </c:pt>
                <c:pt idx="3300">
                  <c:v>35</c:v>
                </c:pt>
                <c:pt idx="3301">
                  <c:v>35.01</c:v>
                </c:pt>
                <c:pt idx="3302">
                  <c:v>35.020000000000003</c:v>
                </c:pt>
                <c:pt idx="3303">
                  <c:v>35.03</c:v>
                </c:pt>
                <c:pt idx="3304">
                  <c:v>35.04</c:v>
                </c:pt>
                <c:pt idx="3305">
                  <c:v>35.049999999999997</c:v>
                </c:pt>
                <c:pt idx="3306">
                  <c:v>35.06</c:v>
                </c:pt>
                <c:pt idx="3307">
                  <c:v>35.07</c:v>
                </c:pt>
                <c:pt idx="3308">
                  <c:v>35.08</c:v>
                </c:pt>
                <c:pt idx="3309">
                  <c:v>35.090000000000003</c:v>
                </c:pt>
                <c:pt idx="3310">
                  <c:v>35.1</c:v>
                </c:pt>
                <c:pt idx="3311">
                  <c:v>35.11</c:v>
                </c:pt>
                <c:pt idx="3312">
                  <c:v>35.119999999999997</c:v>
                </c:pt>
                <c:pt idx="3313">
                  <c:v>35.130000000000003</c:v>
                </c:pt>
                <c:pt idx="3314">
                  <c:v>35.14</c:v>
                </c:pt>
                <c:pt idx="3315">
                  <c:v>35.15</c:v>
                </c:pt>
                <c:pt idx="3316">
                  <c:v>35.159999999999997</c:v>
                </c:pt>
                <c:pt idx="3317">
                  <c:v>35.17</c:v>
                </c:pt>
                <c:pt idx="3318">
                  <c:v>35.18</c:v>
                </c:pt>
                <c:pt idx="3319">
                  <c:v>35.19</c:v>
                </c:pt>
                <c:pt idx="3320">
                  <c:v>35.200000000000003</c:v>
                </c:pt>
                <c:pt idx="3321">
                  <c:v>35.21</c:v>
                </c:pt>
                <c:pt idx="3322">
                  <c:v>35.22</c:v>
                </c:pt>
                <c:pt idx="3323">
                  <c:v>35.229999999999997</c:v>
                </c:pt>
                <c:pt idx="3324">
                  <c:v>35.24</c:v>
                </c:pt>
                <c:pt idx="3325">
                  <c:v>35.25</c:v>
                </c:pt>
                <c:pt idx="3326">
                  <c:v>35.26</c:v>
                </c:pt>
                <c:pt idx="3327">
                  <c:v>35.270000000000003</c:v>
                </c:pt>
                <c:pt idx="3328">
                  <c:v>35.28</c:v>
                </c:pt>
                <c:pt idx="3329">
                  <c:v>35.29</c:v>
                </c:pt>
                <c:pt idx="3330">
                  <c:v>35.299999999999997</c:v>
                </c:pt>
                <c:pt idx="3331">
                  <c:v>35.31</c:v>
                </c:pt>
                <c:pt idx="3332">
                  <c:v>35.32</c:v>
                </c:pt>
                <c:pt idx="3333">
                  <c:v>35.33</c:v>
                </c:pt>
                <c:pt idx="3334">
                  <c:v>35.340000000000003</c:v>
                </c:pt>
                <c:pt idx="3335">
                  <c:v>35.35</c:v>
                </c:pt>
                <c:pt idx="3336">
                  <c:v>35.36</c:v>
                </c:pt>
                <c:pt idx="3337">
                  <c:v>35.369999999999997</c:v>
                </c:pt>
                <c:pt idx="3338">
                  <c:v>35.380000000000003</c:v>
                </c:pt>
                <c:pt idx="3339">
                  <c:v>35.39</c:v>
                </c:pt>
                <c:pt idx="3340">
                  <c:v>35.4</c:v>
                </c:pt>
                <c:pt idx="3341">
                  <c:v>35.409999999999997</c:v>
                </c:pt>
                <c:pt idx="3342">
                  <c:v>35.42</c:v>
                </c:pt>
                <c:pt idx="3343">
                  <c:v>35.43</c:v>
                </c:pt>
                <c:pt idx="3344">
                  <c:v>35.44</c:v>
                </c:pt>
                <c:pt idx="3345">
                  <c:v>35.450000000000003</c:v>
                </c:pt>
                <c:pt idx="3346">
                  <c:v>35.46</c:v>
                </c:pt>
                <c:pt idx="3347">
                  <c:v>35.47</c:v>
                </c:pt>
                <c:pt idx="3348">
                  <c:v>35.479999999999997</c:v>
                </c:pt>
                <c:pt idx="3349">
                  <c:v>35.49</c:v>
                </c:pt>
                <c:pt idx="3350">
                  <c:v>35.5</c:v>
                </c:pt>
                <c:pt idx="3351">
                  <c:v>35.51</c:v>
                </c:pt>
                <c:pt idx="3352">
                  <c:v>35.520000000000003</c:v>
                </c:pt>
                <c:pt idx="3353">
                  <c:v>35.53</c:v>
                </c:pt>
                <c:pt idx="3354">
                  <c:v>35.54</c:v>
                </c:pt>
                <c:pt idx="3355">
                  <c:v>35.549999999999997</c:v>
                </c:pt>
                <c:pt idx="3356">
                  <c:v>35.56</c:v>
                </c:pt>
                <c:pt idx="3357">
                  <c:v>35.57</c:v>
                </c:pt>
                <c:pt idx="3358">
                  <c:v>35.58</c:v>
                </c:pt>
                <c:pt idx="3359">
                  <c:v>35.590000000000003</c:v>
                </c:pt>
                <c:pt idx="3360">
                  <c:v>35.6</c:v>
                </c:pt>
                <c:pt idx="3361">
                  <c:v>35.61</c:v>
                </c:pt>
                <c:pt idx="3362">
                  <c:v>35.619999999999997</c:v>
                </c:pt>
                <c:pt idx="3363">
                  <c:v>35.630000000000003</c:v>
                </c:pt>
                <c:pt idx="3364">
                  <c:v>35.64</c:v>
                </c:pt>
                <c:pt idx="3365">
                  <c:v>35.65</c:v>
                </c:pt>
                <c:pt idx="3366">
                  <c:v>35.659999999999997</c:v>
                </c:pt>
                <c:pt idx="3367">
                  <c:v>35.67</c:v>
                </c:pt>
                <c:pt idx="3368">
                  <c:v>35.68</c:v>
                </c:pt>
                <c:pt idx="3369">
                  <c:v>35.69</c:v>
                </c:pt>
                <c:pt idx="3370">
                  <c:v>35.700000000000003</c:v>
                </c:pt>
                <c:pt idx="3371">
                  <c:v>35.71</c:v>
                </c:pt>
                <c:pt idx="3372">
                  <c:v>35.72</c:v>
                </c:pt>
                <c:pt idx="3373">
                  <c:v>35.729999999999997</c:v>
                </c:pt>
                <c:pt idx="3374">
                  <c:v>35.74</c:v>
                </c:pt>
                <c:pt idx="3375">
                  <c:v>35.75</c:v>
                </c:pt>
                <c:pt idx="3376">
                  <c:v>35.76</c:v>
                </c:pt>
                <c:pt idx="3377">
                  <c:v>35.770000000000003</c:v>
                </c:pt>
                <c:pt idx="3378">
                  <c:v>35.78</c:v>
                </c:pt>
                <c:pt idx="3379">
                  <c:v>35.79</c:v>
                </c:pt>
                <c:pt idx="3380">
                  <c:v>35.799999999999997</c:v>
                </c:pt>
                <c:pt idx="3381">
                  <c:v>35.81</c:v>
                </c:pt>
                <c:pt idx="3382">
                  <c:v>35.82</c:v>
                </c:pt>
                <c:pt idx="3383">
                  <c:v>35.83</c:v>
                </c:pt>
                <c:pt idx="3384">
                  <c:v>35.840000000000003</c:v>
                </c:pt>
                <c:pt idx="3385">
                  <c:v>35.85</c:v>
                </c:pt>
                <c:pt idx="3386">
                  <c:v>35.86</c:v>
                </c:pt>
                <c:pt idx="3387">
                  <c:v>35.869999999999997</c:v>
                </c:pt>
                <c:pt idx="3388">
                  <c:v>35.880000000000003</c:v>
                </c:pt>
                <c:pt idx="3389">
                  <c:v>35.89</c:v>
                </c:pt>
                <c:pt idx="3390">
                  <c:v>35.9</c:v>
                </c:pt>
                <c:pt idx="3391">
                  <c:v>35.909999999999997</c:v>
                </c:pt>
                <c:pt idx="3392">
                  <c:v>35.92</c:v>
                </c:pt>
                <c:pt idx="3393">
                  <c:v>35.93</c:v>
                </c:pt>
                <c:pt idx="3394">
                  <c:v>35.94</c:v>
                </c:pt>
                <c:pt idx="3395">
                  <c:v>35.950000000000003</c:v>
                </c:pt>
                <c:pt idx="3396">
                  <c:v>35.96</c:v>
                </c:pt>
                <c:pt idx="3397">
                  <c:v>35.97</c:v>
                </c:pt>
                <c:pt idx="3398">
                  <c:v>35.979999999999997</c:v>
                </c:pt>
                <c:pt idx="3399">
                  <c:v>35.99</c:v>
                </c:pt>
                <c:pt idx="3400">
                  <c:v>36</c:v>
                </c:pt>
                <c:pt idx="3401">
                  <c:v>36.01</c:v>
                </c:pt>
                <c:pt idx="3402">
                  <c:v>36.020000000000003</c:v>
                </c:pt>
                <c:pt idx="3403">
                  <c:v>36.03</c:v>
                </c:pt>
                <c:pt idx="3404">
                  <c:v>36.04</c:v>
                </c:pt>
                <c:pt idx="3405">
                  <c:v>36.049999999999997</c:v>
                </c:pt>
                <c:pt idx="3406">
                  <c:v>36.06</c:v>
                </c:pt>
                <c:pt idx="3407">
                  <c:v>36.07</c:v>
                </c:pt>
                <c:pt idx="3408">
                  <c:v>36.08</c:v>
                </c:pt>
                <c:pt idx="3409">
                  <c:v>36.090000000000003</c:v>
                </c:pt>
                <c:pt idx="3410">
                  <c:v>36.1</c:v>
                </c:pt>
                <c:pt idx="3411">
                  <c:v>36.11</c:v>
                </c:pt>
                <c:pt idx="3412">
                  <c:v>36.119999999999997</c:v>
                </c:pt>
                <c:pt idx="3413">
                  <c:v>36.130000000000003</c:v>
                </c:pt>
                <c:pt idx="3414">
                  <c:v>36.14</c:v>
                </c:pt>
                <c:pt idx="3415">
                  <c:v>36.15</c:v>
                </c:pt>
                <c:pt idx="3416">
                  <c:v>36.159999999999997</c:v>
                </c:pt>
                <c:pt idx="3417">
                  <c:v>36.17</c:v>
                </c:pt>
                <c:pt idx="3418">
                  <c:v>36.18</c:v>
                </c:pt>
                <c:pt idx="3419">
                  <c:v>36.19</c:v>
                </c:pt>
                <c:pt idx="3420">
                  <c:v>36.200000000000003</c:v>
                </c:pt>
                <c:pt idx="3421">
                  <c:v>36.21</c:v>
                </c:pt>
                <c:pt idx="3422">
                  <c:v>36.22</c:v>
                </c:pt>
                <c:pt idx="3423">
                  <c:v>36.229999999999997</c:v>
                </c:pt>
                <c:pt idx="3424">
                  <c:v>36.24</c:v>
                </c:pt>
                <c:pt idx="3425">
                  <c:v>36.25</c:v>
                </c:pt>
                <c:pt idx="3426">
                  <c:v>36.26</c:v>
                </c:pt>
                <c:pt idx="3427">
                  <c:v>36.270000000000003</c:v>
                </c:pt>
                <c:pt idx="3428">
                  <c:v>36.28</c:v>
                </c:pt>
                <c:pt idx="3429">
                  <c:v>36.29</c:v>
                </c:pt>
                <c:pt idx="3430">
                  <c:v>36.299999999999997</c:v>
                </c:pt>
                <c:pt idx="3431">
                  <c:v>36.31</c:v>
                </c:pt>
                <c:pt idx="3432">
                  <c:v>36.32</c:v>
                </c:pt>
                <c:pt idx="3433">
                  <c:v>36.33</c:v>
                </c:pt>
                <c:pt idx="3434">
                  <c:v>36.340000000000003</c:v>
                </c:pt>
                <c:pt idx="3435">
                  <c:v>36.35</c:v>
                </c:pt>
                <c:pt idx="3436">
                  <c:v>36.36</c:v>
                </c:pt>
                <c:pt idx="3437">
                  <c:v>36.369999999999997</c:v>
                </c:pt>
                <c:pt idx="3438">
                  <c:v>36.380000000000003</c:v>
                </c:pt>
                <c:pt idx="3439">
                  <c:v>36.39</c:v>
                </c:pt>
                <c:pt idx="3440">
                  <c:v>36.4</c:v>
                </c:pt>
                <c:pt idx="3441">
                  <c:v>36.409999999999997</c:v>
                </c:pt>
                <c:pt idx="3442">
                  <c:v>36.42</c:v>
                </c:pt>
                <c:pt idx="3443">
                  <c:v>36.43</c:v>
                </c:pt>
                <c:pt idx="3444">
                  <c:v>36.44</c:v>
                </c:pt>
                <c:pt idx="3445">
                  <c:v>36.450000000000003</c:v>
                </c:pt>
                <c:pt idx="3446">
                  <c:v>36.46</c:v>
                </c:pt>
                <c:pt idx="3447">
                  <c:v>36.47</c:v>
                </c:pt>
                <c:pt idx="3448">
                  <c:v>36.479999999999997</c:v>
                </c:pt>
                <c:pt idx="3449">
                  <c:v>36.49</c:v>
                </c:pt>
                <c:pt idx="3450">
                  <c:v>36.5</c:v>
                </c:pt>
                <c:pt idx="3451">
                  <c:v>36.51</c:v>
                </c:pt>
                <c:pt idx="3452">
                  <c:v>36.520000000000003</c:v>
                </c:pt>
                <c:pt idx="3453">
                  <c:v>36.53</c:v>
                </c:pt>
                <c:pt idx="3454">
                  <c:v>36.54</c:v>
                </c:pt>
                <c:pt idx="3455">
                  <c:v>36.549999999999997</c:v>
                </c:pt>
                <c:pt idx="3456">
                  <c:v>36.56</c:v>
                </c:pt>
                <c:pt idx="3457">
                  <c:v>36.57</c:v>
                </c:pt>
                <c:pt idx="3458">
                  <c:v>36.58</c:v>
                </c:pt>
                <c:pt idx="3459">
                  <c:v>36.590000000000003</c:v>
                </c:pt>
                <c:pt idx="3460">
                  <c:v>36.6</c:v>
                </c:pt>
                <c:pt idx="3461">
                  <c:v>36.61</c:v>
                </c:pt>
                <c:pt idx="3462">
                  <c:v>36.619999999999997</c:v>
                </c:pt>
                <c:pt idx="3463">
                  <c:v>36.630000000000003</c:v>
                </c:pt>
                <c:pt idx="3464">
                  <c:v>36.64</c:v>
                </c:pt>
                <c:pt idx="3465">
                  <c:v>36.65</c:v>
                </c:pt>
                <c:pt idx="3466">
                  <c:v>36.659999999999997</c:v>
                </c:pt>
                <c:pt idx="3467">
                  <c:v>36.67</c:v>
                </c:pt>
                <c:pt idx="3468">
                  <c:v>36.68</c:v>
                </c:pt>
                <c:pt idx="3469">
                  <c:v>36.69</c:v>
                </c:pt>
                <c:pt idx="3470">
                  <c:v>36.700000000000003</c:v>
                </c:pt>
                <c:pt idx="3471">
                  <c:v>36.71</c:v>
                </c:pt>
                <c:pt idx="3472">
                  <c:v>36.72</c:v>
                </c:pt>
                <c:pt idx="3473">
                  <c:v>36.729999999999997</c:v>
                </c:pt>
                <c:pt idx="3474">
                  <c:v>36.74</c:v>
                </c:pt>
                <c:pt idx="3475">
                  <c:v>36.75</c:v>
                </c:pt>
                <c:pt idx="3476">
                  <c:v>36.76</c:v>
                </c:pt>
                <c:pt idx="3477">
                  <c:v>36.770000000000003</c:v>
                </c:pt>
                <c:pt idx="3478">
                  <c:v>36.78</c:v>
                </c:pt>
                <c:pt idx="3479">
                  <c:v>36.79</c:v>
                </c:pt>
                <c:pt idx="3480">
                  <c:v>36.799999999999997</c:v>
                </c:pt>
                <c:pt idx="3481">
                  <c:v>36.81</c:v>
                </c:pt>
                <c:pt idx="3482">
                  <c:v>36.82</c:v>
                </c:pt>
                <c:pt idx="3483">
                  <c:v>36.83</c:v>
                </c:pt>
                <c:pt idx="3484">
                  <c:v>36.840000000000003</c:v>
                </c:pt>
                <c:pt idx="3485">
                  <c:v>36.85</c:v>
                </c:pt>
                <c:pt idx="3486">
                  <c:v>36.86</c:v>
                </c:pt>
                <c:pt idx="3487">
                  <c:v>36.869999999999997</c:v>
                </c:pt>
                <c:pt idx="3488">
                  <c:v>36.880000000000003</c:v>
                </c:pt>
                <c:pt idx="3489">
                  <c:v>36.89</c:v>
                </c:pt>
                <c:pt idx="3490">
                  <c:v>36.9</c:v>
                </c:pt>
                <c:pt idx="3491">
                  <c:v>36.909999999999997</c:v>
                </c:pt>
                <c:pt idx="3492">
                  <c:v>36.92</c:v>
                </c:pt>
                <c:pt idx="3493">
                  <c:v>36.93</c:v>
                </c:pt>
                <c:pt idx="3494">
                  <c:v>36.94</c:v>
                </c:pt>
                <c:pt idx="3495">
                  <c:v>36.950000000000003</c:v>
                </c:pt>
                <c:pt idx="3496">
                  <c:v>36.96</c:v>
                </c:pt>
                <c:pt idx="3497">
                  <c:v>36.97</c:v>
                </c:pt>
                <c:pt idx="3498">
                  <c:v>36.979999999999997</c:v>
                </c:pt>
                <c:pt idx="3499">
                  <c:v>36.99</c:v>
                </c:pt>
                <c:pt idx="3500">
                  <c:v>37</c:v>
                </c:pt>
                <c:pt idx="3501">
                  <c:v>37.01</c:v>
                </c:pt>
                <c:pt idx="3502">
                  <c:v>37.020000000000003</c:v>
                </c:pt>
                <c:pt idx="3503">
                  <c:v>37.03</c:v>
                </c:pt>
                <c:pt idx="3504">
                  <c:v>37.04</c:v>
                </c:pt>
                <c:pt idx="3505">
                  <c:v>37.049999999999997</c:v>
                </c:pt>
                <c:pt idx="3506">
                  <c:v>37.06</c:v>
                </c:pt>
                <c:pt idx="3507">
                  <c:v>37.07</c:v>
                </c:pt>
                <c:pt idx="3508">
                  <c:v>37.08</c:v>
                </c:pt>
                <c:pt idx="3509">
                  <c:v>37.090000000000003</c:v>
                </c:pt>
                <c:pt idx="3510">
                  <c:v>37.1</c:v>
                </c:pt>
                <c:pt idx="3511">
                  <c:v>37.11</c:v>
                </c:pt>
                <c:pt idx="3512">
                  <c:v>37.119999999999997</c:v>
                </c:pt>
                <c:pt idx="3513">
                  <c:v>37.130000000000003</c:v>
                </c:pt>
                <c:pt idx="3514">
                  <c:v>37.14</c:v>
                </c:pt>
                <c:pt idx="3515">
                  <c:v>37.15</c:v>
                </c:pt>
                <c:pt idx="3516">
                  <c:v>37.159999999999997</c:v>
                </c:pt>
                <c:pt idx="3517">
                  <c:v>37.17</c:v>
                </c:pt>
                <c:pt idx="3518">
                  <c:v>37.18</c:v>
                </c:pt>
                <c:pt idx="3519">
                  <c:v>37.19</c:v>
                </c:pt>
                <c:pt idx="3520">
                  <c:v>37.200000000000003</c:v>
                </c:pt>
                <c:pt idx="3521">
                  <c:v>37.21</c:v>
                </c:pt>
                <c:pt idx="3522">
                  <c:v>37.22</c:v>
                </c:pt>
                <c:pt idx="3523">
                  <c:v>37.229999999999997</c:v>
                </c:pt>
                <c:pt idx="3524">
                  <c:v>37.24</c:v>
                </c:pt>
                <c:pt idx="3525">
                  <c:v>37.25</c:v>
                </c:pt>
                <c:pt idx="3526">
                  <c:v>37.26</c:v>
                </c:pt>
                <c:pt idx="3527">
                  <c:v>37.270000000000003</c:v>
                </c:pt>
                <c:pt idx="3528">
                  <c:v>37.28</c:v>
                </c:pt>
                <c:pt idx="3529">
                  <c:v>37.29</c:v>
                </c:pt>
                <c:pt idx="3530">
                  <c:v>37.299999999999997</c:v>
                </c:pt>
                <c:pt idx="3531">
                  <c:v>37.31</c:v>
                </c:pt>
                <c:pt idx="3532">
                  <c:v>37.32</c:v>
                </c:pt>
                <c:pt idx="3533">
                  <c:v>37.33</c:v>
                </c:pt>
                <c:pt idx="3534">
                  <c:v>37.340000000000003</c:v>
                </c:pt>
                <c:pt idx="3535">
                  <c:v>37.35</c:v>
                </c:pt>
                <c:pt idx="3536">
                  <c:v>37.36</c:v>
                </c:pt>
                <c:pt idx="3537">
                  <c:v>37.369999999999997</c:v>
                </c:pt>
                <c:pt idx="3538">
                  <c:v>37.380000000000003</c:v>
                </c:pt>
                <c:pt idx="3539">
                  <c:v>37.39</c:v>
                </c:pt>
                <c:pt idx="3540">
                  <c:v>37.4</c:v>
                </c:pt>
                <c:pt idx="3541">
                  <c:v>37.409999999999997</c:v>
                </c:pt>
                <c:pt idx="3542">
                  <c:v>37.42</c:v>
                </c:pt>
                <c:pt idx="3543">
                  <c:v>37.43</c:v>
                </c:pt>
                <c:pt idx="3544">
                  <c:v>37.44</c:v>
                </c:pt>
                <c:pt idx="3545">
                  <c:v>37.450000000000003</c:v>
                </c:pt>
                <c:pt idx="3546">
                  <c:v>37.46</c:v>
                </c:pt>
                <c:pt idx="3547">
                  <c:v>37.47</c:v>
                </c:pt>
                <c:pt idx="3548">
                  <c:v>37.479999999999997</c:v>
                </c:pt>
                <c:pt idx="3549">
                  <c:v>37.49</c:v>
                </c:pt>
                <c:pt idx="3550">
                  <c:v>37.5</c:v>
                </c:pt>
                <c:pt idx="3551">
                  <c:v>37.51</c:v>
                </c:pt>
                <c:pt idx="3552">
                  <c:v>37.520000000000003</c:v>
                </c:pt>
                <c:pt idx="3553">
                  <c:v>37.53</c:v>
                </c:pt>
                <c:pt idx="3554">
                  <c:v>37.54</c:v>
                </c:pt>
                <c:pt idx="3555">
                  <c:v>37.549999999999997</c:v>
                </c:pt>
                <c:pt idx="3556">
                  <c:v>37.56</c:v>
                </c:pt>
                <c:pt idx="3557">
                  <c:v>37.57</c:v>
                </c:pt>
                <c:pt idx="3558">
                  <c:v>37.58</c:v>
                </c:pt>
                <c:pt idx="3559">
                  <c:v>37.590000000000003</c:v>
                </c:pt>
                <c:pt idx="3560">
                  <c:v>37.6</c:v>
                </c:pt>
                <c:pt idx="3561">
                  <c:v>37.61</c:v>
                </c:pt>
                <c:pt idx="3562">
                  <c:v>37.619999999999997</c:v>
                </c:pt>
                <c:pt idx="3563">
                  <c:v>37.630000000000003</c:v>
                </c:pt>
                <c:pt idx="3564">
                  <c:v>37.64</c:v>
                </c:pt>
                <c:pt idx="3565">
                  <c:v>37.65</c:v>
                </c:pt>
                <c:pt idx="3566">
                  <c:v>37.659999999999997</c:v>
                </c:pt>
                <c:pt idx="3567">
                  <c:v>37.67</c:v>
                </c:pt>
                <c:pt idx="3568">
                  <c:v>37.68</c:v>
                </c:pt>
                <c:pt idx="3569">
                  <c:v>37.69</c:v>
                </c:pt>
                <c:pt idx="3570">
                  <c:v>37.700000000000003</c:v>
                </c:pt>
                <c:pt idx="3571">
                  <c:v>37.71</c:v>
                </c:pt>
                <c:pt idx="3572">
                  <c:v>37.72</c:v>
                </c:pt>
                <c:pt idx="3573">
                  <c:v>37.729999999999997</c:v>
                </c:pt>
                <c:pt idx="3574">
                  <c:v>37.74</c:v>
                </c:pt>
                <c:pt idx="3575">
                  <c:v>37.75</c:v>
                </c:pt>
                <c:pt idx="3576">
                  <c:v>37.76</c:v>
                </c:pt>
                <c:pt idx="3577">
                  <c:v>37.770000000000003</c:v>
                </c:pt>
                <c:pt idx="3578">
                  <c:v>37.78</c:v>
                </c:pt>
                <c:pt idx="3579">
                  <c:v>37.79</c:v>
                </c:pt>
                <c:pt idx="3580">
                  <c:v>37.799999999999997</c:v>
                </c:pt>
                <c:pt idx="3581">
                  <c:v>37.81</c:v>
                </c:pt>
                <c:pt idx="3582">
                  <c:v>37.82</c:v>
                </c:pt>
                <c:pt idx="3583">
                  <c:v>37.83</c:v>
                </c:pt>
                <c:pt idx="3584">
                  <c:v>37.840000000000003</c:v>
                </c:pt>
                <c:pt idx="3585">
                  <c:v>37.85</c:v>
                </c:pt>
                <c:pt idx="3586">
                  <c:v>37.86</c:v>
                </c:pt>
                <c:pt idx="3587">
                  <c:v>37.869999999999997</c:v>
                </c:pt>
                <c:pt idx="3588">
                  <c:v>37.880000000000003</c:v>
                </c:pt>
                <c:pt idx="3589">
                  <c:v>37.89</c:v>
                </c:pt>
                <c:pt idx="3590">
                  <c:v>37.9</c:v>
                </c:pt>
                <c:pt idx="3591">
                  <c:v>37.909999999999997</c:v>
                </c:pt>
                <c:pt idx="3592">
                  <c:v>37.92</c:v>
                </c:pt>
                <c:pt idx="3593">
                  <c:v>37.93</c:v>
                </c:pt>
                <c:pt idx="3594">
                  <c:v>37.94</c:v>
                </c:pt>
                <c:pt idx="3595">
                  <c:v>37.950000000000003</c:v>
                </c:pt>
                <c:pt idx="3596">
                  <c:v>37.96</c:v>
                </c:pt>
                <c:pt idx="3597">
                  <c:v>37.97</c:v>
                </c:pt>
                <c:pt idx="3598">
                  <c:v>37.979999999999997</c:v>
                </c:pt>
                <c:pt idx="3599">
                  <c:v>37.99</c:v>
                </c:pt>
                <c:pt idx="3600">
                  <c:v>38</c:v>
                </c:pt>
                <c:pt idx="3601">
                  <c:v>38.01</c:v>
                </c:pt>
                <c:pt idx="3602">
                  <c:v>38.020000000000003</c:v>
                </c:pt>
                <c:pt idx="3603">
                  <c:v>38.03</c:v>
                </c:pt>
                <c:pt idx="3604">
                  <c:v>38.04</c:v>
                </c:pt>
                <c:pt idx="3605">
                  <c:v>38.049999999999997</c:v>
                </c:pt>
                <c:pt idx="3606">
                  <c:v>38.06</c:v>
                </c:pt>
                <c:pt idx="3607">
                  <c:v>38.07</c:v>
                </c:pt>
                <c:pt idx="3608">
                  <c:v>38.08</c:v>
                </c:pt>
                <c:pt idx="3609">
                  <c:v>38.090000000000003</c:v>
                </c:pt>
                <c:pt idx="3610">
                  <c:v>38.1</c:v>
                </c:pt>
                <c:pt idx="3611">
                  <c:v>38.11</c:v>
                </c:pt>
                <c:pt idx="3612">
                  <c:v>38.119999999999997</c:v>
                </c:pt>
                <c:pt idx="3613">
                  <c:v>38.130000000000003</c:v>
                </c:pt>
                <c:pt idx="3614">
                  <c:v>38.14</c:v>
                </c:pt>
                <c:pt idx="3615">
                  <c:v>38.15</c:v>
                </c:pt>
                <c:pt idx="3616">
                  <c:v>38.159999999999997</c:v>
                </c:pt>
                <c:pt idx="3617">
                  <c:v>38.17</c:v>
                </c:pt>
                <c:pt idx="3618">
                  <c:v>38.18</c:v>
                </c:pt>
                <c:pt idx="3619">
                  <c:v>38.19</c:v>
                </c:pt>
                <c:pt idx="3620">
                  <c:v>38.200000000000003</c:v>
                </c:pt>
                <c:pt idx="3621">
                  <c:v>38.21</c:v>
                </c:pt>
                <c:pt idx="3622">
                  <c:v>38.22</c:v>
                </c:pt>
                <c:pt idx="3623">
                  <c:v>38.229999999999997</c:v>
                </c:pt>
                <c:pt idx="3624">
                  <c:v>38.24</c:v>
                </c:pt>
                <c:pt idx="3625">
                  <c:v>38.25</c:v>
                </c:pt>
                <c:pt idx="3626">
                  <c:v>38.26</c:v>
                </c:pt>
                <c:pt idx="3627">
                  <c:v>38.270000000000003</c:v>
                </c:pt>
                <c:pt idx="3628">
                  <c:v>38.28</c:v>
                </c:pt>
                <c:pt idx="3629">
                  <c:v>38.29</c:v>
                </c:pt>
                <c:pt idx="3630">
                  <c:v>38.299999999999997</c:v>
                </c:pt>
                <c:pt idx="3631">
                  <c:v>38.31</c:v>
                </c:pt>
                <c:pt idx="3632">
                  <c:v>38.32</c:v>
                </c:pt>
                <c:pt idx="3633">
                  <c:v>38.33</c:v>
                </c:pt>
                <c:pt idx="3634">
                  <c:v>38.340000000000003</c:v>
                </c:pt>
                <c:pt idx="3635">
                  <c:v>38.35</c:v>
                </c:pt>
                <c:pt idx="3636">
                  <c:v>38.36</c:v>
                </c:pt>
                <c:pt idx="3637">
                  <c:v>38.369999999999997</c:v>
                </c:pt>
                <c:pt idx="3638">
                  <c:v>38.380000000000003</c:v>
                </c:pt>
                <c:pt idx="3639">
                  <c:v>38.39</c:v>
                </c:pt>
                <c:pt idx="3640">
                  <c:v>38.4</c:v>
                </c:pt>
                <c:pt idx="3641">
                  <c:v>38.409999999999997</c:v>
                </c:pt>
                <c:pt idx="3642">
                  <c:v>38.42</c:v>
                </c:pt>
                <c:pt idx="3643">
                  <c:v>38.43</c:v>
                </c:pt>
                <c:pt idx="3644">
                  <c:v>38.44</c:v>
                </c:pt>
                <c:pt idx="3645">
                  <c:v>38.450000000000003</c:v>
                </c:pt>
                <c:pt idx="3646">
                  <c:v>38.46</c:v>
                </c:pt>
                <c:pt idx="3647">
                  <c:v>38.47</c:v>
                </c:pt>
                <c:pt idx="3648">
                  <c:v>38.479999999999997</c:v>
                </c:pt>
                <c:pt idx="3649">
                  <c:v>38.49</c:v>
                </c:pt>
                <c:pt idx="3650">
                  <c:v>38.5</c:v>
                </c:pt>
                <c:pt idx="3651">
                  <c:v>38.51</c:v>
                </c:pt>
                <c:pt idx="3652">
                  <c:v>38.520000000000003</c:v>
                </c:pt>
                <c:pt idx="3653">
                  <c:v>38.53</c:v>
                </c:pt>
                <c:pt idx="3654">
                  <c:v>38.54</c:v>
                </c:pt>
                <c:pt idx="3655">
                  <c:v>38.549999999999997</c:v>
                </c:pt>
                <c:pt idx="3656">
                  <c:v>38.56</c:v>
                </c:pt>
                <c:pt idx="3657">
                  <c:v>38.57</c:v>
                </c:pt>
                <c:pt idx="3658">
                  <c:v>38.58</c:v>
                </c:pt>
                <c:pt idx="3659">
                  <c:v>38.590000000000003</c:v>
                </c:pt>
                <c:pt idx="3660">
                  <c:v>38.6</c:v>
                </c:pt>
                <c:pt idx="3661">
                  <c:v>38.61</c:v>
                </c:pt>
                <c:pt idx="3662">
                  <c:v>38.619999999999997</c:v>
                </c:pt>
                <c:pt idx="3663">
                  <c:v>38.630000000000003</c:v>
                </c:pt>
                <c:pt idx="3664">
                  <c:v>38.64</c:v>
                </c:pt>
                <c:pt idx="3665">
                  <c:v>38.65</c:v>
                </c:pt>
                <c:pt idx="3666">
                  <c:v>38.659999999999997</c:v>
                </c:pt>
                <c:pt idx="3667">
                  <c:v>38.67</c:v>
                </c:pt>
                <c:pt idx="3668">
                  <c:v>38.68</c:v>
                </c:pt>
                <c:pt idx="3669">
                  <c:v>38.69</c:v>
                </c:pt>
                <c:pt idx="3670">
                  <c:v>38.700000000000003</c:v>
                </c:pt>
                <c:pt idx="3671">
                  <c:v>38.71</c:v>
                </c:pt>
                <c:pt idx="3672">
                  <c:v>38.72</c:v>
                </c:pt>
                <c:pt idx="3673">
                  <c:v>38.729999999999997</c:v>
                </c:pt>
                <c:pt idx="3674">
                  <c:v>38.74</c:v>
                </c:pt>
                <c:pt idx="3675">
                  <c:v>38.75</c:v>
                </c:pt>
                <c:pt idx="3676">
                  <c:v>38.76</c:v>
                </c:pt>
                <c:pt idx="3677">
                  <c:v>38.770000000000003</c:v>
                </c:pt>
                <c:pt idx="3678">
                  <c:v>38.78</c:v>
                </c:pt>
                <c:pt idx="3679">
                  <c:v>38.79</c:v>
                </c:pt>
                <c:pt idx="3680">
                  <c:v>38.799999999999997</c:v>
                </c:pt>
                <c:pt idx="3681">
                  <c:v>38.81</c:v>
                </c:pt>
                <c:pt idx="3682">
                  <c:v>38.82</c:v>
                </c:pt>
                <c:pt idx="3683">
                  <c:v>38.83</c:v>
                </c:pt>
                <c:pt idx="3684">
                  <c:v>38.840000000000003</c:v>
                </c:pt>
                <c:pt idx="3685">
                  <c:v>38.85</c:v>
                </c:pt>
                <c:pt idx="3686">
                  <c:v>38.86</c:v>
                </c:pt>
                <c:pt idx="3687">
                  <c:v>38.869999999999997</c:v>
                </c:pt>
                <c:pt idx="3688">
                  <c:v>38.880000000000003</c:v>
                </c:pt>
                <c:pt idx="3689">
                  <c:v>38.89</c:v>
                </c:pt>
                <c:pt idx="3690">
                  <c:v>38.9</c:v>
                </c:pt>
                <c:pt idx="3691">
                  <c:v>38.909999999999997</c:v>
                </c:pt>
                <c:pt idx="3692">
                  <c:v>38.92</c:v>
                </c:pt>
                <c:pt idx="3693">
                  <c:v>38.93</c:v>
                </c:pt>
                <c:pt idx="3694">
                  <c:v>38.94</c:v>
                </c:pt>
                <c:pt idx="3695">
                  <c:v>38.950000000000003</c:v>
                </c:pt>
                <c:pt idx="3696">
                  <c:v>38.96</c:v>
                </c:pt>
                <c:pt idx="3697">
                  <c:v>38.97</c:v>
                </c:pt>
                <c:pt idx="3698">
                  <c:v>38.979999999999997</c:v>
                </c:pt>
                <c:pt idx="3699">
                  <c:v>38.99</c:v>
                </c:pt>
                <c:pt idx="3700">
                  <c:v>39</c:v>
                </c:pt>
                <c:pt idx="3701">
                  <c:v>39.01</c:v>
                </c:pt>
                <c:pt idx="3702">
                  <c:v>39.020000000000003</c:v>
                </c:pt>
                <c:pt idx="3703">
                  <c:v>39.03</c:v>
                </c:pt>
                <c:pt idx="3704">
                  <c:v>39.04</c:v>
                </c:pt>
                <c:pt idx="3705">
                  <c:v>39.049999999999997</c:v>
                </c:pt>
                <c:pt idx="3706">
                  <c:v>39.06</c:v>
                </c:pt>
                <c:pt idx="3707">
                  <c:v>39.07</c:v>
                </c:pt>
                <c:pt idx="3708">
                  <c:v>39.08</c:v>
                </c:pt>
                <c:pt idx="3709">
                  <c:v>39.090000000000003</c:v>
                </c:pt>
                <c:pt idx="3710">
                  <c:v>39.1</c:v>
                </c:pt>
                <c:pt idx="3711">
                  <c:v>39.11</c:v>
                </c:pt>
                <c:pt idx="3712">
                  <c:v>39.119999999999997</c:v>
                </c:pt>
                <c:pt idx="3713">
                  <c:v>39.130000000000003</c:v>
                </c:pt>
                <c:pt idx="3714">
                  <c:v>39.14</c:v>
                </c:pt>
                <c:pt idx="3715">
                  <c:v>39.15</c:v>
                </c:pt>
                <c:pt idx="3716">
                  <c:v>39.159999999999997</c:v>
                </c:pt>
                <c:pt idx="3717">
                  <c:v>39.17</c:v>
                </c:pt>
                <c:pt idx="3718">
                  <c:v>39.18</c:v>
                </c:pt>
                <c:pt idx="3719">
                  <c:v>39.19</c:v>
                </c:pt>
                <c:pt idx="3720">
                  <c:v>39.200000000000003</c:v>
                </c:pt>
                <c:pt idx="3721">
                  <c:v>39.21</c:v>
                </c:pt>
                <c:pt idx="3722">
                  <c:v>39.22</c:v>
                </c:pt>
                <c:pt idx="3723">
                  <c:v>39.229999999999997</c:v>
                </c:pt>
                <c:pt idx="3724">
                  <c:v>39.24</c:v>
                </c:pt>
                <c:pt idx="3725">
                  <c:v>39.25</c:v>
                </c:pt>
                <c:pt idx="3726">
                  <c:v>39.26</c:v>
                </c:pt>
                <c:pt idx="3727">
                  <c:v>39.270000000000003</c:v>
                </c:pt>
                <c:pt idx="3728">
                  <c:v>39.28</c:v>
                </c:pt>
                <c:pt idx="3729">
                  <c:v>39.29</c:v>
                </c:pt>
                <c:pt idx="3730">
                  <c:v>39.299999999999997</c:v>
                </c:pt>
                <c:pt idx="3731">
                  <c:v>39.31</c:v>
                </c:pt>
                <c:pt idx="3732">
                  <c:v>39.32</c:v>
                </c:pt>
                <c:pt idx="3733">
                  <c:v>39.33</c:v>
                </c:pt>
                <c:pt idx="3734">
                  <c:v>39.340000000000003</c:v>
                </c:pt>
                <c:pt idx="3735">
                  <c:v>39.35</c:v>
                </c:pt>
                <c:pt idx="3736">
                  <c:v>39.36</c:v>
                </c:pt>
                <c:pt idx="3737">
                  <c:v>39.369999999999997</c:v>
                </c:pt>
                <c:pt idx="3738">
                  <c:v>39.380000000000003</c:v>
                </c:pt>
                <c:pt idx="3739">
                  <c:v>39.39</c:v>
                </c:pt>
                <c:pt idx="3740">
                  <c:v>39.4</c:v>
                </c:pt>
                <c:pt idx="3741">
                  <c:v>39.409999999999997</c:v>
                </c:pt>
                <c:pt idx="3742">
                  <c:v>39.42</c:v>
                </c:pt>
                <c:pt idx="3743">
                  <c:v>39.43</c:v>
                </c:pt>
                <c:pt idx="3744">
                  <c:v>39.44</c:v>
                </c:pt>
                <c:pt idx="3745">
                  <c:v>39.450000000000003</c:v>
                </c:pt>
                <c:pt idx="3746">
                  <c:v>39.46</c:v>
                </c:pt>
                <c:pt idx="3747">
                  <c:v>39.47</c:v>
                </c:pt>
                <c:pt idx="3748">
                  <c:v>39.479999999999997</c:v>
                </c:pt>
                <c:pt idx="3749">
                  <c:v>39.49</c:v>
                </c:pt>
                <c:pt idx="3750">
                  <c:v>39.5</c:v>
                </c:pt>
                <c:pt idx="3751">
                  <c:v>39.51</c:v>
                </c:pt>
                <c:pt idx="3752">
                  <c:v>39.520000000000003</c:v>
                </c:pt>
                <c:pt idx="3753">
                  <c:v>39.53</c:v>
                </c:pt>
                <c:pt idx="3754">
                  <c:v>39.54</c:v>
                </c:pt>
                <c:pt idx="3755">
                  <c:v>39.549999999999997</c:v>
                </c:pt>
                <c:pt idx="3756">
                  <c:v>39.56</c:v>
                </c:pt>
                <c:pt idx="3757">
                  <c:v>39.57</c:v>
                </c:pt>
                <c:pt idx="3758">
                  <c:v>39.58</c:v>
                </c:pt>
                <c:pt idx="3759">
                  <c:v>39.590000000000003</c:v>
                </c:pt>
                <c:pt idx="3760">
                  <c:v>39.6</c:v>
                </c:pt>
                <c:pt idx="3761">
                  <c:v>39.61</c:v>
                </c:pt>
                <c:pt idx="3762">
                  <c:v>39.619999999999997</c:v>
                </c:pt>
                <c:pt idx="3763">
                  <c:v>39.630000000000003</c:v>
                </c:pt>
                <c:pt idx="3764">
                  <c:v>39.64</c:v>
                </c:pt>
                <c:pt idx="3765">
                  <c:v>39.65</c:v>
                </c:pt>
                <c:pt idx="3766">
                  <c:v>39.659999999999997</c:v>
                </c:pt>
                <c:pt idx="3767">
                  <c:v>39.67</c:v>
                </c:pt>
                <c:pt idx="3768">
                  <c:v>39.68</c:v>
                </c:pt>
                <c:pt idx="3769">
                  <c:v>39.69</c:v>
                </c:pt>
                <c:pt idx="3770">
                  <c:v>39.700000000000003</c:v>
                </c:pt>
                <c:pt idx="3771">
                  <c:v>39.71</c:v>
                </c:pt>
                <c:pt idx="3772">
                  <c:v>39.72</c:v>
                </c:pt>
                <c:pt idx="3773">
                  <c:v>39.729999999999997</c:v>
                </c:pt>
                <c:pt idx="3774">
                  <c:v>39.74</c:v>
                </c:pt>
                <c:pt idx="3775">
                  <c:v>39.75</c:v>
                </c:pt>
                <c:pt idx="3776">
                  <c:v>39.76</c:v>
                </c:pt>
                <c:pt idx="3777">
                  <c:v>39.770000000000003</c:v>
                </c:pt>
                <c:pt idx="3778">
                  <c:v>39.78</c:v>
                </c:pt>
                <c:pt idx="3779">
                  <c:v>39.79</c:v>
                </c:pt>
                <c:pt idx="3780">
                  <c:v>39.799999999999997</c:v>
                </c:pt>
                <c:pt idx="3781">
                  <c:v>39.81</c:v>
                </c:pt>
                <c:pt idx="3782">
                  <c:v>39.82</c:v>
                </c:pt>
                <c:pt idx="3783">
                  <c:v>39.83</c:v>
                </c:pt>
                <c:pt idx="3784">
                  <c:v>39.840000000000003</c:v>
                </c:pt>
                <c:pt idx="3785">
                  <c:v>39.85</c:v>
                </c:pt>
                <c:pt idx="3786">
                  <c:v>39.86</c:v>
                </c:pt>
                <c:pt idx="3787">
                  <c:v>39.869999999999997</c:v>
                </c:pt>
                <c:pt idx="3788">
                  <c:v>39.880000000000003</c:v>
                </c:pt>
                <c:pt idx="3789">
                  <c:v>39.89</c:v>
                </c:pt>
                <c:pt idx="3790">
                  <c:v>39.9</c:v>
                </c:pt>
                <c:pt idx="3791">
                  <c:v>39.909999999999997</c:v>
                </c:pt>
                <c:pt idx="3792">
                  <c:v>39.92</c:v>
                </c:pt>
                <c:pt idx="3793">
                  <c:v>39.93</c:v>
                </c:pt>
                <c:pt idx="3794">
                  <c:v>39.94</c:v>
                </c:pt>
                <c:pt idx="3795">
                  <c:v>39.950000000000003</c:v>
                </c:pt>
                <c:pt idx="3796">
                  <c:v>39.96</c:v>
                </c:pt>
                <c:pt idx="3797">
                  <c:v>39.97</c:v>
                </c:pt>
                <c:pt idx="3798">
                  <c:v>39.979999999999997</c:v>
                </c:pt>
                <c:pt idx="3799">
                  <c:v>39.99</c:v>
                </c:pt>
                <c:pt idx="3800">
                  <c:v>40</c:v>
                </c:pt>
                <c:pt idx="3801">
                  <c:v>40.01</c:v>
                </c:pt>
                <c:pt idx="3802">
                  <c:v>40.020000000000003</c:v>
                </c:pt>
                <c:pt idx="3803">
                  <c:v>40.03</c:v>
                </c:pt>
                <c:pt idx="3804">
                  <c:v>40.04</c:v>
                </c:pt>
                <c:pt idx="3805">
                  <c:v>40.049999999999997</c:v>
                </c:pt>
                <c:pt idx="3806">
                  <c:v>40.06</c:v>
                </c:pt>
                <c:pt idx="3807">
                  <c:v>40.07</c:v>
                </c:pt>
                <c:pt idx="3808">
                  <c:v>40.08</c:v>
                </c:pt>
                <c:pt idx="3809">
                  <c:v>40.090000000000003</c:v>
                </c:pt>
                <c:pt idx="3810">
                  <c:v>40.1</c:v>
                </c:pt>
                <c:pt idx="3811">
                  <c:v>40.11</c:v>
                </c:pt>
                <c:pt idx="3812">
                  <c:v>40.119999999999997</c:v>
                </c:pt>
                <c:pt idx="3813">
                  <c:v>40.130000000000003</c:v>
                </c:pt>
                <c:pt idx="3814">
                  <c:v>40.14</c:v>
                </c:pt>
                <c:pt idx="3815">
                  <c:v>40.15</c:v>
                </c:pt>
                <c:pt idx="3816">
                  <c:v>40.159999999999997</c:v>
                </c:pt>
                <c:pt idx="3817">
                  <c:v>40.17</c:v>
                </c:pt>
                <c:pt idx="3818">
                  <c:v>40.18</c:v>
                </c:pt>
                <c:pt idx="3819">
                  <c:v>40.19</c:v>
                </c:pt>
                <c:pt idx="3820">
                  <c:v>40.200000000000003</c:v>
                </c:pt>
                <c:pt idx="3821">
                  <c:v>40.21</c:v>
                </c:pt>
                <c:pt idx="3822">
                  <c:v>40.22</c:v>
                </c:pt>
                <c:pt idx="3823">
                  <c:v>40.229999999999997</c:v>
                </c:pt>
                <c:pt idx="3824">
                  <c:v>40.24</c:v>
                </c:pt>
                <c:pt idx="3825">
                  <c:v>40.25</c:v>
                </c:pt>
                <c:pt idx="3826">
                  <c:v>40.26</c:v>
                </c:pt>
                <c:pt idx="3827">
                  <c:v>40.270000000000003</c:v>
                </c:pt>
                <c:pt idx="3828">
                  <c:v>40.28</c:v>
                </c:pt>
                <c:pt idx="3829">
                  <c:v>40.29</c:v>
                </c:pt>
                <c:pt idx="3830">
                  <c:v>40.299999999999997</c:v>
                </c:pt>
                <c:pt idx="3831">
                  <c:v>40.31</c:v>
                </c:pt>
                <c:pt idx="3832">
                  <c:v>40.32</c:v>
                </c:pt>
                <c:pt idx="3833">
                  <c:v>40.33</c:v>
                </c:pt>
                <c:pt idx="3834">
                  <c:v>40.340000000000003</c:v>
                </c:pt>
                <c:pt idx="3835">
                  <c:v>40.35</c:v>
                </c:pt>
                <c:pt idx="3836">
                  <c:v>40.36</c:v>
                </c:pt>
                <c:pt idx="3837">
                  <c:v>40.369999999999997</c:v>
                </c:pt>
                <c:pt idx="3838">
                  <c:v>40.380000000000003</c:v>
                </c:pt>
                <c:pt idx="3839">
                  <c:v>40.39</c:v>
                </c:pt>
                <c:pt idx="3840">
                  <c:v>40.4</c:v>
                </c:pt>
                <c:pt idx="3841">
                  <c:v>40.409999999999997</c:v>
                </c:pt>
                <c:pt idx="3842">
                  <c:v>40.42</c:v>
                </c:pt>
                <c:pt idx="3843">
                  <c:v>40.43</c:v>
                </c:pt>
                <c:pt idx="3844">
                  <c:v>40.44</c:v>
                </c:pt>
                <c:pt idx="3845">
                  <c:v>40.450000000000003</c:v>
                </c:pt>
                <c:pt idx="3846">
                  <c:v>40.46</c:v>
                </c:pt>
                <c:pt idx="3847">
                  <c:v>40.47</c:v>
                </c:pt>
                <c:pt idx="3848">
                  <c:v>40.479999999999997</c:v>
                </c:pt>
                <c:pt idx="3849">
                  <c:v>40.49</c:v>
                </c:pt>
                <c:pt idx="3850">
                  <c:v>40.5</c:v>
                </c:pt>
                <c:pt idx="3851">
                  <c:v>40.51</c:v>
                </c:pt>
                <c:pt idx="3852">
                  <c:v>40.520000000000003</c:v>
                </c:pt>
                <c:pt idx="3853">
                  <c:v>40.53</c:v>
                </c:pt>
                <c:pt idx="3854">
                  <c:v>40.54</c:v>
                </c:pt>
                <c:pt idx="3855">
                  <c:v>40.549999999999997</c:v>
                </c:pt>
                <c:pt idx="3856">
                  <c:v>40.56</c:v>
                </c:pt>
                <c:pt idx="3857">
                  <c:v>40.57</c:v>
                </c:pt>
                <c:pt idx="3858">
                  <c:v>40.58</c:v>
                </c:pt>
                <c:pt idx="3859">
                  <c:v>40.590000000000003</c:v>
                </c:pt>
                <c:pt idx="3860">
                  <c:v>40.6</c:v>
                </c:pt>
                <c:pt idx="3861">
                  <c:v>40.61</c:v>
                </c:pt>
                <c:pt idx="3862">
                  <c:v>40.619999999999997</c:v>
                </c:pt>
                <c:pt idx="3863">
                  <c:v>40.630000000000003</c:v>
                </c:pt>
                <c:pt idx="3864">
                  <c:v>40.64</c:v>
                </c:pt>
                <c:pt idx="3865">
                  <c:v>40.65</c:v>
                </c:pt>
                <c:pt idx="3866">
                  <c:v>40.659999999999997</c:v>
                </c:pt>
                <c:pt idx="3867">
                  <c:v>40.67</c:v>
                </c:pt>
                <c:pt idx="3868">
                  <c:v>40.68</c:v>
                </c:pt>
                <c:pt idx="3869">
                  <c:v>40.69</c:v>
                </c:pt>
                <c:pt idx="3870">
                  <c:v>40.700000000000003</c:v>
                </c:pt>
                <c:pt idx="3871">
                  <c:v>40.71</c:v>
                </c:pt>
                <c:pt idx="3872">
                  <c:v>40.72</c:v>
                </c:pt>
                <c:pt idx="3873">
                  <c:v>40.729999999999997</c:v>
                </c:pt>
                <c:pt idx="3874">
                  <c:v>40.74</c:v>
                </c:pt>
                <c:pt idx="3875">
                  <c:v>40.75</c:v>
                </c:pt>
                <c:pt idx="3876">
                  <c:v>40.76</c:v>
                </c:pt>
                <c:pt idx="3877">
                  <c:v>40.770000000000003</c:v>
                </c:pt>
                <c:pt idx="3878">
                  <c:v>40.78</c:v>
                </c:pt>
                <c:pt idx="3879">
                  <c:v>40.79</c:v>
                </c:pt>
                <c:pt idx="3880">
                  <c:v>40.799999999999997</c:v>
                </c:pt>
                <c:pt idx="3881">
                  <c:v>40.81</c:v>
                </c:pt>
                <c:pt idx="3882">
                  <c:v>40.82</c:v>
                </c:pt>
                <c:pt idx="3883">
                  <c:v>40.83</c:v>
                </c:pt>
                <c:pt idx="3884">
                  <c:v>40.840000000000003</c:v>
                </c:pt>
                <c:pt idx="3885">
                  <c:v>40.85</c:v>
                </c:pt>
                <c:pt idx="3886">
                  <c:v>40.86</c:v>
                </c:pt>
                <c:pt idx="3887">
                  <c:v>40.869999999999997</c:v>
                </c:pt>
                <c:pt idx="3888">
                  <c:v>40.880000000000003</c:v>
                </c:pt>
                <c:pt idx="3889">
                  <c:v>40.89</c:v>
                </c:pt>
                <c:pt idx="3890">
                  <c:v>40.9</c:v>
                </c:pt>
                <c:pt idx="3891">
                  <c:v>40.909999999999997</c:v>
                </c:pt>
                <c:pt idx="3892">
                  <c:v>40.92</c:v>
                </c:pt>
                <c:pt idx="3893">
                  <c:v>40.93</c:v>
                </c:pt>
                <c:pt idx="3894">
                  <c:v>40.94</c:v>
                </c:pt>
                <c:pt idx="3895">
                  <c:v>40.950000000000003</c:v>
                </c:pt>
                <c:pt idx="3896">
                  <c:v>40.96</c:v>
                </c:pt>
                <c:pt idx="3897">
                  <c:v>40.97</c:v>
                </c:pt>
                <c:pt idx="3898">
                  <c:v>40.98</c:v>
                </c:pt>
                <c:pt idx="3899">
                  <c:v>40.99</c:v>
                </c:pt>
                <c:pt idx="3900">
                  <c:v>41</c:v>
                </c:pt>
                <c:pt idx="3901">
                  <c:v>41.01</c:v>
                </c:pt>
                <c:pt idx="3902">
                  <c:v>41.02</c:v>
                </c:pt>
                <c:pt idx="3903">
                  <c:v>41.03</c:v>
                </c:pt>
                <c:pt idx="3904">
                  <c:v>41.04</c:v>
                </c:pt>
                <c:pt idx="3905">
                  <c:v>41.05</c:v>
                </c:pt>
                <c:pt idx="3906">
                  <c:v>41.06</c:v>
                </c:pt>
                <c:pt idx="3907">
                  <c:v>41.07</c:v>
                </c:pt>
                <c:pt idx="3908">
                  <c:v>41.08</c:v>
                </c:pt>
                <c:pt idx="3909">
                  <c:v>41.09</c:v>
                </c:pt>
                <c:pt idx="3910">
                  <c:v>41.1</c:v>
                </c:pt>
                <c:pt idx="3911">
                  <c:v>41.11</c:v>
                </c:pt>
                <c:pt idx="3912">
                  <c:v>41.12</c:v>
                </c:pt>
                <c:pt idx="3913">
                  <c:v>41.13</c:v>
                </c:pt>
                <c:pt idx="3914">
                  <c:v>41.14</c:v>
                </c:pt>
                <c:pt idx="3915">
                  <c:v>41.15</c:v>
                </c:pt>
                <c:pt idx="3916">
                  <c:v>41.16</c:v>
                </c:pt>
                <c:pt idx="3917">
                  <c:v>41.17</c:v>
                </c:pt>
                <c:pt idx="3918">
                  <c:v>41.18</c:v>
                </c:pt>
                <c:pt idx="3919">
                  <c:v>41.19</c:v>
                </c:pt>
                <c:pt idx="3920">
                  <c:v>41.2</c:v>
                </c:pt>
                <c:pt idx="3921">
                  <c:v>41.21</c:v>
                </c:pt>
                <c:pt idx="3922">
                  <c:v>41.22</c:v>
                </c:pt>
                <c:pt idx="3923">
                  <c:v>41.23</c:v>
                </c:pt>
                <c:pt idx="3924">
                  <c:v>41.24</c:v>
                </c:pt>
                <c:pt idx="3925">
                  <c:v>41.25</c:v>
                </c:pt>
                <c:pt idx="3926">
                  <c:v>41.26</c:v>
                </c:pt>
                <c:pt idx="3927">
                  <c:v>41.27</c:v>
                </c:pt>
                <c:pt idx="3928">
                  <c:v>41.28</c:v>
                </c:pt>
                <c:pt idx="3929">
                  <c:v>41.29</c:v>
                </c:pt>
                <c:pt idx="3930">
                  <c:v>41.3</c:v>
                </c:pt>
                <c:pt idx="3931">
                  <c:v>41.31</c:v>
                </c:pt>
                <c:pt idx="3932">
                  <c:v>41.32</c:v>
                </c:pt>
                <c:pt idx="3933">
                  <c:v>41.33</c:v>
                </c:pt>
                <c:pt idx="3934">
                  <c:v>41.34</c:v>
                </c:pt>
                <c:pt idx="3935">
                  <c:v>41.35</c:v>
                </c:pt>
                <c:pt idx="3936">
                  <c:v>41.36</c:v>
                </c:pt>
                <c:pt idx="3937">
                  <c:v>41.37</c:v>
                </c:pt>
                <c:pt idx="3938">
                  <c:v>41.38</c:v>
                </c:pt>
                <c:pt idx="3939">
                  <c:v>41.39</c:v>
                </c:pt>
                <c:pt idx="3940">
                  <c:v>41.4</c:v>
                </c:pt>
                <c:pt idx="3941">
                  <c:v>41.41</c:v>
                </c:pt>
                <c:pt idx="3942">
                  <c:v>41.42</c:v>
                </c:pt>
                <c:pt idx="3943">
                  <c:v>41.43</c:v>
                </c:pt>
                <c:pt idx="3944">
                  <c:v>41.44</c:v>
                </c:pt>
                <c:pt idx="3945">
                  <c:v>41.45</c:v>
                </c:pt>
                <c:pt idx="3946">
                  <c:v>41.46</c:v>
                </c:pt>
                <c:pt idx="3947">
                  <c:v>41.47</c:v>
                </c:pt>
                <c:pt idx="3948">
                  <c:v>41.48</c:v>
                </c:pt>
                <c:pt idx="3949">
                  <c:v>41.49</c:v>
                </c:pt>
                <c:pt idx="3950">
                  <c:v>41.5</c:v>
                </c:pt>
                <c:pt idx="3951">
                  <c:v>41.51</c:v>
                </c:pt>
                <c:pt idx="3952">
                  <c:v>41.52</c:v>
                </c:pt>
                <c:pt idx="3953">
                  <c:v>41.53</c:v>
                </c:pt>
                <c:pt idx="3954">
                  <c:v>41.54</c:v>
                </c:pt>
                <c:pt idx="3955">
                  <c:v>41.55</c:v>
                </c:pt>
                <c:pt idx="3956">
                  <c:v>41.56</c:v>
                </c:pt>
                <c:pt idx="3957">
                  <c:v>41.57</c:v>
                </c:pt>
                <c:pt idx="3958">
                  <c:v>41.58</c:v>
                </c:pt>
                <c:pt idx="3959">
                  <c:v>41.59</c:v>
                </c:pt>
                <c:pt idx="3960">
                  <c:v>41.6</c:v>
                </c:pt>
                <c:pt idx="3961">
                  <c:v>41.61</c:v>
                </c:pt>
                <c:pt idx="3962">
                  <c:v>41.62</c:v>
                </c:pt>
                <c:pt idx="3963">
                  <c:v>41.63</c:v>
                </c:pt>
                <c:pt idx="3964">
                  <c:v>41.64</c:v>
                </c:pt>
                <c:pt idx="3965">
                  <c:v>41.65</c:v>
                </c:pt>
                <c:pt idx="3966">
                  <c:v>41.66</c:v>
                </c:pt>
                <c:pt idx="3967">
                  <c:v>41.67</c:v>
                </c:pt>
                <c:pt idx="3968">
                  <c:v>41.68</c:v>
                </c:pt>
                <c:pt idx="3969">
                  <c:v>41.69</c:v>
                </c:pt>
                <c:pt idx="3970">
                  <c:v>41.7</c:v>
                </c:pt>
                <c:pt idx="3971">
                  <c:v>41.71</c:v>
                </c:pt>
                <c:pt idx="3972">
                  <c:v>41.72</c:v>
                </c:pt>
                <c:pt idx="3973">
                  <c:v>41.73</c:v>
                </c:pt>
                <c:pt idx="3974">
                  <c:v>41.74</c:v>
                </c:pt>
                <c:pt idx="3975">
                  <c:v>41.75</c:v>
                </c:pt>
                <c:pt idx="3976">
                  <c:v>41.76</c:v>
                </c:pt>
                <c:pt idx="3977">
                  <c:v>41.77</c:v>
                </c:pt>
                <c:pt idx="3978">
                  <c:v>41.78</c:v>
                </c:pt>
                <c:pt idx="3979">
                  <c:v>41.79</c:v>
                </c:pt>
                <c:pt idx="3980">
                  <c:v>41.8</c:v>
                </c:pt>
                <c:pt idx="3981">
                  <c:v>41.81</c:v>
                </c:pt>
                <c:pt idx="3982">
                  <c:v>41.82</c:v>
                </c:pt>
                <c:pt idx="3983">
                  <c:v>41.83</c:v>
                </c:pt>
                <c:pt idx="3984">
                  <c:v>41.84</c:v>
                </c:pt>
                <c:pt idx="3985">
                  <c:v>41.85</c:v>
                </c:pt>
                <c:pt idx="3986">
                  <c:v>41.86</c:v>
                </c:pt>
                <c:pt idx="3987">
                  <c:v>41.87</c:v>
                </c:pt>
                <c:pt idx="3988">
                  <c:v>41.88</c:v>
                </c:pt>
                <c:pt idx="3989">
                  <c:v>41.89</c:v>
                </c:pt>
                <c:pt idx="3990">
                  <c:v>41.9</c:v>
                </c:pt>
                <c:pt idx="3991">
                  <c:v>41.91</c:v>
                </c:pt>
                <c:pt idx="3992">
                  <c:v>41.92</c:v>
                </c:pt>
                <c:pt idx="3993">
                  <c:v>41.93</c:v>
                </c:pt>
                <c:pt idx="3994">
                  <c:v>41.94</c:v>
                </c:pt>
                <c:pt idx="3995">
                  <c:v>41.95</c:v>
                </c:pt>
                <c:pt idx="3996">
                  <c:v>41.96</c:v>
                </c:pt>
                <c:pt idx="3997">
                  <c:v>41.97</c:v>
                </c:pt>
                <c:pt idx="3998">
                  <c:v>41.98</c:v>
                </c:pt>
                <c:pt idx="3999">
                  <c:v>41.99</c:v>
                </c:pt>
                <c:pt idx="4000">
                  <c:v>42</c:v>
                </c:pt>
                <c:pt idx="4001">
                  <c:v>42.01</c:v>
                </c:pt>
                <c:pt idx="4002">
                  <c:v>42.02</c:v>
                </c:pt>
                <c:pt idx="4003">
                  <c:v>42.03</c:v>
                </c:pt>
                <c:pt idx="4004">
                  <c:v>42.04</c:v>
                </c:pt>
                <c:pt idx="4005">
                  <c:v>42.05</c:v>
                </c:pt>
                <c:pt idx="4006">
                  <c:v>42.06</c:v>
                </c:pt>
                <c:pt idx="4007">
                  <c:v>42.07</c:v>
                </c:pt>
                <c:pt idx="4008">
                  <c:v>42.08</c:v>
                </c:pt>
                <c:pt idx="4009">
                  <c:v>42.09</c:v>
                </c:pt>
                <c:pt idx="4010">
                  <c:v>42.1</c:v>
                </c:pt>
                <c:pt idx="4011">
                  <c:v>42.11</c:v>
                </c:pt>
                <c:pt idx="4012">
                  <c:v>42.12</c:v>
                </c:pt>
                <c:pt idx="4013">
                  <c:v>42.13</c:v>
                </c:pt>
                <c:pt idx="4014">
                  <c:v>42.14</c:v>
                </c:pt>
                <c:pt idx="4015">
                  <c:v>42.15</c:v>
                </c:pt>
                <c:pt idx="4016">
                  <c:v>42.16</c:v>
                </c:pt>
                <c:pt idx="4017">
                  <c:v>42.17</c:v>
                </c:pt>
                <c:pt idx="4018">
                  <c:v>42.18</c:v>
                </c:pt>
                <c:pt idx="4019">
                  <c:v>42.19</c:v>
                </c:pt>
                <c:pt idx="4020">
                  <c:v>42.2</c:v>
                </c:pt>
                <c:pt idx="4021">
                  <c:v>42.21</c:v>
                </c:pt>
                <c:pt idx="4022">
                  <c:v>42.22</c:v>
                </c:pt>
                <c:pt idx="4023">
                  <c:v>42.23</c:v>
                </c:pt>
                <c:pt idx="4024">
                  <c:v>42.24</c:v>
                </c:pt>
                <c:pt idx="4025">
                  <c:v>42.25</c:v>
                </c:pt>
                <c:pt idx="4026">
                  <c:v>42.26</c:v>
                </c:pt>
                <c:pt idx="4027">
                  <c:v>42.27</c:v>
                </c:pt>
                <c:pt idx="4028">
                  <c:v>42.28</c:v>
                </c:pt>
                <c:pt idx="4029">
                  <c:v>42.29</c:v>
                </c:pt>
                <c:pt idx="4030">
                  <c:v>42.3</c:v>
                </c:pt>
                <c:pt idx="4031">
                  <c:v>42.31</c:v>
                </c:pt>
                <c:pt idx="4032">
                  <c:v>42.32</c:v>
                </c:pt>
                <c:pt idx="4033">
                  <c:v>42.33</c:v>
                </c:pt>
                <c:pt idx="4034">
                  <c:v>42.34</c:v>
                </c:pt>
                <c:pt idx="4035">
                  <c:v>42.35</c:v>
                </c:pt>
                <c:pt idx="4036">
                  <c:v>42.36</c:v>
                </c:pt>
                <c:pt idx="4037">
                  <c:v>42.37</c:v>
                </c:pt>
                <c:pt idx="4038">
                  <c:v>42.38</c:v>
                </c:pt>
                <c:pt idx="4039">
                  <c:v>42.39</c:v>
                </c:pt>
                <c:pt idx="4040">
                  <c:v>42.4</c:v>
                </c:pt>
                <c:pt idx="4041">
                  <c:v>42.41</c:v>
                </c:pt>
                <c:pt idx="4042">
                  <c:v>42.42</c:v>
                </c:pt>
                <c:pt idx="4043">
                  <c:v>42.43</c:v>
                </c:pt>
                <c:pt idx="4044">
                  <c:v>42.44</c:v>
                </c:pt>
                <c:pt idx="4045">
                  <c:v>42.45</c:v>
                </c:pt>
                <c:pt idx="4046">
                  <c:v>42.46</c:v>
                </c:pt>
                <c:pt idx="4047">
                  <c:v>42.47</c:v>
                </c:pt>
                <c:pt idx="4048">
                  <c:v>42.48</c:v>
                </c:pt>
                <c:pt idx="4049">
                  <c:v>42.49</c:v>
                </c:pt>
                <c:pt idx="4050">
                  <c:v>42.5</c:v>
                </c:pt>
                <c:pt idx="4051">
                  <c:v>42.51</c:v>
                </c:pt>
                <c:pt idx="4052">
                  <c:v>42.52</c:v>
                </c:pt>
                <c:pt idx="4053">
                  <c:v>42.53</c:v>
                </c:pt>
                <c:pt idx="4054">
                  <c:v>42.54</c:v>
                </c:pt>
                <c:pt idx="4055">
                  <c:v>42.55</c:v>
                </c:pt>
                <c:pt idx="4056">
                  <c:v>42.56</c:v>
                </c:pt>
                <c:pt idx="4057">
                  <c:v>42.57</c:v>
                </c:pt>
                <c:pt idx="4058">
                  <c:v>42.58</c:v>
                </c:pt>
                <c:pt idx="4059">
                  <c:v>42.59</c:v>
                </c:pt>
                <c:pt idx="4060">
                  <c:v>42.6</c:v>
                </c:pt>
                <c:pt idx="4061">
                  <c:v>42.61</c:v>
                </c:pt>
                <c:pt idx="4062">
                  <c:v>42.62</c:v>
                </c:pt>
                <c:pt idx="4063">
                  <c:v>42.63</c:v>
                </c:pt>
                <c:pt idx="4064">
                  <c:v>42.64</c:v>
                </c:pt>
                <c:pt idx="4065">
                  <c:v>42.65</c:v>
                </c:pt>
                <c:pt idx="4066">
                  <c:v>42.66</c:v>
                </c:pt>
                <c:pt idx="4067">
                  <c:v>42.67</c:v>
                </c:pt>
                <c:pt idx="4068">
                  <c:v>42.68</c:v>
                </c:pt>
                <c:pt idx="4069">
                  <c:v>42.69</c:v>
                </c:pt>
                <c:pt idx="4070">
                  <c:v>42.7</c:v>
                </c:pt>
                <c:pt idx="4071">
                  <c:v>42.71</c:v>
                </c:pt>
                <c:pt idx="4072">
                  <c:v>42.72</c:v>
                </c:pt>
                <c:pt idx="4073">
                  <c:v>42.73</c:v>
                </c:pt>
                <c:pt idx="4074">
                  <c:v>42.74</c:v>
                </c:pt>
                <c:pt idx="4075">
                  <c:v>42.75</c:v>
                </c:pt>
                <c:pt idx="4076">
                  <c:v>42.76</c:v>
                </c:pt>
                <c:pt idx="4077">
                  <c:v>42.77</c:v>
                </c:pt>
                <c:pt idx="4078">
                  <c:v>42.78</c:v>
                </c:pt>
                <c:pt idx="4079">
                  <c:v>42.79</c:v>
                </c:pt>
                <c:pt idx="4080">
                  <c:v>42.8</c:v>
                </c:pt>
                <c:pt idx="4081">
                  <c:v>42.81</c:v>
                </c:pt>
                <c:pt idx="4082">
                  <c:v>42.82</c:v>
                </c:pt>
                <c:pt idx="4083">
                  <c:v>42.83</c:v>
                </c:pt>
                <c:pt idx="4084">
                  <c:v>42.84</c:v>
                </c:pt>
                <c:pt idx="4085">
                  <c:v>42.85</c:v>
                </c:pt>
                <c:pt idx="4086">
                  <c:v>42.86</c:v>
                </c:pt>
                <c:pt idx="4087">
                  <c:v>42.87</c:v>
                </c:pt>
                <c:pt idx="4088">
                  <c:v>42.88</c:v>
                </c:pt>
                <c:pt idx="4089">
                  <c:v>42.89</c:v>
                </c:pt>
                <c:pt idx="4090">
                  <c:v>42.9</c:v>
                </c:pt>
                <c:pt idx="4091">
                  <c:v>42.91</c:v>
                </c:pt>
                <c:pt idx="4092">
                  <c:v>42.92</c:v>
                </c:pt>
                <c:pt idx="4093">
                  <c:v>42.93</c:v>
                </c:pt>
                <c:pt idx="4094">
                  <c:v>42.94</c:v>
                </c:pt>
                <c:pt idx="4095">
                  <c:v>42.95</c:v>
                </c:pt>
                <c:pt idx="4096">
                  <c:v>42.96</c:v>
                </c:pt>
                <c:pt idx="4097">
                  <c:v>42.97</c:v>
                </c:pt>
                <c:pt idx="4098">
                  <c:v>42.98</c:v>
                </c:pt>
                <c:pt idx="4099">
                  <c:v>42.99</c:v>
                </c:pt>
                <c:pt idx="4100">
                  <c:v>43</c:v>
                </c:pt>
                <c:pt idx="4101">
                  <c:v>43.01</c:v>
                </c:pt>
                <c:pt idx="4102">
                  <c:v>43.02</c:v>
                </c:pt>
                <c:pt idx="4103">
                  <c:v>43.03</c:v>
                </c:pt>
                <c:pt idx="4104">
                  <c:v>43.04</c:v>
                </c:pt>
                <c:pt idx="4105">
                  <c:v>43.05</c:v>
                </c:pt>
                <c:pt idx="4106">
                  <c:v>43.06</c:v>
                </c:pt>
                <c:pt idx="4107">
                  <c:v>43.07</c:v>
                </c:pt>
                <c:pt idx="4108">
                  <c:v>43.08</c:v>
                </c:pt>
                <c:pt idx="4109">
                  <c:v>43.09</c:v>
                </c:pt>
                <c:pt idx="4110">
                  <c:v>43.1</c:v>
                </c:pt>
                <c:pt idx="4111">
                  <c:v>43.11</c:v>
                </c:pt>
                <c:pt idx="4112">
                  <c:v>43.12</c:v>
                </c:pt>
                <c:pt idx="4113">
                  <c:v>43.13</c:v>
                </c:pt>
                <c:pt idx="4114">
                  <c:v>43.14</c:v>
                </c:pt>
                <c:pt idx="4115">
                  <c:v>43.15</c:v>
                </c:pt>
                <c:pt idx="4116">
                  <c:v>43.16</c:v>
                </c:pt>
                <c:pt idx="4117">
                  <c:v>43.17</c:v>
                </c:pt>
                <c:pt idx="4118">
                  <c:v>43.18</c:v>
                </c:pt>
                <c:pt idx="4119">
                  <c:v>43.19</c:v>
                </c:pt>
                <c:pt idx="4120">
                  <c:v>43.2</c:v>
                </c:pt>
                <c:pt idx="4121">
                  <c:v>43.21</c:v>
                </c:pt>
                <c:pt idx="4122">
                  <c:v>43.22</c:v>
                </c:pt>
                <c:pt idx="4123">
                  <c:v>43.23</c:v>
                </c:pt>
                <c:pt idx="4124">
                  <c:v>43.24</c:v>
                </c:pt>
                <c:pt idx="4125">
                  <c:v>43.25</c:v>
                </c:pt>
                <c:pt idx="4126">
                  <c:v>43.26</c:v>
                </c:pt>
                <c:pt idx="4127">
                  <c:v>43.27</c:v>
                </c:pt>
                <c:pt idx="4128">
                  <c:v>43.28</c:v>
                </c:pt>
                <c:pt idx="4129">
                  <c:v>43.29</c:v>
                </c:pt>
                <c:pt idx="4130">
                  <c:v>43.3</c:v>
                </c:pt>
                <c:pt idx="4131">
                  <c:v>43.31</c:v>
                </c:pt>
                <c:pt idx="4132">
                  <c:v>43.32</c:v>
                </c:pt>
                <c:pt idx="4133">
                  <c:v>43.33</c:v>
                </c:pt>
                <c:pt idx="4134">
                  <c:v>43.34</c:v>
                </c:pt>
                <c:pt idx="4135">
                  <c:v>43.35</c:v>
                </c:pt>
                <c:pt idx="4136">
                  <c:v>43.36</c:v>
                </c:pt>
                <c:pt idx="4137">
                  <c:v>43.37</c:v>
                </c:pt>
                <c:pt idx="4138">
                  <c:v>43.38</c:v>
                </c:pt>
                <c:pt idx="4139">
                  <c:v>43.39</c:v>
                </c:pt>
                <c:pt idx="4140">
                  <c:v>43.4</c:v>
                </c:pt>
                <c:pt idx="4141">
                  <c:v>43.41</c:v>
                </c:pt>
                <c:pt idx="4142">
                  <c:v>43.42</c:v>
                </c:pt>
                <c:pt idx="4143">
                  <c:v>43.43</c:v>
                </c:pt>
                <c:pt idx="4144">
                  <c:v>43.44</c:v>
                </c:pt>
                <c:pt idx="4145">
                  <c:v>43.45</c:v>
                </c:pt>
                <c:pt idx="4146">
                  <c:v>43.46</c:v>
                </c:pt>
                <c:pt idx="4147">
                  <c:v>43.47</c:v>
                </c:pt>
                <c:pt idx="4148">
                  <c:v>43.48</c:v>
                </c:pt>
                <c:pt idx="4149">
                  <c:v>43.49</c:v>
                </c:pt>
                <c:pt idx="4150">
                  <c:v>43.5</c:v>
                </c:pt>
                <c:pt idx="4151">
                  <c:v>43.51</c:v>
                </c:pt>
                <c:pt idx="4152">
                  <c:v>43.52</c:v>
                </c:pt>
                <c:pt idx="4153">
                  <c:v>43.53</c:v>
                </c:pt>
                <c:pt idx="4154">
                  <c:v>43.54</c:v>
                </c:pt>
                <c:pt idx="4155">
                  <c:v>43.55</c:v>
                </c:pt>
                <c:pt idx="4156">
                  <c:v>43.56</c:v>
                </c:pt>
                <c:pt idx="4157">
                  <c:v>43.57</c:v>
                </c:pt>
                <c:pt idx="4158">
                  <c:v>43.58</c:v>
                </c:pt>
                <c:pt idx="4159">
                  <c:v>43.59</c:v>
                </c:pt>
                <c:pt idx="4160">
                  <c:v>43.6</c:v>
                </c:pt>
                <c:pt idx="4161">
                  <c:v>43.61</c:v>
                </c:pt>
                <c:pt idx="4162">
                  <c:v>43.62</c:v>
                </c:pt>
                <c:pt idx="4163">
                  <c:v>43.63</c:v>
                </c:pt>
                <c:pt idx="4164">
                  <c:v>43.64</c:v>
                </c:pt>
                <c:pt idx="4165">
                  <c:v>43.65</c:v>
                </c:pt>
                <c:pt idx="4166">
                  <c:v>43.66</c:v>
                </c:pt>
                <c:pt idx="4167">
                  <c:v>43.67</c:v>
                </c:pt>
                <c:pt idx="4168">
                  <c:v>43.68</c:v>
                </c:pt>
                <c:pt idx="4169">
                  <c:v>43.69</c:v>
                </c:pt>
                <c:pt idx="4170">
                  <c:v>43.7</c:v>
                </c:pt>
                <c:pt idx="4171">
                  <c:v>43.71</c:v>
                </c:pt>
                <c:pt idx="4172">
                  <c:v>43.72</c:v>
                </c:pt>
                <c:pt idx="4173">
                  <c:v>43.73</c:v>
                </c:pt>
                <c:pt idx="4174">
                  <c:v>43.74</c:v>
                </c:pt>
                <c:pt idx="4175">
                  <c:v>43.75</c:v>
                </c:pt>
                <c:pt idx="4176">
                  <c:v>43.76</c:v>
                </c:pt>
                <c:pt idx="4177">
                  <c:v>43.77</c:v>
                </c:pt>
                <c:pt idx="4178">
                  <c:v>43.78</c:v>
                </c:pt>
                <c:pt idx="4179">
                  <c:v>43.79</c:v>
                </c:pt>
                <c:pt idx="4180">
                  <c:v>43.8</c:v>
                </c:pt>
                <c:pt idx="4181">
                  <c:v>43.81</c:v>
                </c:pt>
                <c:pt idx="4182">
                  <c:v>43.82</c:v>
                </c:pt>
                <c:pt idx="4183">
                  <c:v>43.83</c:v>
                </c:pt>
                <c:pt idx="4184">
                  <c:v>43.84</c:v>
                </c:pt>
                <c:pt idx="4185">
                  <c:v>43.85</c:v>
                </c:pt>
                <c:pt idx="4186">
                  <c:v>43.86</c:v>
                </c:pt>
                <c:pt idx="4187">
                  <c:v>43.87</c:v>
                </c:pt>
                <c:pt idx="4188">
                  <c:v>43.88</c:v>
                </c:pt>
                <c:pt idx="4189">
                  <c:v>43.89</c:v>
                </c:pt>
                <c:pt idx="4190">
                  <c:v>43.9</c:v>
                </c:pt>
                <c:pt idx="4191">
                  <c:v>43.91</c:v>
                </c:pt>
                <c:pt idx="4192">
                  <c:v>43.92</c:v>
                </c:pt>
                <c:pt idx="4193">
                  <c:v>43.93</c:v>
                </c:pt>
                <c:pt idx="4194">
                  <c:v>43.94</c:v>
                </c:pt>
                <c:pt idx="4195">
                  <c:v>43.95</c:v>
                </c:pt>
                <c:pt idx="4196">
                  <c:v>43.96</c:v>
                </c:pt>
                <c:pt idx="4197">
                  <c:v>43.97</c:v>
                </c:pt>
                <c:pt idx="4198">
                  <c:v>43.98</c:v>
                </c:pt>
                <c:pt idx="4199">
                  <c:v>43.99</c:v>
                </c:pt>
                <c:pt idx="4200">
                  <c:v>44</c:v>
                </c:pt>
                <c:pt idx="4201">
                  <c:v>44.01</c:v>
                </c:pt>
                <c:pt idx="4202">
                  <c:v>44.02</c:v>
                </c:pt>
                <c:pt idx="4203">
                  <c:v>44.03</c:v>
                </c:pt>
                <c:pt idx="4204">
                  <c:v>44.04</c:v>
                </c:pt>
                <c:pt idx="4205">
                  <c:v>44.05</c:v>
                </c:pt>
                <c:pt idx="4206">
                  <c:v>44.06</c:v>
                </c:pt>
                <c:pt idx="4207">
                  <c:v>44.07</c:v>
                </c:pt>
                <c:pt idx="4208">
                  <c:v>44.08</c:v>
                </c:pt>
                <c:pt idx="4209">
                  <c:v>44.09</c:v>
                </c:pt>
                <c:pt idx="4210">
                  <c:v>44.1</c:v>
                </c:pt>
                <c:pt idx="4211">
                  <c:v>44.11</c:v>
                </c:pt>
                <c:pt idx="4212">
                  <c:v>44.12</c:v>
                </c:pt>
                <c:pt idx="4213">
                  <c:v>44.13</c:v>
                </c:pt>
                <c:pt idx="4214">
                  <c:v>44.14</c:v>
                </c:pt>
                <c:pt idx="4215">
                  <c:v>44.15</c:v>
                </c:pt>
                <c:pt idx="4216">
                  <c:v>44.16</c:v>
                </c:pt>
                <c:pt idx="4217">
                  <c:v>44.17</c:v>
                </c:pt>
                <c:pt idx="4218">
                  <c:v>44.18</c:v>
                </c:pt>
                <c:pt idx="4219">
                  <c:v>44.19</c:v>
                </c:pt>
                <c:pt idx="4220">
                  <c:v>44.2</c:v>
                </c:pt>
                <c:pt idx="4221">
                  <c:v>44.21</c:v>
                </c:pt>
                <c:pt idx="4222">
                  <c:v>44.22</c:v>
                </c:pt>
                <c:pt idx="4223">
                  <c:v>44.23</c:v>
                </c:pt>
                <c:pt idx="4224">
                  <c:v>44.24</c:v>
                </c:pt>
                <c:pt idx="4225">
                  <c:v>44.25</c:v>
                </c:pt>
                <c:pt idx="4226">
                  <c:v>44.26</c:v>
                </c:pt>
                <c:pt idx="4227">
                  <c:v>44.27</c:v>
                </c:pt>
                <c:pt idx="4228">
                  <c:v>44.28</c:v>
                </c:pt>
                <c:pt idx="4229">
                  <c:v>44.29</c:v>
                </c:pt>
                <c:pt idx="4230">
                  <c:v>44.3</c:v>
                </c:pt>
                <c:pt idx="4231">
                  <c:v>44.31</c:v>
                </c:pt>
                <c:pt idx="4232">
                  <c:v>44.32</c:v>
                </c:pt>
                <c:pt idx="4233">
                  <c:v>44.33</c:v>
                </c:pt>
                <c:pt idx="4234">
                  <c:v>44.34</c:v>
                </c:pt>
                <c:pt idx="4235">
                  <c:v>44.35</c:v>
                </c:pt>
                <c:pt idx="4236">
                  <c:v>44.36</c:v>
                </c:pt>
                <c:pt idx="4237">
                  <c:v>44.37</c:v>
                </c:pt>
                <c:pt idx="4238">
                  <c:v>44.38</c:v>
                </c:pt>
                <c:pt idx="4239">
                  <c:v>44.39</c:v>
                </c:pt>
                <c:pt idx="4240">
                  <c:v>44.4</c:v>
                </c:pt>
                <c:pt idx="4241">
                  <c:v>44.41</c:v>
                </c:pt>
                <c:pt idx="4242">
                  <c:v>44.42</c:v>
                </c:pt>
                <c:pt idx="4243">
                  <c:v>44.43</c:v>
                </c:pt>
                <c:pt idx="4244">
                  <c:v>44.44</c:v>
                </c:pt>
                <c:pt idx="4245">
                  <c:v>44.45</c:v>
                </c:pt>
                <c:pt idx="4246">
                  <c:v>44.46</c:v>
                </c:pt>
                <c:pt idx="4247">
                  <c:v>44.47</c:v>
                </c:pt>
                <c:pt idx="4248">
                  <c:v>44.48</c:v>
                </c:pt>
                <c:pt idx="4249">
                  <c:v>44.49</c:v>
                </c:pt>
                <c:pt idx="4250">
                  <c:v>44.5</c:v>
                </c:pt>
                <c:pt idx="4251">
                  <c:v>44.51</c:v>
                </c:pt>
                <c:pt idx="4252">
                  <c:v>44.52</c:v>
                </c:pt>
                <c:pt idx="4253">
                  <c:v>44.53</c:v>
                </c:pt>
                <c:pt idx="4254">
                  <c:v>44.54</c:v>
                </c:pt>
                <c:pt idx="4255">
                  <c:v>44.55</c:v>
                </c:pt>
                <c:pt idx="4256">
                  <c:v>44.56</c:v>
                </c:pt>
                <c:pt idx="4257">
                  <c:v>44.57</c:v>
                </c:pt>
                <c:pt idx="4258">
                  <c:v>44.58</c:v>
                </c:pt>
                <c:pt idx="4259">
                  <c:v>44.59</c:v>
                </c:pt>
                <c:pt idx="4260">
                  <c:v>44.6</c:v>
                </c:pt>
                <c:pt idx="4261">
                  <c:v>44.61</c:v>
                </c:pt>
                <c:pt idx="4262">
                  <c:v>44.62</c:v>
                </c:pt>
                <c:pt idx="4263">
                  <c:v>44.63</c:v>
                </c:pt>
                <c:pt idx="4264">
                  <c:v>44.64</c:v>
                </c:pt>
                <c:pt idx="4265">
                  <c:v>44.65</c:v>
                </c:pt>
                <c:pt idx="4266">
                  <c:v>44.66</c:v>
                </c:pt>
                <c:pt idx="4267">
                  <c:v>44.67</c:v>
                </c:pt>
                <c:pt idx="4268">
                  <c:v>44.68</c:v>
                </c:pt>
                <c:pt idx="4269">
                  <c:v>44.69</c:v>
                </c:pt>
                <c:pt idx="4270">
                  <c:v>44.7</c:v>
                </c:pt>
                <c:pt idx="4271">
                  <c:v>44.71</c:v>
                </c:pt>
                <c:pt idx="4272">
                  <c:v>44.72</c:v>
                </c:pt>
                <c:pt idx="4273">
                  <c:v>44.73</c:v>
                </c:pt>
                <c:pt idx="4274">
                  <c:v>44.74</c:v>
                </c:pt>
                <c:pt idx="4275">
                  <c:v>44.75</c:v>
                </c:pt>
                <c:pt idx="4276">
                  <c:v>44.76</c:v>
                </c:pt>
                <c:pt idx="4277">
                  <c:v>44.77</c:v>
                </c:pt>
                <c:pt idx="4278">
                  <c:v>44.78</c:v>
                </c:pt>
                <c:pt idx="4279">
                  <c:v>44.79</c:v>
                </c:pt>
                <c:pt idx="4280">
                  <c:v>44.8</c:v>
                </c:pt>
                <c:pt idx="4281">
                  <c:v>44.81</c:v>
                </c:pt>
                <c:pt idx="4282">
                  <c:v>44.82</c:v>
                </c:pt>
                <c:pt idx="4283">
                  <c:v>44.83</c:v>
                </c:pt>
                <c:pt idx="4284">
                  <c:v>44.84</c:v>
                </c:pt>
                <c:pt idx="4285">
                  <c:v>44.85</c:v>
                </c:pt>
                <c:pt idx="4286">
                  <c:v>44.86</c:v>
                </c:pt>
                <c:pt idx="4287">
                  <c:v>44.87</c:v>
                </c:pt>
                <c:pt idx="4288">
                  <c:v>44.88</c:v>
                </c:pt>
                <c:pt idx="4289">
                  <c:v>44.89</c:v>
                </c:pt>
                <c:pt idx="4290">
                  <c:v>44.9</c:v>
                </c:pt>
                <c:pt idx="4291">
                  <c:v>44.91</c:v>
                </c:pt>
                <c:pt idx="4292">
                  <c:v>44.92</c:v>
                </c:pt>
                <c:pt idx="4293">
                  <c:v>44.93</c:v>
                </c:pt>
                <c:pt idx="4294">
                  <c:v>44.94</c:v>
                </c:pt>
                <c:pt idx="4295">
                  <c:v>44.95</c:v>
                </c:pt>
                <c:pt idx="4296">
                  <c:v>44.96</c:v>
                </c:pt>
                <c:pt idx="4297">
                  <c:v>44.97</c:v>
                </c:pt>
                <c:pt idx="4298">
                  <c:v>44.98</c:v>
                </c:pt>
                <c:pt idx="4299">
                  <c:v>44.99</c:v>
                </c:pt>
                <c:pt idx="4300">
                  <c:v>45</c:v>
                </c:pt>
                <c:pt idx="4301">
                  <c:v>45.01</c:v>
                </c:pt>
                <c:pt idx="4302">
                  <c:v>45.02</c:v>
                </c:pt>
                <c:pt idx="4303">
                  <c:v>45.03</c:v>
                </c:pt>
                <c:pt idx="4304">
                  <c:v>45.04</c:v>
                </c:pt>
                <c:pt idx="4305">
                  <c:v>45.05</c:v>
                </c:pt>
                <c:pt idx="4306">
                  <c:v>45.06</c:v>
                </c:pt>
                <c:pt idx="4307">
                  <c:v>45.07</c:v>
                </c:pt>
                <c:pt idx="4308">
                  <c:v>45.08</c:v>
                </c:pt>
                <c:pt idx="4309">
                  <c:v>45.09</c:v>
                </c:pt>
                <c:pt idx="4310">
                  <c:v>45.1</c:v>
                </c:pt>
                <c:pt idx="4311">
                  <c:v>45.11</c:v>
                </c:pt>
                <c:pt idx="4312">
                  <c:v>45.12</c:v>
                </c:pt>
                <c:pt idx="4313">
                  <c:v>45.13</c:v>
                </c:pt>
                <c:pt idx="4314">
                  <c:v>45.14</c:v>
                </c:pt>
                <c:pt idx="4315">
                  <c:v>45.15</c:v>
                </c:pt>
                <c:pt idx="4316">
                  <c:v>45.16</c:v>
                </c:pt>
                <c:pt idx="4317">
                  <c:v>45.17</c:v>
                </c:pt>
                <c:pt idx="4318">
                  <c:v>45.18</c:v>
                </c:pt>
                <c:pt idx="4319">
                  <c:v>45.19</c:v>
                </c:pt>
                <c:pt idx="4320">
                  <c:v>45.2</c:v>
                </c:pt>
                <c:pt idx="4321">
                  <c:v>45.21</c:v>
                </c:pt>
                <c:pt idx="4322">
                  <c:v>45.22</c:v>
                </c:pt>
                <c:pt idx="4323">
                  <c:v>45.23</c:v>
                </c:pt>
                <c:pt idx="4324">
                  <c:v>45.24</c:v>
                </c:pt>
                <c:pt idx="4325">
                  <c:v>45.25</c:v>
                </c:pt>
                <c:pt idx="4326">
                  <c:v>45.26</c:v>
                </c:pt>
                <c:pt idx="4327">
                  <c:v>45.27</c:v>
                </c:pt>
                <c:pt idx="4328">
                  <c:v>45.28</c:v>
                </c:pt>
                <c:pt idx="4329">
                  <c:v>45.29</c:v>
                </c:pt>
                <c:pt idx="4330">
                  <c:v>45.3</c:v>
                </c:pt>
                <c:pt idx="4331">
                  <c:v>45.31</c:v>
                </c:pt>
                <c:pt idx="4332">
                  <c:v>45.32</c:v>
                </c:pt>
                <c:pt idx="4333">
                  <c:v>45.33</c:v>
                </c:pt>
                <c:pt idx="4334">
                  <c:v>45.34</c:v>
                </c:pt>
                <c:pt idx="4335">
                  <c:v>45.35</c:v>
                </c:pt>
                <c:pt idx="4336">
                  <c:v>45.36</c:v>
                </c:pt>
                <c:pt idx="4337">
                  <c:v>45.37</c:v>
                </c:pt>
                <c:pt idx="4338">
                  <c:v>45.38</c:v>
                </c:pt>
                <c:pt idx="4339">
                  <c:v>45.39</c:v>
                </c:pt>
                <c:pt idx="4340">
                  <c:v>45.4</c:v>
                </c:pt>
                <c:pt idx="4341">
                  <c:v>45.41</c:v>
                </c:pt>
                <c:pt idx="4342">
                  <c:v>45.42</c:v>
                </c:pt>
                <c:pt idx="4343">
                  <c:v>45.43</c:v>
                </c:pt>
                <c:pt idx="4344">
                  <c:v>45.44</c:v>
                </c:pt>
                <c:pt idx="4345">
                  <c:v>45.45</c:v>
                </c:pt>
                <c:pt idx="4346">
                  <c:v>45.46</c:v>
                </c:pt>
                <c:pt idx="4347">
                  <c:v>45.47</c:v>
                </c:pt>
                <c:pt idx="4348">
                  <c:v>45.48</c:v>
                </c:pt>
                <c:pt idx="4349">
                  <c:v>45.49</c:v>
                </c:pt>
                <c:pt idx="4350">
                  <c:v>45.5</c:v>
                </c:pt>
                <c:pt idx="4351">
                  <c:v>45.51</c:v>
                </c:pt>
                <c:pt idx="4352">
                  <c:v>45.52</c:v>
                </c:pt>
                <c:pt idx="4353">
                  <c:v>45.53</c:v>
                </c:pt>
                <c:pt idx="4354">
                  <c:v>45.54</c:v>
                </c:pt>
                <c:pt idx="4355">
                  <c:v>45.55</c:v>
                </c:pt>
                <c:pt idx="4356">
                  <c:v>45.56</c:v>
                </c:pt>
                <c:pt idx="4357">
                  <c:v>45.57</c:v>
                </c:pt>
                <c:pt idx="4358">
                  <c:v>45.58</c:v>
                </c:pt>
                <c:pt idx="4359">
                  <c:v>45.59</c:v>
                </c:pt>
                <c:pt idx="4360">
                  <c:v>45.6</c:v>
                </c:pt>
                <c:pt idx="4361">
                  <c:v>45.61</c:v>
                </c:pt>
                <c:pt idx="4362">
                  <c:v>45.62</c:v>
                </c:pt>
                <c:pt idx="4363">
                  <c:v>45.63</c:v>
                </c:pt>
                <c:pt idx="4364">
                  <c:v>45.64</c:v>
                </c:pt>
                <c:pt idx="4365">
                  <c:v>45.65</c:v>
                </c:pt>
                <c:pt idx="4366">
                  <c:v>45.66</c:v>
                </c:pt>
                <c:pt idx="4367">
                  <c:v>45.67</c:v>
                </c:pt>
                <c:pt idx="4368">
                  <c:v>45.68</c:v>
                </c:pt>
                <c:pt idx="4369">
                  <c:v>45.69</c:v>
                </c:pt>
                <c:pt idx="4370">
                  <c:v>45.7</c:v>
                </c:pt>
                <c:pt idx="4371">
                  <c:v>45.71</c:v>
                </c:pt>
                <c:pt idx="4372">
                  <c:v>45.72</c:v>
                </c:pt>
                <c:pt idx="4373">
                  <c:v>45.73</c:v>
                </c:pt>
                <c:pt idx="4374">
                  <c:v>45.74</c:v>
                </c:pt>
                <c:pt idx="4375">
                  <c:v>45.75</c:v>
                </c:pt>
                <c:pt idx="4376">
                  <c:v>45.76</c:v>
                </c:pt>
                <c:pt idx="4377">
                  <c:v>45.77</c:v>
                </c:pt>
                <c:pt idx="4378">
                  <c:v>45.78</c:v>
                </c:pt>
                <c:pt idx="4379">
                  <c:v>45.79</c:v>
                </c:pt>
                <c:pt idx="4380">
                  <c:v>45.8</c:v>
                </c:pt>
                <c:pt idx="4381">
                  <c:v>45.81</c:v>
                </c:pt>
                <c:pt idx="4382">
                  <c:v>45.82</c:v>
                </c:pt>
                <c:pt idx="4383">
                  <c:v>45.83</c:v>
                </c:pt>
                <c:pt idx="4384">
                  <c:v>45.84</c:v>
                </c:pt>
                <c:pt idx="4385">
                  <c:v>45.85</c:v>
                </c:pt>
                <c:pt idx="4386">
                  <c:v>45.86</c:v>
                </c:pt>
                <c:pt idx="4387">
                  <c:v>45.87</c:v>
                </c:pt>
                <c:pt idx="4388">
                  <c:v>45.88</c:v>
                </c:pt>
                <c:pt idx="4389">
                  <c:v>45.89</c:v>
                </c:pt>
                <c:pt idx="4390">
                  <c:v>45.9</c:v>
                </c:pt>
                <c:pt idx="4391">
                  <c:v>45.91</c:v>
                </c:pt>
                <c:pt idx="4392">
                  <c:v>45.92</c:v>
                </c:pt>
                <c:pt idx="4393">
                  <c:v>45.93</c:v>
                </c:pt>
                <c:pt idx="4394">
                  <c:v>45.94</c:v>
                </c:pt>
                <c:pt idx="4395">
                  <c:v>45.95</c:v>
                </c:pt>
                <c:pt idx="4396">
                  <c:v>45.96</c:v>
                </c:pt>
                <c:pt idx="4397">
                  <c:v>45.97</c:v>
                </c:pt>
                <c:pt idx="4398">
                  <c:v>45.98</c:v>
                </c:pt>
                <c:pt idx="4399">
                  <c:v>45.99</c:v>
                </c:pt>
                <c:pt idx="4400">
                  <c:v>46</c:v>
                </c:pt>
                <c:pt idx="4401">
                  <c:v>46.01</c:v>
                </c:pt>
                <c:pt idx="4402">
                  <c:v>46.02</c:v>
                </c:pt>
                <c:pt idx="4403">
                  <c:v>46.03</c:v>
                </c:pt>
                <c:pt idx="4404">
                  <c:v>46.04</c:v>
                </c:pt>
                <c:pt idx="4405">
                  <c:v>46.05</c:v>
                </c:pt>
                <c:pt idx="4406">
                  <c:v>46.06</c:v>
                </c:pt>
                <c:pt idx="4407">
                  <c:v>46.07</c:v>
                </c:pt>
                <c:pt idx="4408">
                  <c:v>46.08</c:v>
                </c:pt>
                <c:pt idx="4409">
                  <c:v>46.09</c:v>
                </c:pt>
                <c:pt idx="4410">
                  <c:v>46.1</c:v>
                </c:pt>
                <c:pt idx="4411">
                  <c:v>46.11</c:v>
                </c:pt>
                <c:pt idx="4412">
                  <c:v>46.12</c:v>
                </c:pt>
                <c:pt idx="4413">
                  <c:v>46.13</c:v>
                </c:pt>
                <c:pt idx="4414">
                  <c:v>46.14</c:v>
                </c:pt>
                <c:pt idx="4415">
                  <c:v>46.15</c:v>
                </c:pt>
                <c:pt idx="4416">
                  <c:v>46.16</c:v>
                </c:pt>
                <c:pt idx="4417">
                  <c:v>46.17</c:v>
                </c:pt>
                <c:pt idx="4418">
                  <c:v>46.18</c:v>
                </c:pt>
                <c:pt idx="4419">
                  <c:v>46.19</c:v>
                </c:pt>
                <c:pt idx="4420">
                  <c:v>46.2</c:v>
                </c:pt>
                <c:pt idx="4421">
                  <c:v>46.21</c:v>
                </c:pt>
                <c:pt idx="4422">
                  <c:v>46.22</c:v>
                </c:pt>
                <c:pt idx="4423">
                  <c:v>46.23</c:v>
                </c:pt>
                <c:pt idx="4424">
                  <c:v>46.24</c:v>
                </c:pt>
                <c:pt idx="4425">
                  <c:v>46.25</c:v>
                </c:pt>
                <c:pt idx="4426">
                  <c:v>46.26</c:v>
                </c:pt>
                <c:pt idx="4427">
                  <c:v>46.27</c:v>
                </c:pt>
                <c:pt idx="4428">
                  <c:v>46.28</c:v>
                </c:pt>
                <c:pt idx="4429">
                  <c:v>46.29</c:v>
                </c:pt>
                <c:pt idx="4430">
                  <c:v>46.3</c:v>
                </c:pt>
                <c:pt idx="4431">
                  <c:v>46.31</c:v>
                </c:pt>
                <c:pt idx="4432">
                  <c:v>46.32</c:v>
                </c:pt>
                <c:pt idx="4433">
                  <c:v>46.33</c:v>
                </c:pt>
                <c:pt idx="4434">
                  <c:v>46.34</c:v>
                </c:pt>
                <c:pt idx="4435">
                  <c:v>46.35</c:v>
                </c:pt>
                <c:pt idx="4436">
                  <c:v>46.36</c:v>
                </c:pt>
                <c:pt idx="4437">
                  <c:v>46.37</c:v>
                </c:pt>
                <c:pt idx="4438">
                  <c:v>46.38</c:v>
                </c:pt>
                <c:pt idx="4439">
                  <c:v>46.39</c:v>
                </c:pt>
                <c:pt idx="4440">
                  <c:v>46.4</c:v>
                </c:pt>
                <c:pt idx="4441">
                  <c:v>46.41</c:v>
                </c:pt>
                <c:pt idx="4442">
                  <c:v>46.42</c:v>
                </c:pt>
                <c:pt idx="4443">
                  <c:v>46.43</c:v>
                </c:pt>
                <c:pt idx="4444">
                  <c:v>46.44</c:v>
                </c:pt>
                <c:pt idx="4445">
                  <c:v>46.45</c:v>
                </c:pt>
                <c:pt idx="4446">
                  <c:v>46.46</c:v>
                </c:pt>
                <c:pt idx="4447">
                  <c:v>46.47</c:v>
                </c:pt>
                <c:pt idx="4448">
                  <c:v>46.48</c:v>
                </c:pt>
                <c:pt idx="4449">
                  <c:v>46.49</c:v>
                </c:pt>
                <c:pt idx="4450">
                  <c:v>46.5</c:v>
                </c:pt>
                <c:pt idx="4451">
                  <c:v>46.51</c:v>
                </c:pt>
                <c:pt idx="4452">
                  <c:v>46.52</c:v>
                </c:pt>
                <c:pt idx="4453">
                  <c:v>46.53</c:v>
                </c:pt>
                <c:pt idx="4454">
                  <c:v>46.54</c:v>
                </c:pt>
                <c:pt idx="4455">
                  <c:v>46.55</c:v>
                </c:pt>
                <c:pt idx="4456">
                  <c:v>46.56</c:v>
                </c:pt>
                <c:pt idx="4457">
                  <c:v>46.57</c:v>
                </c:pt>
                <c:pt idx="4458">
                  <c:v>46.58</c:v>
                </c:pt>
                <c:pt idx="4459">
                  <c:v>46.59</c:v>
                </c:pt>
                <c:pt idx="4460">
                  <c:v>46.6</c:v>
                </c:pt>
                <c:pt idx="4461">
                  <c:v>46.61</c:v>
                </c:pt>
                <c:pt idx="4462">
                  <c:v>46.62</c:v>
                </c:pt>
                <c:pt idx="4463">
                  <c:v>46.63</c:v>
                </c:pt>
                <c:pt idx="4464">
                  <c:v>46.64</c:v>
                </c:pt>
                <c:pt idx="4465">
                  <c:v>46.65</c:v>
                </c:pt>
                <c:pt idx="4466">
                  <c:v>46.66</c:v>
                </c:pt>
                <c:pt idx="4467">
                  <c:v>46.67</c:v>
                </c:pt>
                <c:pt idx="4468">
                  <c:v>46.68</c:v>
                </c:pt>
                <c:pt idx="4469">
                  <c:v>46.69</c:v>
                </c:pt>
                <c:pt idx="4470">
                  <c:v>46.7</c:v>
                </c:pt>
                <c:pt idx="4471">
                  <c:v>46.71</c:v>
                </c:pt>
                <c:pt idx="4472">
                  <c:v>46.72</c:v>
                </c:pt>
                <c:pt idx="4473">
                  <c:v>46.73</c:v>
                </c:pt>
                <c:pt idx="4474">
                  <c:v>46.74</c:v>
                </c:pt>
                <c:pt idx="4475">
                  <c:v>46.75</c:v>
                </c:pt>
                <c:pt idx="4476">
                  <c:v>46.76</c:v>
                </c:pt>
                <c:pt idx="4477">
                  <c:v>46.77</c:v>
                </c:pt>
                <c:pt idx="4478">
                  <c:v>46.78</c:v>
                </c:pt>
                <c:pt idx="4479">
                  <c:v>46.79</c:v>
                </c:pt>
                <c:pt idx="4480">
                  <c:v>46.8</c:v>
                </c:pt>
                <c:pt idx="4481">
                  <c:v>46.81</c:v>
                </c:pt>
                <c:pt idx="4482">
                  <c:v>46.82</c:v>
                </c:pt>
                <c:pt idx="4483">
                  <c:v>46.83</c:v>
                </c:pt>
                <c:pt idx="4484">
                  <c:v>46.84</c:v>
                </c:pt>
                <c:pt idx="4485">
                  <c:v>46.85</c:v>
                </c:pt>
                <c:pt idx="4486">
                  <c:v>46.86</c:v>
                </c:pt>
                <c:pt idx="4487">
                  <c:v>46.87</c:v>
                </c:pt>
                <c:pt idx="4488">
                  <c:v>46.88</c:v>
                </c:pt>
                <c:pt idx="4489">
                  <c:v>46.89</c:v>
                </c:pt>
                <c:pt idx="4490">
                  <c:v>46.9</c:v>
                </c:pt>
                <c:pt idx="4491">
                  <c:v>46.91</c:v>
                </c:pt>
                <c:pt idx="4492">
                  <c:v>46.92</c:v>
                </c:pt>
                <c:pt idx="4493">
                  <c:v>46.93</c:v>
                </c:pt>
                <c:pt idx="4494">
                  <c:v>46.94</c:v>
                </c:pt>
                <c:pt idx="4495">
                  <c:v>46.95</c:v>
                </c:pt>
                <c:pt idx="4496">
                  <c:v>46.96</c:v>
                </c:pt>
                <c:pt idx="4497">
                  <c:v>46.97</c:v>
                </c:pt>
                <c:pt idx="4498">
                  <c:v>46.98</c:v>
                </c:pt>
                <c:pt idx="4499">
                  <c:v>46.99</c:v>
                </c:pt>
                <c:pt idx="4500">
                  <c:v>47</c:v>
                </c:pt>
                <c:pt idx="4501">
                  <c:v>47.01</c:v>
                </c:pt>
                <c:pt idx="4502">
                  <c:v>47.02</c:v>
                </c:pt>
                <c:pt idx="4503">
                  <c:v>47.03</c:v>
                </c:pt>
                <c:pt idx="4504">
                  <c:v>47.04</c:v>
                </c:pt>
                <c:pt idx="4505">
                  <c:v>47.05</c:v>
                </c:pt>
                <c:pt idx="4506">
                  <c:v>47.06</c:v>
                </c:pt>
                <c:pt idx="4507">
                  <c:v>47.07</c:v>
                </c:pt>
                <c:pt idx="4508">
                  <c:v>47.08</c:v>
                </c:pt>
                <c:pt idx="4509">
                  <c:v>47.09</c:v>
                </c:pt>
                <c:pt idx="4510">
                  <c:v>47.1</c:v>
                </c:pt>
                <c:pt idx="4511">
                  <c:v>47.11</c:v>
                </c:pt>
                <c:pt idx="4512">
                  <c:v>47.12</c:v>
                </c:pt>
                <c:pt idx="4513">
                  <c:v>47.13</c:v>
                </c:pt>
                <c:pt idx="4514">
                  <c:v>47.14</c:v>
                </c:pt>
                <c:pt idx="4515">
                  <c:v>47.15</c:v>
                </c:pt>
                <c:pt idx="4516">
                  <c:v>47.16</c:v>
                </c:pt>
                <c:pt idx="4517">
                  <c:v>47.17</c:v>
                </c:pt>
                <c:pt idx="4518">
                  <c:v>47.18</c:v>
                </c:pt>
                <c:pt idx="4519">
                  <c:v>47.19</c:v>
                </c:pt>
                <c:pt idx="4520">
                  <c:v>47.2</c:v>
                </c:pt>
                <c:pt idx="4521">
                  <c:v>47.21</c:v>
                </c:pt>
                <c:pt idx="4522">
                  <c:v>47.22</c:v>
                </c:pt>
                <c:pt idx="4523">
                  <c:v>47.23</c:v>
                </c:pt>
                <c:pt idx="4524">
                  <c:v>47.24</c:v>
                </c:pt>
                <c:pt idx="4525">
                  <c:v>47.25</c:v>
                </c:pt>
                <c:pt idx="4526">
                  <c:v>47.26</c:v>
                </c:pt>
                <c:pt idx="4527">
                  <c:v>47.27</c:v>
                </c:pt>
                <c:pt idx="4528">
                  <c:v>47.28</c:v>
                </c:pt>
                <c:pt idx="4529">
                  <c:v>47.29</c:v>
                </c:pt>
                <c:pt idx="4530">
                  <c:v>47.3</c:v>
                </c:pt>
                <c:pt idx="4531">
                  <c:v>47.31</c:v>
                </c:pt>
                <c:pt idx="4532">
                  <c:v>47.32</c:v>
                </c:pt>
                <c:pt idx="4533">
                  <c:v>47.33</c:v>
                </c:pt>
                <c:pt idx="4534">
                  <c:v>47.34</c:v>
                </c:pt>
                <c:pt idx="4535">
                  <c:v>47.35</c:v>
                </c:pt>
                <c:pt idx="4536">
                  <c:v>47.36</c:v>
                </c:pt>
                <c:pt idx="4537">
                  <c:v>47.37</c:v>
                </c:pt>
                <c:pt idx="4538">
                  <c:v>47.38</c:v>
                </c:pt>
                <c:pt idx="4539">
                  <c:v>47.39</c:v>
                </c:pt>
                <c:pt idx="4540">
                  <c:v>47.4</c:v>
                </c:pt>
                <c:pt idx="4541">
                  <c:v>47.41</c:v>
                </c:pt>
                <c:pt idx="4542">
                  <c:v>47.42</c:v>
                </c:pt>
                <c:pt idx="4543">
                  <c:v>47.43</c:v>
                </c:pt>
                <c:pt idx="4544">
                  <c:v>47.44</c:v>
                </c:pt>
                <c:pt idx="4545">
                  <c:v>47.45</c:v>
                </c:pt>
                <c:pt idx="4546">
                  <c:v>47.46</c:v>
                </c:pt>
                <c:pt idx="4547">
                  <c:v>47.47</c:v>
                </c:pt>
                <c:pt idx="4548">
                  <c:v>47.48</c:v>
                </c:pt>
                <c:pt idx="4549">
                  <c:v>47.49</c:v>
                </c:pt>
                <c:pt idx="4550">
                  <c:v>47.5</c:v>
                </c:pt>
                <c:pt idx="4551">
                  <c:v>47.51</c:v>
                </c:pt>
                <c:pt idx="4552">
                  <c:v>47.52</c:v>
                </c:pt>
                <c:pt idx="4553">
                  <c:v>47.53</c:v>
                </c:pt>
                <c:pt idx="4554">
                  <c:v>47.54</c:v>
                </c:pt>
                <c:pt idx="4555">
                  <c:v>47.55</c:v>
                </c:pt>
                <c:pt idx="4556">
                  <c:v>47.56</c:v>
                </c:pt>
                <c:pt idx="4557">
                  <c:v>47.57</c:v>
                </c:pt>
                <c:pt idx="4558">
                  <c:v>47.58</c:v>
                </c:pt>
                <c:pt idx="4559">
                  <c:v>47.59</c:v>
                </c:pt>
                <c:pt idx="4560">
                  <c:v>47.6</c:v>
                </c:pt>
                <c:pt idx="4561">
                  <c:v>47.61</c:v>
                </c:pt>
                <c:pt idx="4562">
                  <c:v>47.62</c:v>
                </c:pt>
                <c:pt idx="4563">
                  <c:v>47.63</c:v>
                </c:pt>
                <c:pt idx="4564">
                  <c:v>47.64</c:v>
                </c:pt>
                <c:pt idx="4565">
                  <c:v>47.65</c:v>
                </c:pt>
                <c:pt idx="4566">
                  <c:v>47.66</c:v>
                </c:pt>
                <c:pt idx="4567">
                  <c:v>47.67</c:v>
                </c:pt>
                <c:pt idx="4568">
                  <c:v>47.68</c:v>
                </c:pt>
                <c:pt idx="4569">
                  <c:v>47.69</c:v>
                </c:pt>
                <c:pt idx="4570">
                  <c:v>47.7</c:v>
                </c:pt>
                <c:pt idx="4571">
                  <c:v>47.71</c:v>
                </c:pt>
                <c:pt idx="4572">
                  <c:v>47.72</c:v>
                </c:pt>
                <c:pt idx="4573">
                  <c:v>47.73</c:v>
                </c:pt>
                <c:pt idx="4574">
                  <c:v>47.74</c:v>
                </c:pt>
                <c:pt idx="4575">
                  <c:v>47.75</c:v>
                </c:pt>
                <c:pt idx="4576">
                  <c:v>47.76</c:v>
                </c:pt>
                <c:pt idx="4577">
                  <c:v>47.77</c:v>
                </c:pt>
                <c:pt idx="4578">
                  <c:v>47.78</c:v>
                </c:pt>
                <c:pt idx="4579">
                  <c:v>47.79</c:v>
                </c:pt>
                <c:pt idx="4580">
                  <c:v>47.8</c:v>
                </c:pt>
                <c:pt idx="4581">
                  <c:v>47.81</c:v>
                </c:pt>
                <c:pt idx="4582">
                  <c:v>47.82</c:v>
                </c:pt>
                <c:pt idx="4583">
                  <c:v>47.83</c:v>
                </c:pt>
                <c:pt idx="4584">
                  <c:v>47.84</c:v>
                </c:pt>
                <c:pt idx="4585">
                  <c:v>47.85</c:v>
                </c:pt>
                <c:pt idx="4586">
                  <c:v>47.86</c:v>
                </c:pt>
                <c:pt idx="4587">
                  <c:v>47.87</c:v>
                </c:pt>
                <c:pt idx="4588">
                  <c:v>47.88</c:v>
                </c:pt>
                <c:pt idx="4589">
                  <c:v>47.89</c:v>
                </c:pt>
                <c:pt idx="4590">
                  <c:v>47.9</c:v>
                </c:pt>
                <c:pt idx="4591">
                  <c:v>47.91</c:v>
                </c:pt>
                <c:pt idx="4592">
                  <c:v>47.92</c:v>
                </c:pt>
                <c:pt idx="4593">
                  <c:v>47.93</c:v>
                </c:pt>
                <c:pt idx="4594">
                  <c:v>47.94</c:v>
                </c:pt>
                <c:pt idx="4595">
                  <c:v>47.95</c:v>
                </c:pt>
                <c:pt idx="4596">
                  <c:v>47.96</c:v>
                </c:pt>
                <c:pt idx="4597">
                  <c:v>47.97</c:v>
                </c:pt>
                <c:pt idx="4598">
                  <c:v>47.98</c:v>
                </c:pt>
                <c:pt idx="4599">
                  <c:v>47.99</c:v>
                </c:pt>
                <c:pt idx="4600">
                  <c:v>48</c:v>
                </c:pt>
                <c:pt idx="4601">
                  <c:v>48.01</c:v>
                </c:pt>
                <c:pt idx="4602">
                  <c:v>48.02</c:v>
                </c:pt>
                <c:pt idx="4603">
                  <c:v>48.03</c:v>
                </c:pt>
                <c:pt idx="4604">
                  <c:v>48.04</c:v>
                </c:pt>
                <c:pt idx="4605">
                  <c:v>48.05</c:v>
                </c:pt>
                <c:pt idx="4606">
                  <c:v>48.06</c:v>
                </c:pt>
                <c:pt idx="4607">
                  <c:v>48.07</c:v>
                </c:pt>
                <c:pt idx="4608">
                  <c:v>48.08</c:v>
                </c:pt>
                <c:pt idx="4609">
                  <c:v>48.09</c:v>
                </c:pt>
                <c:pt idx="4610">
                  <c:v>48.1</c:v>
                </c:pt>
                <c:pt idx="4611">
                  <c:v>48.11</c:v>
                </c:pt>
                <c:pt idx="4612">
                  <c:v>48.12</c:v>
                </c:pt>
                <c:pt idx="4613">
                  <c:v>48.13</c:v>
                </c:pt>
                <c:pt idx="4614">
                  <c:v>48.14</c:v>
                </c:pt>
                <c:pt idx="4615">
                  <c:v>48.15</c:v>
                </c:pt>
                <c:pt idx="4616">
                  <c:v>48.16</c:v>
                </c:pt>
                <c:pt idx="4617">
                  <c:v>48.17</c:v>
                </c:pt>
                <c:pt idx="4618">
                  <c:v>48.18</c:v>
                </c:pt>
                <c:pt idx="4619">
                  <c:v>48.19</c:v>
                </c:pt>
                <c:pt idx="4620">
                  <c:v>48.2</c:v>
                </c:pt>
                <c:pt idx="4621">
                  <c:v>48.21</c:v>
                </c:pt>
                <c:pt idx="4622">
                  <c:v>48.22</c:v>
                </c:pt>
                <c:pt idx="4623">
                  <c:v>48.23</c:v>
                </c:pt>
                <c:pt idx="4624">
                  <c:v>48.24</c:v>
                </c:pt>
                <c:pt idx="4625">
                  <c:v>48.25</c:v>
                </c:pt>
                <c:pt idx="4626">
                  <c:v>48.26</c:v>
                </c:pt>
                <c:pt idx="4627">
                  <c:v>48.27</c:v>
                </c:pt>
                <c:pt idx="4628">
                  <c:v>48.28</c:v>
                </c:pt>
                <c:pt idx="4629">
                  <c:v>48.29</c:v>
                </c:pt>
                <c:pt idx="4630">
                  <c:v>48.3</c:v>
                </c:pt>
                <c:pt idx="4631">
                  <c:v>48.31</c:v>
                </c:pt>
                <c:pt idx="4632">
                  <c:v>48.32</c:v>
                </c:pt>
                <c:pt idx="4633">
                  <c:v>48.33</c:v>
                </c:pt>
                <c:pt idx="4634">
                  <c:v>48.34</c:v>
                </c:pt>
                <c:pt idx="4635">
                  <c:v>48.35</c:v>
                </c:pt>
                <c:pt idx="4636">
                  <c:v>48.36</c:v>
                </c:pt>
                <c:pt idx="4637">
                  <c:v>48.37</c:v>
                </c:pt>
                <c:pt idx="4638">
                  <c:v>48.38</c:v>
                </c:pt>
                <c:pt idx="4639">
                  <c:v>48.39</c:v>
                </c:pt>
                <c:pt idx="4640">
                  <c:v>48.4</c:v>
                </c:pt>
                <c:pt idx="4641">
                  <c:v>48.41</c:v>
                </c:pt>
                <c:pt idx="4642">
                  <c:v>48.42</c:v>
                </c:pt>
                <c:pt idx="4643">
                  <c:v>48.43</c:v>
                </c:pt>
                <c:pt idx="4644">
                  <c:v>48.44</c:v>
                </c:pt>
                <c:pt idx="4645">
                  <c:v>48.45</c:v>
                </c:pt>
                <c:pt idx="4646">
                  <c:v>48.46</c:v>
                </c:pt>
                <c:pt idx="4647">
                  <c:v>48.47</c:v>
                </c:pt>
                <c:pt idx="4648">
                  <c:v>48.48</c:v>
                </c:pt>
                <c:pt idx="4649">
                  <c:v>48.49</c:v>
                </c:pt>
                <c:pt idx="4650">
                  <c:v>48.5</c:v>
                </c:pt>
                <c:pt idx="4651">
                  <c:v>48.51</c:v>
                </c:pt>
                <c:pt idx="4652">
                  <c:v>48.52</c:v>
                </c:pt>
                <c:pt idx="4653">
                  <c:v>48.53</c:v>
                </c:pt>
                <c:pt idx="4654">
                  <c:v>48.54</c:v>
                </c:pt>
                <c:pt idx="4655">
                  <c:v>48.55</c:v>
                </c:pt>
                <c:pt idx="4656">
                  <c:v>48.56</c:v>
                </c:pt>
                <c:pt idx="4657">
                  <c:v>48.57</c:v>
                </c:pt>
                <c:pt idx="4658">
                  <c:v>48.58</c:v>
                </c:pt>
                <c:pt idx="4659">
                  <c:v>48.59</c:v>
                </c:pt>
                <c:pt idx="4660">
                  <c:v>48.6</c:v>
                </c:pt>
                <c:pt idx="4661">
                  <c:v>48.61</c:v>
                </c:pt>
                <c:pt idx="4662">
                  <c:v>48.62</c:v>
                </c:pt>
                <c:pt idx="4663">
                  <c:v>48.63</c:v>
                </c:pt>
                <c:pt idx="4664">
                  <c:v>48.64</c:v>
                </c:pt>
                <c:pt idx="4665">
                  <c:v>48.65</c:v>
                </c:pt>
                <c:pt idx="4666">
                  <c:v>48.66</c:v>
                </c:pt>
                <c:pt idx="4667">
                  <c:v>48.67</c:v>
                </c:pt>
                <c:pt idx="4668">
                  <c:v>48.68</c:v>
                </c:pt>
                <c:pt idx="4669">
                  <c:v>48.69</c:v>
                </c:pt>
                <c:pt idx="4670">
                  <c:v>48.7</c:v>
                </c:pt>
                <c:pt idx="4671">
                  <c:v>48.71</c:v>
                </c:pt>
                <c:pt idx="4672">
                  <c:v>48.72</c:v>
                </c:pt>
                <c:pt idx="4673">
                  <c:v>48.73</c:v>
                </c:pt>
                <c:pt idx="4674">
                  <c:v>48.74</c:v>
                </c:pt>
                <c:pt idx="4675">
                  <c:v>48.75</c:v>
                </c:pt>
                <c:pt idx="4676">
                  <c:v>48.76</c:v>
                </c:pt>
                <c:pt idx="4677">
                  <c:v>48.77</c:v>
                </c:pt>
                <c:pt idx="4678">
                  <c:v>48.78</c:v>
                </c:pt>
                <c:pt idx="4679">
                  <c:v>48.79</c:v>
                </c:pt>
                <c:pt idx="4680">
                  <c:v>48.8</c:v>
                </c:pt>
                <c:pt idx="4681">
                  <c:v>48.81</c:v>
                </c:pt>
                <c:pt idx="4682">
                  <c:v>48.82</c:v>
                </c:pt>
                <c:pt idx="4683">
                  <c:v>48.83</c:v>
                </c:pt>
                <c:pt idx="4684">
                  <c:v>48.84</c:v>
                </c:pt>
                <c:pt idx="4685">
                  <c:v>48.85</c:v>
                </c:pt>
                <c:pt idx="4686">
                  <c:v>48.86</c:v>
                </c:pt>
                <c:pt idx="4687">
                  <c:v>48.87</c:v>
                </c:pt>
                <c:pt idx="4688">
                  <c:v>48.88</c:v>
                </c:pt>
                <c:pt idx="4689">
                  <c:v>48.89</c:v>
                </c:pt>
                <c:pt idx="4690">
                  <c:v>48.9</c:v>
                </c:pt>
                <c:pt idx="4691">
                  <c:v>48.91</c:v>
                </c:pt>
                <c:pt idx="4692">
                  <c:v>48.92</c:v>
                </c:pt>
                <c:pt idx="4693">
                  <c:v>48.93</c:v>
                </c:pt>
                <c:pt idx="4694">
                  <c:v>48.94</c:v>
                </c:pt>
                <c:pt idx="4695">
                  <c:v>48.95</c:v>
                </c:pt>
                <c:pt idx="4696">
                  <c:v>48.96</c:v>
                </c:pt>
                <c:pt idx="4697">
                  <c:v>48.97</c:v>
                </c:pt>
                <c:pt idx="4698">
                  <c:v>48.98</c:v>
                </c:pt>
                <c:pt idx="4699">
                  <c:v>48.99</c:v>
                </c:pt>
                <c:pt idx="4700">
                  <c:v>49</c:v>
                </c:pt>
                <c:pt idx="4701">
                  <c:v>49.01</c:v>
                </c:pt>
                <c:pt idx="4702">
                  <c:v>49.02</c:v>
                </c:pt>
                <c:pt idx="4703">
                  <c:v>49.03</c:v>
                </c:pt>
                <c:pt idx="4704">
                  <c:v>49.04</c:v>
                </c:pt>
                <c:pt idx="4705">
                  <c:v>49.05</c:v>
                </c:pt>
                <c:pt idx="4706">
                  <c:v>49.06</c:v>
                </c:pt>
                <c:pt idx="4707">
                  <c:v>49.07</c:v>
                </c:pt>
                <c:pt idx="4708">
                  <c:v>49.08</c:v>
                </c:pt>
                <c:pt idx="4709">
                  <c:v>49.09</c:v>
                </c:pt>
                <c:pt idx="4710">
                  <c:v>49.1</c:v>
                </c:pt>
                <c:pt idx="4711">
                  <c:v>49.11</c:v>
                </c:pt>
                <c:pt idx="4712">
                  <c:v>49.12</c:v>
                </c:pt>
                <c:pt idx="4713">
                  <c:v>49.13</c:v>
                </c:pt>
                <c:pt idx="4714">
                  <c:v>49.14</c:v>
                </c:pt>
                <c:pt idx="4715">
                  <c:v>49.15</c:v>
                </c:pt>
                <c:pt idx="4716">
                  <c:v>49.16</c:v>
                </c:pt>
                <c:pt idx="4717">
                  <c:v>49.17</c:v>
                </c:pt>
                <c:pt idx="4718">
                  <c:v>49.18</c:v>
                </c:pt>
                <c:pt idx="4719">
                  <c:v>49.19</c:v>
                </c:pt>
                <c:pt idx="4720">
                  <c:v>49.2</c:v>
                </c:pt>
                <c:pt idx="4721">
                  <c:v>49.21</c:v>
                </c:pt>
                <c:pt idx="4722">
                  <c:v>49.22</c:v>
                </c:pt>
                <c:pt idx="4723">
                  <c:v>49.23</c:v>
                </c:pt>
                <c:pt idx="4724">
                  <c:v>49.24</c:v>
                </c:pt>
                <c:pt idx="4725">
                  <c:v>49.25</c:v>
                </c:pt>
                <c:pt idx="4726">
                  <c:v>49.26</c:v>
                </c:pt>
                <c:pt idx="4727">
                  <c:v>49.27</c:v>
                </c:pt>
                <c:pt idx="4728">
                  <c:v>49.28</c:v>
                </c:pt>
                <c:pt idx="4729">
                  <c:v>49.29</c:v>
                </c:pt>
                <c:pt idx="4730">
                  <c:v>49.3</c:v>
                </c:pt>
                <c:pt idx="4731">
                  <c:v>49.31</c:v>
                </c:pt>
                <c:pt idx="4732">
                  <c:v>49.32</c:v>
                </c:pt>
                <c:pt idx="4733">
                  <c:v>49.33</c:v>
                </c:pt>
                <c:pt idx="4734">
                  <c:v>49.34</c:v>
                </c:pt>
                <c:pt idx="4735">
                  <c:v>49.35</c:v>
                </c:pt>
                <c:pt idx="4736">
                  <c:v>49.36</c:v>
                </c:pt>
                <c:pt idx="4737">
                  <c:v>49.37</c:v>
                </c:pt>
                <c:pt idx="4738">
                  <c:v>49.38</c:v>
                </c:pt>
                <c:pt idx="4739">
                  <c:v>49.39</c:v>
                </c:pt>
                <c:pt idx="4740">
                  <c:v>49.4</c:v>
                </c:pt>
                <c:pt idx="4741">
                  <c:v>49.41</c:v>
                </c:pt>
                <c:pt idx="4742">
                  <c:v>49.42</c:v>
                </c:pt>
                <c:pt idx="4743">
                  <c:v>49.43</c:v>
                </c:pt>
                <c:pt idx="4744">
                  <c:v>49.44</c:v>
                </c:pt>
                <c:pt idx="4745">
                  <c:v>49.45</c:v>
                </c:pt>
                <c:pt idx="4746">
                  <c:v>49.46</c:v>
                </c:pt>
                <c:pt idx="4747">
                  <c:v>49.47</c:v>
                </c:pt>
                <c:pt idx="4748">
                  <c:v>49.48</c:v>
                </c:pt>
                <c:pt idx="4749">
                  <c:v>49.49</c:v>
                </c:pt>
                <c:pt idx="4750">
                  <c:v>49.5</c:v>
                </c:pt>
                <c:pt idx="4751">
                  <c:v>49.51</c:v>
                </c:pt>
                <c:pt idx="4752">
                  <c:v>49.52</c:v>
                </c:pt>
                <c:pt idx="4753">
                  <c:v>49.53</c:v>
                </c:pt>
                <c:pt idx="4754">
                  <c:v>49.54</c:v>
                </c:pt>
                <c:pt idx="4755">
                  <c:v>49.55</c:v>
                </c:pt>
                <c:pt idx="4756">
                  <c:v>49.56</c:v>
                </c:pt>
                <c:pt idx="4757">
                  <c:v>49.57</c:v>
                </c:pt>
                <c:pt idx="4758">
                  <c:v>49.58</c:v>
                </c:pt>
                <c:pt idx="4759">
                  <c:v>49.59</c:v>
                </c:pt>
                <c:pt idx="4760">
                  <c:v>49.6</c:v>
                </c:pt>
                <c:pt idx="4761">
                  <c:v>49.61</c:v>
                </c:pt>
                <c:pt idx="4762">
                  <c:v>49.62</c:v>
                </c:pt>
                <c:pt idx="4763">
                  <c:v>49.63</c:v>
                </c:pt>
                <c:pt idx="4764">
                  <c:v>49.64</c:v>
                </c:pt>
                <c:pt idx="4765">
                  <c:v>49.65</c:v>
                </c:pt>
                <c:pt idx="4766">
                  <c:v>49.66</c:v>
                </c:pt>
                <c:pt idx="4767">
                  <c:v>49.67</c:v>
                </c:pt>
                <c:pt idx="4768">
                  <c:v>49.68</c:v>
                </c:pt>
                <c:pt idx="4769">
                  <c:v>49.69</c:v>
                </c:pt>
                <c:pt idx="4770">
                  <c:v>49.7</c:v>
                </c:pt>
                <c:pt idx="4771">
                  <c:v>49.71</c:v>
                </c:pt>
                <c:pt idx="4772">
                  <c:v>49.72</c:v>
                </c:pt>
                <c:pt idx="4773">
                  <c:v>49.73</c:v>
                </c:pt>
                <c:pt idx="4774">
                  <c:v>49.74</c:v>
                </c:pt>
                <c:pt idx="4775">
                  <c:v>49.75</c:v>
                </c:pt>
                <c:pt idx="4776">
                  <c:v>49.76</c:v>
                </c:pt>
                <c:pt idx="4777">
                  <c:v>49.77</c:v>
                </c:pt>
                <c:pt idx="4778">
                  <c:v>49.78</c:v>
                </c:pt>
                <c:pt idx="4779">
                  <c:v>49.79</c:v>
                </c:pt>
                <c:pt idx="4780">
                  <c:v>49.8</c:v>
                </c:pt>
                <c:pt idx="4781">
                  <c:v>49.81</c:v>
                </c:pt>
                <c:pt idx="4782">
                  <c:v>49.82</c:v>
                </c:pt>
                <c:pt idx="4783">
                  <c:v>49.83</c:v>
                </c:pt>
                <c:pt idx="4784">
                  <c:v>49.84</c:v>
                </c:pt>
                <c:pt idx="4785">
                  <c:v>49.85</c:v>
                </c:pt>
                <c:pt idx="4786">
                  <c:v>49.86</c:v>
                </c:pt>
                <c:pt idx="4787">
                  <c:v>49.87</c:v>
                </c:pt>
                <c:pt idx="4788">
                  <c:v>49.88</c:v>
                </c:pt>
                <c:pt idx="4789">
                  <c:v>49.89</c:v>
                </c:pt>
                <c:pt idx="4790">
                  <c:v>49.9</c:v>
                </c:pt>
                <c:pt idx="4791">
                  <c:v>49.91</c:v>
                </c:pt>
                <c:pt idx="4792">
                  <c:v>49.92</c:v>
                </c:pt>
                <c:pt idx="4793">
                  <c:v>49.93</c:v>
                </c:pt>
                <c:pt idx="4794">
                  <c:v>49.94</c:v>
                </c:pt>
                <c:pt idx="4795">
                  <c:v>49.95</c:v>
                </c:pt>
                <c:pt idx="4796">
                  <c:v>49.96</c:v>
                </c:pt>
                <c:pt idx="4797">
                  <c:v>49.97</c:v>
                </c:pt>
                <c:pt idx="4798">
                  <c:v>49.98</c:v>
                </c:pt>
                <c:pt idx="4799">
                  <c:v>49.99</c:v>
                </c:pt>
                <c:pt idx="4800">
                  <c:v>50</c:v>
                </c:pt>
                <c:pt idx="4801">
                  <c:v>50.01</c:v>
                </c:pt>
                <c:pt idx="4802">
                  <c:v>50.02</c:v>
                </c:pt>
                <c:pt idx="4803">
                  <c:v>50.03</c:v>
                </c:pt>
                <c:pt idx="4804">
                  <c:v>50.04</c:v>
                </c:pt>
                <c:pt idx="4805">
                  <c:v>50.05</c:v>
                </c:pt>
                <c:pt idx="4806">
                  <c:v>50.06</c:v>
                </c:pt>
                <c:pt idx="4807">
                  <c:v>50.07</c:v>
                </c:pt>
                <c:pt idx="4808">
                  <c:v>50.08</c:v>
                </c:pt>
                <c:pt idx="4809">
                  <c:v>50.09</c:v>
                </c:pt>
                <c:pt idx="4810">
                  <c:v>50.1</c:v>
                </c:pt>
                <c:pt idx="4811">
                  <c:v>50.11</c:v>
                </c:pt>
                <c:pt idx="4812">
                  <c:v>50.12</c:v>
                </c:pt>
                <c:pt idx="4813">
                  <c:v>50.13</c:v>
                </c:pt>
                <c:pt idx="4814">
                  <c:v>50.14</c:v>
                </c:pt>
                <c:pt idx="4815">
                  <c:v>50.15</c:v>
                </c:pt>
                <c:pt idx="4816">
                  <c:v>50.16</c:v>
                </c:pt>
                <c:pt idx="4817">
                  <c:v>50.17</c:v>
                </c:pt>
                <c:pt idx="4818">
                  <c:v>50.18</c:v>
                </c:pt>
                <c:pt idx="4819">
                  <c:v>50.19</c:v>
                </c:pt>
                <c:pt idx="4820">
                  <c:v>50.2</c:v>
                </c:pt>
                <c:pt idx="4821">
                  <c:v>50.21</c:v>
                </c:pt>
                <c:pt idx="4822">
                  <c:v>50.22</c:v>
                </c:pt>
                <c:pt idx="4823">
                  <c:v>50.23</c:v>
                </c:pt>
                <c:pt idx="4824">
                  <c:v>50.24</c:v>
                </c:pt>
                <c:pt idx="4825">
                  <c:v>50.25</c:v>
                </c:pt>
                <c:pt idx="4826">
                  <c:v>50.26</c:v>
                </c:pt>
                <c:pt idx="4827">
                  <c:v>50.27</c:v>
                </c:pt>
                <c:pt idx="4828">
                  <c:v>50.28</c:v>
                </c:pt>
                <c:pt idx="4829">
                  <c:v>50.29</c:v>
                </c:pt>
                <c:pt idx="4830">
                  <c:v>50.3</c:v>
                </c:pt>
                <c:pt idx="4831">
                  <c:v>50.31</c:v>
                </c:pt>
                <c:pt idx="4832">
                  <c:v>50.32</c:v>
                </c:pt>
                <c:pt idx="4833">
                  <c:v>50.33</c:v>
                </c:pt>
                <c:pt idx="4834">
                  <c:v>50.34</c:v>
                </c:pt>
                <c:pt idx="4835">
                  <c:v>50.35</c:v>
                </c:pt>
                <c:pt idx="4836">
                  <c:v>50.36</c:v>
                </c:pt>
                <c:pt idx="4837">
                  <c:v>50.37</c:v>
                </c:pt>
                <c:pt idx="4838">
                  <c:v>50.38</c:v>
                </c:pt>
                <c:pt idx="4839">
                  <c:v>50.39</c:v>
                </c:pt>
                <c:pt idx="4840">
                  <c:v>50.4</c:v>
                </c:pt>
                <c:pt idx="4841">
                  <c:v>50.41</c:v>
                </c:pt>
                <c:pt idx="4842">
                  <c:v>50.42</c:v>
                </c:pt>
                <c:pt idx="4843">
                  <c:v>50.43</c:v>
                </c:pt>
                <c:pt idx="4844">
                  <c:v>50.44</c:v>
                </c:pt>
                <c:pt idx="4845">
                  <c:v>50.45</c:v>
                </c:pt>
                <c:pt idx="4846">
                  <c:v>50.46</c:v>
                </c:pt>
                <c:pt idx="4847">
                  <c:v>50.47</c:v>
                </c:pt>
                <c:pt idx="4848">
                  <c:v>50.48</c:v>
                </c:pt>
                <c:pt idx="4849">
                  <c:v>50.49</c:v>
                </c:pt>
                <c:pt idx="4850">
                  <c:v>50.5</c:v>
                </c:pt>
                <c:pt idx="4851">
                  <c:v>50.51</c:v>
                </c:pt>
                <c:pt idx="4852">
                  <c:v>50.52</c:v>
                </c:pt>
                <c:pt idx="4853">
                  <c:v>50.53</c:v>
                </c:pt>
                <c:pt idx="4854">
                  <c:v>50.54</c:v>
                </c:pt>
                <c:pt idx="4855">
                  <c:v>50.55</c:v>
                </c:pt>
                <c:pt idx="4856">
                  <c:v>50.56</c:v>
                </c:pt>
                <c:pt idx="4857">
                  <c:v>50.57</c:v>
                </c:pt>
                <c:pt idx="4858">
                  <c:v>50.58</c:v>
                </c:pt>
                <c:pt idx="4859">
                  <c:v>50.59</c:v>
                </c:pt>
                <c:pt idx="4860">
                  <c:v>50.6</c:v>
                </c:pt>
                <c:pt idx="4861">
                  <c:v>50.61</c:v>
                </c:pt>
                <c:pt idx="4862">
                  <c:v>50.62</c:v>
                </c:pt>
                <c:pt idx="4863">
                  <c:v>50.63</c:v>
                </c:pt>
                <c:pt idx="4864">
                  <c:v>50.64</c:v>
                </c:pt>
                <c:pt idx="4865">
                  <c:v>50.65</c:v>
                </c:pt>
                <c:pt idx="4866">
                  <c:v>50.66</c:v>
                </c:pt>
                <c:pt idx="4867">
                  <c:v>50.67</c:v>
                </c:pt>
                <c:pt idx="4868">
                  <c:v>50.68</c:v>
                </c:pt>
                <c:pt idx="4869">
                  <c:v>50.69</c:v>
                </c:pt>
                <c:pt idx="4870">
                  <c:v>50.7</c:v>
                </c:pt>
                <c:pt idx="4871">
                  <c:v>50.71</c:v>
                </c:pt>
                <c:pt idx="4872">
                  <c:v>50.72</c:v>
                </c:pt>
                <c:pt idx="4873">
                  <c:v>50.73</c:v>
                </c:pt>
                <c:pt idx="4874">
                  <c:v>50.74</c:v>
                </c:pt>
                <c:pt idx="4875">
                  <c:v>50.75</c:v>
                </c:pt>
                <c:pt idx="4876">
                  <c:v>50.76</c:v>
                </c:pt>
                <c:pt idx="4877">
                  <c:v>50.77</c:v>
                </c:pt>
                <c:pt idx="4878">
                  <c:v>50.78</c:v>
                </c:pt>
                <c:pt idx="4879">
                  <c:v>50.79</c:v>
                </c:pt>
                <c:pt idx="4880">
                  <c:v>50.8</c:v>
                </c:pt>
                <c:pt idx="4881">
                  <c:v>50.81</c:v>
                </c:pt>
                <c:pt idx="4882">
                  <c:v>50.82</c:v>
                </c:pt>
                <c:pt idx="4883">
                  <c:v>50.83</c:v>
                </c:pt>
                <c:pt idx="4884">
                  <c:v>50.84</c:v>
                </c:pt>
                <c:pt idx="4885">
                  <c:v>50.85</c:v>
                </c:pt>
                <c:pt idx="4886">
                  <c:v>50.86</c:v>
                </c:pt>
                <c:pt idx="4887">
                  <c:v>50.87</c:v>
                </c:pt>
                <c:pt idx="4888">
                  <c:v>50.88</c:v>
                </c:pt>
                <c:pt idx="4889">
                  <c:v>50.89</c:v>
                </c:pt>
                <c:pt idx="4890">
                  <c:v>50.9</c:v>
                </c:pt>
                <c:pt idx="4891">
                  <c:v>50.91</c:v>
                </c:pt>
                <c:pt idx="4892">
                  <c:v>50.92</c:v>
                </c:pt>
                <c:pt idx="4893">
                  <c:v>50.93</c:v>
                </c:pt>
                <c:pt idx="4894">
                  <c:v>50.94</c:v>
                </c:pt>
                <c:pt idx="4895">
                  <c:v>50.95</c:v>
                </c:pt>
                <c:pt idx="4896">
                  <c:v>50.96</c:v>
                </c:pt>
                <c:pt idx="4897">
                  <c:v>50.97</c:v>
                </c:pt>
                <c:pt idx="4898">
                  <c:v>50.98</c:v>
                </c:pt>
                <c:pt idx="4899">
                  <c:v>50.99</c:v>
                </c:pt>
                <c:pt idx="4900">
                  <c:v>51</c:v>
                </c:pt>
                <c:pt idx="4901">
                  <c:v>51.01</c:v>
                </c:pt>
                <c:pt idx="4902">
                  <c:v>51.02</c:v>
                </c:pt>
                <c:pt idx="4903">
                  <c:v>51.03</c:v>
                </c:pt>
                <c:pt idx="4904">
                  <c:v>51.04</c:v>
                </c:pt>
                <c:pt idx="4905">
                  <c:v>51.05</c:v>
                </c:pt>
                <c:pt idx="4906">
                  <c:v>51.06</c:v>
                </c:pt>
                <c:pt idx="4907">
                  <c:v>51.07</c:v>
                </c:pt>
                <c:pt idx="4908">
                  <c:v>51.08</c:v>
                </c:pt>
                <c:pt idx="4909">
                  <c:v>51.09</c:v>
                </c:pt>
                <c:pt idx="4910">
                  <c:v>51.1</c:v>
                </c:pt>
                <c:pt idx="4911">
                  <c:v>51.11</c:v>
                </c:pt>
                <c:pt idx="4912">
                  <c:v>51.12</c:v>
                </c:pt>
                <c:pt idx="4913">
                  <c:v>51.13</c:v>
                </c:pt>
                <c:pt idx="4914">
                  <c:v>51.14</c:v>
                </c:pt>
                <c:pt idx="4915">
                  <c:v>51.15</c:v>
                </c:pt>
                <c:pt idx="4916">
                  <c:v>51.16</c:v>
                </c:pt>
                <c:pt idx="4917">
                  <c:v>51.17</c:v>
                </c:pt>
                <c:pt idx="4918">
                  <c:v>51.18</c:v>
                </c:pt>
                <c:pt idx="4919">
                  <c:v>51.19</c:v>
                </c:pt>
                <c:pt idx="4920">
                  <c:v>51.2</c:v>
                </c:pt>
                <c:pt idx="4921">
                  <c:v>51.21</c:v>
                </c:pt>
                <c:pt idx="4922">
                  <c:v>51.22</c:v>
                </c:pt>
                <c:pt idx="4923">
                  <c:v>51.23</c:v>
                </c:pt>
                <c:pt idx="4924">
                  <c:v>51.24</c:v>
                </c:pt>
                <c:pt idx="4925">
                  <c:v>51.25</c:v>
                </c:pt>
                <c:pt idx="4926">
                  <c:v>51.26</c:v>
                </c:pt>
                <c:pt idx="4927">
                  <c:v>51.27</c:v>
                </c:pt>
                <c:pt idx="4928">
                  <c:v>51.28</c:v>
                </c:pt>
                <c:pt idx="4929">
                  <c:v>51.29</c:v>
                </c:pt>
                <c:pt idx="4930">
                  <c:v>51.3</c:v>
                </c:pt>
                <c:pt idx="4931">
                  <c:v>51.31</c:v>
                </c:pt>
                <c:pt idx="4932">
                  <c:v>51.32</c:v>
                </c:pt>
                <c:pt idx="4933">
                  <c:v>51.33</c:v>
                </c:pt>
                <c:pt idx="4934">
                  <c:v>51.34</c:v>
                </c:pt>
                <c:pt idx="4935">
                  <c:v>51.35</c:v>
                </c:pt>
                <c:pt idx="4936">
                  <c:v>51.36</c:v>
                </c:pt>
                <c:pt idx="4937">
                  <c:v>51.37</c:v>
                </c:pt>
                <c:pt idx="4938">
                  <c:v>51.38</c:v>
                </c:pt>
                <c:pt idx="4939">
                  <c:v>51.39</c:v>
                </c:pt>
                <c:pt idx="4940">
                  <c:v>51.4</c:v>
                </c:pt>
                <c:pt idx="4941">
                  <c:v>51.41</c:v>
                </c:pt>
                <c:pt idx="4942">
                  <c:v>51.42</c:v>
                </c:pt>
                <c:pt idx="4943">
                  <c:v>51.43</c:v>
                </c:pt>
                <c:pt idx="4944">
                  <c:v>51.44</c:v>
                </c:pt>
                <c:pt idx="4945">
                  <c:v>51.45</c:v>
                </c:pt>
                <c:pt idx="4946">
                  <c:v>51.46</c:v>
                </c:pt>
                <c:pt idx="4947">
                  <c:v>51.47</c:v>
                </c:pt>
                <c:pt idx="4948">
                  <c:v>51.48</c:v>
                </c:pt>
                <c:pt idx="4949">
                  <c:v>51.49</c:v>
                </c:pt>
                <c:pt idx="4950">
                  <c:v>51.5</c:v>
                </c:pt>
                <c:pt idx="4951">
                  <c:v>51.51</c:v>
                </c:pt>
                <c:pt idx="4952">
                  <c:v>51.52</c:v>
                </c:pt>
                <c:pt idx="4953">
                  <c:v>51.53</c:v>
                </c:pt>
                <c:pt idx="4954">
                  <c:v>51.54</c:v>
                </c:pt>
                <c:pt idx="4955">
                  <c:v>51.55</c:v>
                </c:pt>
                <c:pt idx="4956">
                  <c:v>51.56</c:v>
                </c:pt>
                <c:pt idx="4957">
                  <c:v>51.57</c:v>
                </c:pt>
                <c:pt idx="4958">
                  <c:v>51.58</c:v>
                </c:pt>
                <c:pt idx="4959">
                  <c:v>51.59</c:v>
                </c:pt>
                <c:pt idx="4960">
                  <c:v>51.6</c:v>
                </c:pt>
                <c:pt idx="4961">
                  <c:v>51.61</c:v>
                </c:pt>
                <c:pt idx="4962">
                  <c:v>51.62</c:v>
                </c:pt>
                <c:pt idx="4963">
                  <c:v>51.63</c:v>
                </c:pt>
                <c:pt idx="4964">
                  <c:v>51.64</c:v>
                </c:pt>
                <c:pt idx="4965">
                  <c:v>51.65</c:v>
                </c:pt>
                <c:pt idx="4966">
                  <c:v>51.66</c:v>
                </c:pt>
                <c:pt idx="4967">
                  <c:v>51.67</c:v>
                </c:pt>
                <c:pt idx="4968">
                  <c:v>51.68</c:v>
                </c:pt>
                <c:pt idx="4969">
                  <c:v>51.69</c:v>
                </c:pt>
                <c:pt idx="4970">
                  <c:v>51.7</c:v>
                </c:pt>
                <c:pt idx="4971">
                  <c:v>51.71</c:v>
                </c:pt>
                <c:pt idx="4972">
                  <c:v>51.72</c:v>
                </c:pt>
                <c:pt idx="4973">
                  <c:v>51.73</c:v>
                </c:pt>
                <c:pt idx="4974">
                  <c:v>51.74</c:v>
                </c:pt>
                <c:pt idx="4975">
                  <c:v>51.75</c:v>
                </c:pt>
                <c:pt idx="4976">
                  <c:v>51.76</c:v>
                </c:pt>
                <c:pt idx="4977">
                  <c:v>51.77</c:v>
                </c:pt>
                <c:pt idx="4978">
                  <c:v>51.78</c:v>
                </c:pt>
                <c:pt idx="4979">
                  <c:v>51.79</c:v>
                </c:pt>
                <c:pt idx="4980">
                  <c:v>51.8</c:v>
                </c:pt>
                <c:pt idx="4981">
                  <c:v>51.81</c:v>
                </c:pt>
                <c:pt idx="4982">
                  <c:v>51.82</c:v>
                </c:pt>
                <c:pt idx="4983">
                  <c:v>51.83</c:v>
                </c:pt>
                <c:pt idx="4984">
                  <c:v>51.84</c:v>
                </c:pt>
                <c:pt idx="4985">
                  <c:v>51.85</c:v>
                </c:pt>
                <c:pt idx="4986">
                  <c:v>51.86</c:v>
                </c:pt>
                <c:pt idx="4987">
                  <c:v>51.87</c:v>
                </c:pt>
                <c:pt idx="4988">
                  <c:v>51.88</c:v>
                </c:pt>
                <c:pt idx="4989">
                  <c:v>51.89</c:v>
                </c:pt>
                <c:pt idx="4990">
                  <c:v>51.9</c:v>
                </c:pt>
                <c:pt idx="4991">
                  <c:v>51.91</c:v>
                </c:pt>
                <c:pt idx="4992">
                  <c:v>51.92</c:v>
                </c:pt>
                <c:pt idx="4993">
                  <c:v>51.93</c:v>
                </c:pt>
                <c:pt idx="4994">
                  <c:v>51.94</c:v>
                </c:pt>
                <c:pt idx="4995">
                  <c:v>51.95</c:v>
                </c:pt>
                <c:pt idx="4996">
                  <c:v>51.96</c:v>
                </c:pt>
                <c:pt idx="4997">
                  <c:v>51.97</c:v>
                </c:pt>
                <c:pt idx="4998">
                  <c:v>51.98</c:v>
                </c:pt>
                <c:pt idx="4999">
                  <c:v>51.99</c:v>
                </c:pt>
                <c:pt idx="5000">
                  <c:v>52</c:v>
                </c:pt>
                <c:pt idx="5001">
                  <c:v>52.01</c:v>
                </c:pt>
                <c:pt idx="5002">
                  <c:v>52.02</c:v>
                </c:pt>
                <c:pt idx="5003">
                  <c:v>52.03</c:v>
                </c:pt>
                <c:pt idx="5004">
                  <c:v>52.04</c:v>
                </c:pt>
                <c:pt idx="5005">
                  <c:v>52.05</c:v>
                </c:pt>
                <c:pt idx="5006">
                  <c:v>52.06</c:v>
                </c:pt>
                <c:pt idx="5007">
                  <c:v>52.07</c:v>
                </c:pt>
                <c:pt idx="5008">
                  <c:v>52.08</c:v>
                </c:pt>
                <c:pt idx="5009">
                  <c:v>52.09</c:v>
                </c:pt>
                <c:pt idx="5010">
                  <c:v>52.1</c:v>
                </c:pt>
                <c:pt idx="5011">
                  <c:v>52.11</c:v>
                </c:pt>
                <c:pt idx="5012">
                  <c:v>52.12</c:v>
                </c:pt>
                <c:pt idx="5013">
                  <c:v>52.13</c:v>
                </c:pt>
                <c:pt idx="5014">
                  <c:v>52.14</c:v>
                </c:pt>
                <c:pt idx="5015">
                  <c:v>52.15</c:v>
                </c:pt>
                <c:pt idx="5016">
                  <c:v>52.16</c:v>
                </c:pt>
                <c:pt idx="5017">
                  <c:v>52.17</c:v>
                </c:pt>
                <c:pt idx="5018">
                  <c:v>52.18</c:v>
                </c:pt>
                <c:pt idx="5019">
                  <c:v>52.19</c:v>
                </c:pt>
                <c:pt idx="5020">
                  <c:v>52.2</c:v>
                </c:pt>
                <c:pt idx="5021">
                  <c:v>52.21</c:v>
                </c:pt>
                <c:pt idx="5022">
                  <c:v>52.22</c:v>
                </c:pt>
                <c:pt idx="5023">
                  <c:v>52.23</c:v>
                </c:pt>
                <c:pt idx="5024">
                  <c:v>52.24</c:v>
                </c:pt>
                <c:pt idx="5025">
                  <c:v>52.25</c:v>
                </c:pt>
                <c:pt idx="5026">
                  <c:v>52.26</c:v>
                </c:pt>
                <c:pt idx="5027">
                  <c:v>52.27</c:v>
                </c:pt>
                <c:pt idx="5028">
                  <c:v>52.28</c:v>
                </c:pt>
                <c:pt idx="5029">
                  <c:v>52.29</c:v>
                </c:pt>
                <c:pt idx="5030">
                  <c:v>52.3</c:v>
                </c:pt>
                <c:pt idx="5031">
                  <c:v>52.31</c:v>
                </c:pt>
                <c:pt idx="5032">
                  <c:v>52.32</c:v>
                </c:pt>
                <c:pt idx="5033">
                  <c:v>52.33</c:v>
                </c:pt>
                <c:pt idx="5034">
                  <c:v>52.34</c:v>
                </c:pt>
                <c:pt idx="5035">
                  <c:v>52.35</c:v>
                </c:pt>
                <c:pt idx="5036">
                  <c:v>52.36</c:v>
                </c:pt>
                <c:pt idx="5037">
                  <c:v>52.37</c:v>
                </c:pt>
                <c:pt idx="5038">
                  <c:v>52.38</c:v>
                </c:pt>
                <c:pt idx="5039">
                  <c:v>52.39</c:v>
                </c:pt>
                <c:pt idx="5040">
                  <c:v>52.4</c:v>
                </c:pt>
                <c:pt idx="5041">
                  <c:v>52.41</c:v>
                </c:pt>
                <c:pt idx="5042">
                  <c:v>52.42</c:v>
                </c:pt>
                <c:pt idx="5043">
                  <c:v>52.43</c:v>
                </c:pt>
                <c:pt idx="5044">
                  <c:v>52.44</c:v>
                </c:pt>
                <c:pt idx="5045">
                  <c:v>52.45</c:v>
                </c:pt>
                <c:pt idx="5046">
                  <c:v>52.46</c:v>
                </c:pt>
                <c:pt idx="5047">
                  <c:v>52.47</c:v>
                </c:pt>
                <c:pt idx="5048">
                  <c:v>52.48</c:v>
                </c:pt>
                <c:pt idx="5049">
                  <c:v>52.49</c:v>
                </c:pt>
                <c:pt idx="5050">
                  <c:v>52.5</c:v>
                </c:pt>
                <c:pt idx="5051">
                  <c:v>52.51</c:v>
                </c:pt>
                <c:pt idx="5052">
                  <c:v>52.52</c:v>
                </c:pt>
                <c:pt idx="5053">
                  <c:v>52.53</c:v>
                </c:pt>
                <c:pt idx="5054">
                  <c:v>52.54</c:v>
                </c:pt>
                <c:pt idx="5055">
                  <c:v>52.55</c:v>
                </c:pt>
                <c:pt idx="5056">
                  <c:v>52.56</c:v>
                </c:pt>
                <c:pt idx="5057">
                  <c:v>52.57</c:v>
                </c:pt>
                <c:pt idx="5058">
                  <c:v>52.58</c:v>
                </c:pt>
                <c:pt idx="5059">
                  <c:v>52.59</c:v>
                </c:pt>
                <c:pt idx="5060">
                  <c:v>52.6</c:v>
                </c:pt>
                <c:pt idx="5061">
                  <c:v>52.61</c:v>
                </c:pt>
                <c:pt idx="5062">
                  <c:v>52.62</c:v>
                </c:pt>
                <c:pt idx="5063">
                  <c:v>52.63</c:v>
                </c:pt>
                <c:pt idx="5064">
                  <c:v>52.64</c:v>
                </c:pt>
                <c:pt idx="5065">
                  <c:v>52.65</c:v>
                </c:pt>
                <c:pt idx="5066">
                  <c:v>52.66</c:v>
                </c:pt>
                <c:pt idx="5067">
                  <c:v>52.67</c:v>
                </c:pt>
                <c:pt idx="5068">
                  <c:v>52.68</c:v>
                </c:pt>
                <c:pt idx="5069">
                  <c:v>52.69</c:v>
                </c:pt>
                <c:pt idx="5070">
                  <c:v>52.7</c:v>
                </c:pt>
                <c:pt idx="5071">
                  <c:v>52.71</c:v>
                </c:pt>
                <c:pt idx="5072">
                  <c:v>52.72</c:v>
                </c:pt>
                <c:pt idx="5073">
                  <c:v>52.73</c:v>
                </c:pt>
                <c:pt idx="5074">
                  <c:v>52.74</c:v>
                </c:pt>
                <c:pt idx="5075">
                  <c:v>52.75</c:v>
                </c:pt>
                <c:pt idx="5076">
                  <c:v>52.76</c:v>
                </c:pt>
                <c:pt idx="5077">
                  <c:v>52.77</c:v>
                </c:pt>
                <c:pt idx="5078">
                  <c:v>52.78</c:v>
                </c:pt>
                <c:pt idx="5079">
                  <c:v>52.79</c:v>
                </c:pt>
                <c:pt idx="5080">
                  <c:v>52.8</c:v>
                </c:pt>
                <c:pt idx="5081">
                  <c:v>52.81</c:v>
                </c:pt>
                <c:pt idx="5082">
                  <c:v>52.82</c:v>
                </c:pt>
                <c:pt idx="5083">
                  <c:v>52.83</c:v>
                </c:pt>
                <c:pt idx="5084">
                  <c:v>52.84</c:v>
                </c:pt>
                <c:pt idx="5085">
                  <c:v>52.85</c:v>
                </c:pt>
                <c:pt idx="5086">
                  <c:v>52.86</c:v>
                </c:pt>
                <c:pt idx="5087">
                  <c:v>52.87</c:v>
                </c:pt>
                <c:pt idx="5088">
                  <c:v>52.88</c:v>
                </c:pt>
                <c:pt idx="5089">
                  <c:v>52.89</c:v>
                </c:pt>
                <c:pt idx="5090">
                  <c:v>52.9</c:v>
                </c:pt>
                <c:pt idx="5091">
                  <c:v>52.91</c:v>
                </c:pt>
                <c:pt idx="5092">
                  <c:v>52.92</c:v>
                </c:pt>
                <c:pt idx="5093">
                  <c:v>52.93</c:v>
                </c:pt>
                <c:pt idx="5094">
                  <c:v>52.94</c:v>
                </c:pt>
                <c:pt idx="5095">
                  <c:v>52.95</c:v>
                </c:pt>
                <c:pt idx="5096">
                  <c:v>52.96</c:v>
                </c:pt>
                <c:pt idx="5097">
                  <c:v>52.97</c:v>
                </c:pt>
                <c:pt idx="5098">
                  <c:v>52.98</c:v>
                </c:pt>
                <c:pt idx="5099">
                  <c:v>52.99</c:v>
                </c:pt>
                <c:pt idx="5100">
                  <c:v>53</c:v>
                </c:pt>
                <c:pt idx="5101">
                  <c:v>53.01</c:v>
                </c:pt>
                <c:pt idx="5102">
                  <c:v>53.02</c:v>
                </c:pt>
                <c:pt idx="5103">
                  <c:v>53.03</c:v>
                </c:pt>
                <c:pt idx="5104">
                  <c:v>53.04</c:v>
                </c:pt>
                <c:pt idx="5105">
                  <c:v>53.05</c:v>
                </c:pt>
                <c:pt idx="5106">
                  <c:v>53.06</c:v>
                </c:pt>
                <c:pt idx="5107">
                  <c:v>53.07</c:v>
                </c:pt>
                <c:pt idx="5108">
                  <c:v>53.08</c:v>
                </c:pt>
                <c:pt idx="5109">
                  <c:v>53.09</c:v>
                </c:pt>
                <c:pt idx="5110">
                  <c:v>53.1</c:v>
                </c:pt>
                <c:pt idx="5111">
                  <c:v>53.11</c:v>
                </c:pt>
                <c:pt idx="5112">
                  <c:v>53.12</c:v>
                </c:pt>
                <c:pt idx="5113">
                  <c:v>53.13</c:v>
                </c:pt>
                <c:pt idx="5114">
                  <c:v>53.14</c:v>
                </c:pt>
                <c:pt idx="5115">
                  <c:v>53.15</c:v>
                </c:pt>
                <c:pt idx="5116">
                  <c:v>53.16</c:v>
                </c:pt>
                <c:pt idx="5117">
                  <c:v>53.17</c:v>
                </c:pt>
                <c:pt idx="5118">
                  <c:v>53.18</c:v>
                </c:pt>
                <c:pt idx="5119">
                  <c:v>53.19</c:v>
                </c:pt>
                <c:pt idx="5120">
                  <c:v>53.2</c:v>
                </c:pt>
                <c:pt idx="5121">
                  <c:v>53.21</c:v>
                </c:pt>
                <c:pt idx="5122">
                  <c:v>53.22</c:v>
                </c:pt>
                <c:pt idx="5123">
                  <c:v>53.23</c:v>
                </c:pt>
                <c:pt idx="5124">
                  <c:v>53.24</c:v>
                </c:pt>
                <c:pt idx="5125">
                  <c:v>53.25</c:v>
                </c:pt>
                <c:pt idx="5126">
                  <c:v>53.26</c:v>
                </c:pt>
                <c:pt idx="5127">
                  <c:v>53.27</c:v>
                </c:pt>
                <c:pt idx="5128">
                  <c:v>53.28</c:v>
                </c:pt>
                <c:pt idx="5129">
                  <c:v>53.29</c:v>
                </c:pt>
                <c:pt idx="5130">
                  <c:v>53.3</c:v>
                </c:pt>
                <c:pt idx="5131">
                  <c:v>53.31</c:v>
                </c:pt>
                <c:pt idx="5132">
                  <c:v>53.32</c:v>
                </c:pt>
                <c:pt idx="5133">
                  <c:v>53.33</c:v>
                </c:pt>
                <c:pt idx="5134">
                  <c:v>53.34</c:v>
                </c:pt>
                <c:pt idx="5135">
                  <c:v>53.35</c:v>
                </c:pt>
                <c:pt idx="5136">
                  <c:v>53.36</c:v>
                </c:pt>
                <c:pt idx="5137">
                  <c:v>53.37</c:v>
                </c:pt>
                <c:pt idx="5138">
                  <c:v>53.38</c:v>
                </c:pt>
                <c:pt idx="5139">
                  <c:v>53.39</c:v>
                </c:pt>
                <c:pt idx="5140">
                  <c:v>53.4</c:v>
                </c:pt>
                <c:pt idx="5141">
                  <c:v>53.41</c:v>
                </c:pt>
                <c:pt idx="5142">
                  <c:v>53.42</c:v>
                </c:pt>
                <c:pt idx="5143">
                  <c:v>53.43</c:v>
                </c:pt>
                <c:pt idx="5144">
                  <c:v>53.44</c:v>
                </c:pt>
                <c:pt idx="5145">
                  <c:v>53.45</c:v>
                </c:pt>
                <c:pt idx="5146">
                  <c:v>53.46</c:v>
                </c:pt>
                <c:pt idx="5147">
                  <c:v>53.47</c:v>
                </c:pt>
                <c:pt idx="5148">
                  <c:v>53.48</c:v>
                </c:pt>
                <c:pt idx="5149">
                  <c:v>53.49</c:v>
                </c:pt>
                <c:pt idx="5150">
                  <c:v>53.5</c:v>
                </c:pt>
                <c:pt idx="5151">
                  <c:v>53.51</c:v>
                </c:pt>
                <c:pt idx="5152">
                  <c:v>53.52</c:v>
                </c:pt>
                <c:pt idx="5153">
                  <c:v>53.53</c:v>
                </c:pt>
                <c:pt idx="5154">
                  <c:v>53.54</c:v>
                </c:pt>
                <c:pt idx="5155">
                  <c:v>53.55</c:v>
                </c:pt>
                <c:pt idx="5156">
                  <c:v>53.56</c:v>
                </c:pt>
                <c:pt idx="5157">
                  <c:v>53.57</c:v>
                </c:pt>
                <c:pt idx="5158">
                  <c:v>53.58</c:v>
                </c:pt>
                <c:pt idx="5159">
                  <c:v>53.59</c:v>
                </c:pt>
                <c:pt idx="5160">
                  <c:v>53.6</c:v>
                </c:pt>
                <c:pt idx="5161">
                  <c:v>53.61</c:v>
                </c:pt>
                <c:pt idx="5162">
                  <c:v>53.62</c:v>
                </c:pt>
                <c:pt idx="5163">
                  <c:v>53.63</c:v>
                </c:pt>
                <c:pt idx="5164">
                  <c:v>53.64</c:v>
                </c:pt>
                <c:pt idx="5165">
                  <c:v>53.65</c:v>
                </c:pt>
                <c:pt idx="5166">
                  <c:v>53.66</c:v>
                </c:pt>
                <c:pt idx="5167">
                  <c:v>53.67</c:v>
                </c:pt>
                <c:pt idx="5168">
                  <c:v>53.68</c:v>
                </c:pt>
                <c:pt idx="5169">
                  <c:v>53.69</c:v>
                </c:pt>
                <c:pt idx="5170">
                  <c:v>53.7</c:v>
                </c:pt>
                <c:pt idx="5171">
                  <c:v>53.71</c:v>
                </c:pt>
                <c:pt idx="5172">
                  <c:v>53.72</c:v>
                </c:pt>
                <c:pt idx="5173">
                  <c:v>53.73</c:v>
                </c:pt>
                <c:pt idx="5174">
                  <c:v>53.74</c:v>
                </c:pt>
                <c:pt idx="5175">
                  <c:v>53.75</c:v>
                </c:pt>
                <c:pt idx="5176">
                  <c:v>53.76</c:v>
                </c:pt>
                <c:pt idx="5177">
                  <c:v>53.77</c:v>
                </c:pt>
                <c:pt idx="5178">
                  <c:v>53.78</c:v>
                </c:pt>
                <c:pt idx="5179">
                  <c:v>53.79</c:v>
                </c:pt>
                <c:pt idx="5180">
                  <c:v>53.8</c:v>
                </c:pt>
                <c:pt idx="5181">
                  <c:v>53.81</c:v>
                </c:pt>
                <c:pt idx="5182">
                  <c:v>53.82</c:v>
                </c:pt>
                <c:pt idx="5183">
                  <c:v>53.83</c:v>
                </c:pt>
                <c:pt idx="5184">
                  <c:v>53.84</c:v>
                </c:pt>
                <c:pt idx="5185">
                  <c:v>53.85</c:v>
                </c:pt>
                <c:pt idx="5186">
                  <c:v>53.86</c:v>
                </c:pt>
                <c:pt idx="5187">
                  <c:v>53.87</c:v>
                </c:pt>
                <c:pt idx="5188">
                  <c:v>53.88</c:v>
                </c:pt>
                <c:pt idx="5189">
                  <c:v>53.89</c:v>
                </c:pt>
                <c:pt idx="5190">
                  <c:v>53.9</c:v>
                </c:pt>
                <c:pt idx="5191">
                  <c:v>53.91</c:v>
                </c:pt>
                <c:pt idx="5192">
                  <c:v>53.92</c:v>
                </c:pt>
                <c:pt idx="5193">
                  <c:v>53.93</c:v>
                </c:pt>
                <c:pt idx="5194">
                  <c:v>53.94</c:v>
                </c:pt>
                <c:pt idx="5195">
                  <c:v>53.95</c:v>
                </c:pt>
                <c:pt idx="5196">
                  <c:v>53.96</c:v>
                </c:pt>
                <c:pt idx="5197">
                  <c:v>53.97</c:v>
                </c:pt>
                <c:pt idx="5198">
                  <c:v>53.98</c:v>
                </c:pt>
                <c:pt idx="5199">
                  <c:v>53.99</c:v>
                </c:pt>
                <c:pt idx="5200">
                  <c:v>54</c:v>
                </c:pt>
                <c:pt idx="5201">
                  <c:v>54.01</c:v>
                </c:pt>
                <c:pt idx="5202">
                  <c:v>54.02</c:v>
                </c:pt>
                <c:pt idx="5203">
                  <c:v>54.03</c:v>
                </c:pt>
                <c:pt idx="5204">
                  <c:v>54.04</c:v>
                </c:pt>
                <c:pt idx="5205">
                  <c:v>54.05</c:v>
                </c:pt>
                <c:pt idx="5206">
                  <c:v>54.06</c:v>
                </c:pt>
                <c:pt idx="5207">
                  <c:v>54.07</c:v>
                </c:pt>
                <c:pt idx="5208">
                  <c:v>54.08</c:v>
                </c:pt>
                <c:pt idx="5209">
                  <c:v>54.09</c:v>
                </c:pt>
                <c:pt idx="5210">
                  <c:v>54.1</c:v>
                </c:pt>
                <c:pt idx="5211">
                  <c:v>54.11</c:v>
                </c:pt>
                <c:pt idx="5212">
                  <c:v>54.12</c:v>
                </c:pt>
                <c:pt idx="5213">
                  <c:v>54.13</c:v>
                </c:pt>
                <c:pt idx="5214">
                  <c:v>54.14</c:v>
                </c:pt>
                <c:pt idx="5215">
                  <c:v>54.15</c:v>
                </c:pt>
                <c:pt idx="5216">
                  <c:v>54.16</c:v>
                </c:pt>
                <c:pt idx="5217">
                  <c:v>54.17</c:v>
                </c:pt>
                <c:pt idx="5218">
                  <c:v>54.18</c:v>
                </c:pt>
                <c:pt idx="5219">
                  <c:v>54.19</c:v>
                </c:pt>
                <c:pt idx="5220">
                  <c:v>54.2</c:v>
                </c:pt>
                <c:pt idx="5221">
                  <c:v>54.21</c:v>
                </c:pt>
                <c:pt idx="5222">
                  <c:v>54.22</c:v>
                </c:pt>
                <c:pt idx="5223">
                  <c:v>54.23</c:v>
                </c:pt>
                <c:pt idx="5224">
                  <c:v>54.24</c:v>
                </c:pt>
                <c:pt idx="5225">
                  <c:v>54.25</c:v>
                </c:pt>
                <c:pt idx="5226">
                  <c:v>54.26</c:v>
                </c:pt>
                <c:pt idx="5227">
                  <c:v>54.27</c:v>
                </c:pt>
                <c:pt idx="5228">
                  <c:v>54.28</c:v>
                </c:pt>
                <c:pt idx="5229">
                  <c:v>54.29</c:v>
                </c:pt>
                <c:pt idx="5230">
                  <c:v>54.3</c:v>
                </c:pt>
                <c:pt idx="5231">
                  <c:v>54.31</c:v>
                </c:pt>
                <c:pt idx="5232">
                  <c:v>54.32</c:v>
                </c:pt>
                <c:pt idx="5233">
                  <c:v>54.33</c:v>
                </c:pt>
                <c:pt idx="5234">
                  <c:v>54.34</c:v>
                </c:pt>
                <c:pt idx="5235">
                  <c:v>54.35</c:v>
                </c:pt>
                <c:pt idx="5236">
                  <c:v>54.36</c:v>
                </c:pt>
                <c:pt idx="5237">
                  <c:v>54.37</c:v>
                </c:pt>
                <c:pt idx="5238">
                  <c:v>54.38</c:v>
                </c:pt>
                <c:pt idx="5239">
                  <c:v>54.39</c:v>
                </c:pt>
                <c:pt idx="5240">
                  <c:v>54.4</c:v>
                </c:pt>
                <c:pt idx="5241">
                  <c:v>54.41</c:v>
                </c:pt>
                <c:pt idx="5242">
                  <c:v>54.42</c:v>
                </c:pt>
                <c:pt idx="5243">
                  <c:v>54.43</c:v>
                </c:pt>
                <c:pt idx="5244">
                  <c:v>54.44</c:v>
                </c:pt>
                <c:pt idx="5245">
                  <c:v>54.45</c:v>
                </c:pt>
                <c:pt idx="5246">
                  <c:v>54.46</c:v>
                </c:pt>
                <c:pt idx="5247">
                  <c:v>54.47</c:v>
                </c:pt>
                <c:pt idx="5248">
                  <c:v>54.48</c:v>
                </c:pt>
                <c:pt idx="5249">
                  <c:v>54.49</c:v>
                </c:pt>
                <c:pt idx="5250">
                  <c:v>54.5</c:v>
                </c:pt>
                <c:pt idx="5251">
                  <c:v>54.51</c:v>
                </c:pt>
                <c:pt idx="5252">
                  <c:v>54.52</c:v>
                </c:pt>
                <c:pt idx="5253">
                  <c:v>54.53</c:v>
                </c:pt>
                <c:pt idx="5254">
                  <c:v>54.54</c:v>
                </c:pt>
                <c:pt idx="5255">
                  <c:v>54.55</c:v>
                </c:pt>
                <c:pt idx="5256">
                  <c:v>54.56</c:v>
                </c:pt>
                <c:pt idx="5257">
                  <c:v>54.57</c:v>
                </c:pt>
                <c:pt idx="5258">
                  <c:v>54.58</c:v>
                </c:pt>
                <c:pt idx="5259">
                  <c:v>54.59</c:v>
                </c:pt>
                <c:pt idx="5260">
                  <c:v>54.6</c:v>
                </c:pt>
                <c:pt idx="5261">
                  <c:v>54.61</c:v>
                </c:pt>
                <c:pt idx="5262">
                  <c:v>54.62</c:v>
                </c:pt>
                <c:pt idx="5263">
                  <c:v>54.63</c:v>
                </c:pt>
                <c:pt idx="5264">
                  <c:v>54.64</c:v>
                </c:pt>
                <c:pt idx="5265">
                  <c:v>54.65</c:v>
                </c:pt>
                <c:pt idx="5266">
                  <c:v>54.66</c:v>
                </c:pt>
                <c:pt idx="5267">
                  <c:v>54.67</c:v>
                </c:pt>
                <c:pt idx="5268">
                  <c:v>54.68</c:v>
                </c:pt>
                <c:pt idx="5269">
                  <c:v>54.69</c:v>
                </c:pt>
                <c:pt idx="5270">
                  <c:v>54.7</c:v>
                </c:pt>
                <c:pt idx="5271">
                  <c:v>54.71</c:v>
                </c:pt>
                <c:pt idx="5272">
                  <c:v>54.72</c:v>
                </c:pt>
                <c:pt idx="5273">
                  <c:v>54.73</c:v>
                </c:pt>
                <c:pt idx="5274">
                  <c:v>54.74</c:v>
                </c:pt>
                <c:pt idx="5275">
                  <c:v>54.75</c:v>
                </c:pt>
                <c:pt idx="5276">
                  <c:v>54.76</c:v>
                </c:pt>
                <c:pt idx="5277">
                  <c:v>54.77</c:v>
                </c:pt>
                <c:pt idx="5278">
                  <c:v>54.78</c:v>
                </c:pt>
                <c:pt idx="5279">
                  <c:v>54.79</c:v>
                </c:pt>
                <c:pt idx="5280">
                  <c:v>54.8</c:v>
                </c:pt>
                <c:pt idx="5281">
                  <c:v>54.81</c:v>
                </c:pt>
                <c:pt idx="5282">
                  <c:v>54.82</c:v>
                </c:pt>
                <c:pt idx="5283">
                  <c:v>54.83</c:v>
                </c:pt>
                <c:pt idx="5284">
                  <c:v>54.84</c:v>
                </c:pt>
                <c:pt idx="5285">
                  <c:v>54.85</c:v>
                </c:pt>
                <c:pt idx="5286">
                  <c:v>54.86</c:v>
                </c:pt>
                <c:pt idx="5287">
                  <c:v>54.87</c:v>
                </c:pt>
                <c:pt idx="5288">
                  <c:v>54.88</c:v>
                </c:pt>
                <c:pt idx="5289">
                  <c:v>54.89</c:v>
                </c:pt>
                <c:pt idx="5290">
                  <c:v>54.9</c:v>
                </c:pt>
                <c:pt idx="5291">
                  <c:v>54.91</c:v>
                </c:pt>
                <c:pt idx="5292">
                  <c:v>54.92</c:v>
                </c:pt>
                <c:pt idx="5293">
                  <c:v>54.93</c:v>
                </c:pt>
                <c:pt idx="5294">
                  <c:v>54.94</c:v>
                </c:pt>
                <c:pt idx="5295">
                  <c:v>54.95</c:v>
                </c:pt>
                <c:pt idx="5296">
                  <c:v>54.96</c:v>
                </c:pt>
                <c:pt idx="5297">
                  <c:v>54.97</c:v>
                </c:pt>
                <c:pt idx="5298">
                  <c:v>54.98</c:v>
                </c:pt>
                <c:pt idx="5299">
                  <c:v>54.99</c:v>
                </c:pt>
                <c:pt idx="5300">
                  <c:v>55</c:v>
                </c:pt>
                <c:pt idx="5301">
                  <c:v>55.01</c:v>
                </c:pt>
                <c:pt idx="5302">
                  <c:v>55.02</c:v>
                </c:pt>
                <c:pt idx="5303">
                  <c:v>55.03</c:v>
                </c:pt>
                <c:pt idx="5304">
                  <c:v>55.04</c:v>
                </c:pt>
                <c:pt idx="5305">
                  <c:v>55.05</c:v>
                </c:pt>
                <c:pt idx="5306">
                  <c:v>55.06</c:v>
                </c:pt>
                <c:pt idx="5307">
                  <c:v>55.07</c:v>
                </c:pt>
                <c:pt idx="5308">
                  <c:v>55.08</c:v>
                </c:pt>
                <c:pt idx="5309">
                  <c:v>55.09</c:v>
                </c:pt>
                <c:pt idx="5310">
                  <c:v>55.1</c:v>
                </c:pt>
                <c:pt idx="5311">
                  <c:v>55.11</c:v>
                </c:pt>
                <c:pt idx="5312">
                  <c:v>55.12</c:v>
                </c:pt>
                <c:pt idx="5313">
                  <c:v>55.13</c:v>
                </c:pt>
                <c:pt idx="5314">
                  <c:v>55.14</c:v>
                </c:pt>
                <c:pt idx="5315">
                  <c:v>55.15</c:v>
                </c:pt>
                <c:pt idx="5316">
                  <c:v>55.16</c:v>
                </c:pt>
                <c:pt idx="5317">
                  <c:v>55.17</c:v>
                </c:pt>
                <c:pt idx="5318">
                  <c:v>55.18</c:v>
                </c:pt>
                <c:pt idx="5319">
                  <c:v>55.19</c:v>
                </c:pt>
                <c:pt idx="5320">
                  <c:v>55.2</c:v>
                </c:pt>
                <c:pt idx="5321">
                  <c:v>55.21</c:v>
                </c:pt>
                <c:pt idx="5322">
                  <c:v>55.22</c:v>
                </c:pt>
                <c:pt idx="5323">
                  <c:v>55.23</c:v>
                </c:pt>
                <c:pt idx="5324">
                  <c:v>55.24</c:v>
                </c:pt>
                <c:pt idx="5325">
                  <c:v>55.25</c:v>
                </c:pt>
                <c:pt idx="5326">
                  <c:v>55.26</c:v>
                </c:pt>
                <c:pt idx="5327">
                  <c:v>55.27</c:v>
                </c:pt>
                <c:pt idx="5328">
                  <c:v>55.28</c:v>
                </c:pt>
                <c:pt idx="5329">
                  <c:v>55.29</c:v>
                </c:pt>
                <c:pt idx="5330">
                  <c:v>55.3</c:v>
                </c:pt>
                <c:pt idx="5331">
                  <c:v>55.31</c:v>
                </c:pt>
                <c:pt idx="5332">
                  <c:v>55.32</c:v>
                </c:pt>
                <c:pt idx="5333">
                  <c:v>55.33</c:v>
                </c:pt>
                <c:pt idx="5334">
                  <c:v>55.34</c:v>
                </c:pt>
                <c:pt idx="5335">
                  <c:v>55.35</c:v>
                </c:pt>
                <c:pt idx="5336">
                  <c:v>55.36</c:v>
                </c:pt>
                <c:pt idx="5337">
                  <c:v>55.37</c:v>
                </c:pt>
                <c:pt idx="5338">
                  <c:v>55.38</c:v>
                </c:pt>
                <c:pt idx="5339">
                  <c:v>55.39</c:v>
                </c:pt>
                <c:pt idx="5340">
                  <c:v>55.4</c:v>
                </c:pt>
                <c:pt idx="5341">
                  <c:v>55.41</c:v>
                </c:pt>
                <c:pt idx="5342">
                  <c:v>55.42</c:v>
                </c:pt>
                <c:pt idx="5343">
                  <c:v>55.43</c:v>
                </c:pt>
                <c:pt idx="5344">
                  <c:v>55.44</c:v>
                </c:pt>
                <c:pt idx="5345">
                  <c:v>55.45</c:v>
                </c:pt>
                <c:pt idx="5346">
                  <c:v>55.46</c:v>
                </c:pt>
                <c:pt idx="5347">
                  <c:v>55.47</c:v>
                </c:pt>
                <c:pt idx="5348">
                  <c:v>55.48</c:v>
                </c:pt>
                <c:pt idx="5349">
                  <c:v>55.49</c:v>
                </c:pt>
                <c:pt idx="5350">
                  <c:v>55.5</c:v>
                </c:pt>
                <c:pt idx="5351">
                  <c:v>55.51</c:v>
                </c:pt>
                <c:pt idx="5352">
                  <c:v>55.52</c:v>
                </c:pt>
                <c:pt idx="5353">
                  <c:v>55.53</c:v>
                </c:pt>
                <c:pt idx="5354">
                  <c:v>55.54</c:v>
                </c:pt>
                <c:pt idx="5355">
                  <c:v>55.55</c:v>
                </c:pt>
                <c:pt idx="5356">
                  <c:v>55.56</c:v>
                </c:pt>
                <c:pt idx="5357">
                  <c:v>55.57</c:v>
                </c:pt>
                <c:pt idx="5358">
                  <c:v>55.58</c:v>
                </c:pt>
                <c:pt idx="5359">
                  <c:v>55.59</c:v>
                </c:pt>
                <c:pt idx="5360">
                  <c:v>55.6</c:v>
                </c:pt>
                <c:pt idx="5361">
                  <c:v>55.61</c:v>
                </c:pt>
                <c:pt idx="5362">
                  <c:v>55.62</c:v>
                </c:pt>
                <c:pt idx="5363">
                  <c:v>55.63</c:v>
                </c:pt>
                <c:pt idx="5364">
                  <c:v>55.64</c:v>
                </c:pt>
                <c:pt idx="5365">
                  <c:v>55.65</c:v>
                </c:pt>
                <c:pt idx="5366">
                  <c:v>55.66</c:v>
                </c:pt>
                <c:pt idx="5367">
                  <c:v>55.67</c:v>
                </c:pt>
                <c:pt idx="5368">
                  <c:v>55.68</c:v>
                </c:pt>
                <c:pt idx="5369">
                  <c:v>55.69</c:v>
                </c:pt>
                <c:pt idx="5370">
                  <c:v>55.7</c:v>
                </c:pt>
                <c:pt idx="5371">
                  <c:v>55.71</c:v>
                </c:pt>
                <c:pt idx="5372">
                  <c:v>55.72</c:v>
                </c:pt>
                <c:pt idx="5373">
                  <c:v>55.73</c:v>
                </c:pt>
                <c:pt idx="5374">
                  <c:v>55.74</c:v>
                </c:pt>
                <c:pt idx="5375">
                  <c:v>55.75</c:v>
                </c:pt>
                <c:pt idx="5376">
                  <c:v>55.76</c:v>
                </c:pt>
                <c:pt idx="5377">
                  <c:v>55.77</c:v>
                </c:pt>
                <c:pt idx="5378">
                  <c:v>55.78</c:v>
                </c:pt>
                <c:pt idx="5379">
                  <c:v>55.79</c:v>
                </c:pt>
                <c:pt idx="5380">
                  <c:v>55.8</c:v>
                </c:pt>
                <c:pt idx="5381">
                  <c:v>55.81</c:v>
                </c:pt>
                <c:pt idx="5382">
                  <c:v>55.82</c:v>
                </c:pt>
                <c:pt idx="5383">
                  <c:v>55.83</c:v>
                </c:pt>
                <c:pt idx="5384">
                  <c:v>55.84</c:v>
                </c:pt>
                <c:pt idx="5385">
                  <c:v>55.85</c:v>
                </c:pt>
                <c:pt idx="5386">
                  <c:v>55.86</c:v>
                </c:pt>
                <c:pt idx="5387">
                  <c:v>55.87</c:v>
                </c:pt>
                <c:pt idx="5388">
                  <c:v>55.88</c:v>
                </c:pt>
                <c:pt idx="5389">
                  <c:v>55.89</c:v>
                </c:pt>
                <c:pt idx="5390">
                  <c:v>55.9</c:v>
                </c:pt>
                <c:pt idx="5391">
                  <c:v>55.91</c:v>
                </c:pt>
                <c:pt idx="5392">
                  <c:v>55.92</c:v>
                </c:pt>
                <c:pt idx="5393">
                  <c:v>55.93</c:v>
                </c:pt>
                <c:pt idx="5394">
                  <c:v>55.94</c:v>
                </c:pt>
                <c:pt idx="5395">
                  <c:v>55.95</c:v>
                </c:pt>
                <c:pt idx="5396">
                  <c:v>55.96</c:v>
                </c:pt>
                <c:pt idx="5397">
                  <c:v>55.97</c:v>
                </c:pt>
                <c:pt idx="5398">
                  <c:v>55.98</c:v>
                </c:pt>
                <c:pt idx="5399">
                  <c:v>55.99</c:v>
                </c:pt>
                <c:pt idx="5400">
                  <c:v>56</c:v>
                </c:pt>
                <c:pt idx="5401">
                  <c:v>56.01</c:v>
                </c:pt>
                <c:pt idx="5402">
                  <c:v>56.02</c:v>
                </c:pt>
                <c:pt idx="5403">
                  <c:v>56.03</c:v>
                </c:pt>
                <c:pt idx="5404">
                  <c:v>56.04</c:v>
                </c:pt>
                <c:pt idx="5405">
                  <c:v>56.05</c:v>
                </c:pt>
                <c:pt idx="5406">
                  <c:v>56.06</c:v>
                </c:pt>
                <c:pt idx="5407">
                  <c:v>56.07</c:v>
                </c:pt>
                <c:pt idx="5408">
                  <c:v>56.08</c:v>
                </c:pt>
                <c:pt idx="5409">
                  <c:v>56.09</c:v>
                </c:pt>
                <c:pt idx="5410">
                  <c:v>56.1</c:v>
                </c:pt>
                <c:pt idx="5411">
                  <c:v>56.11</c:v>
                </c:pt>
                <c:pt idx="5412">
                  <c:v>56.12</c:v>
                </c:pt>
                <c:pt idx="5413">
                  <c:v>56.13</c:v>
                </c:pt>
                <c:pt idx="5414">
                  <c:v>56.14</c:v>
                </c:pt>
                <c:pt idx="5415">
                  <c:v>56.15</c:v>
                </c:pt>
                <c:pt idx="5416">
                  <c:v>56.16</c:v>
                </c:pt>
                <c:pt idx="5417">
                  <c:v>56.17</c:v>
                </c:pt>
                <c:pt idx="5418">
                  <c:v>56.18</c:v>
                </c:pt>
                <c:pt idx="5419">
                  <c:v>56.19</c:v>
                </c:pt>
                <c:pt idx="5420">
                  <c:v>56.2</c:v>
                </c:pt>
                <c:pt idx="5421">
                  <c:v>56.21</c:v>
                </c:pt>
                <c:pt idx="5422">
                  <c:v>56.22</c:v>
                </c:pt>
                <c:pt idx="5423">
                  <c:v>56.23</c:v>
                </c:pt>
                <c:pt idx="5424">
                  <c:v>56.24</c:v>
                </c:pt>
                <c:pt idx="5425">
                  <c:v>56.25</c:v>
                </c:pt>
                <c:pt idx="5426">
                  <c:v>56.26</c:v>
                </c:pt>
                <c:pt idx="5427">
                  <c:v>56.27</c:v>
                </c:pt>
                <c:pt idx="5428">
                  <c:v>56.28</c:v>
                </c:pt>
                <c:pt idx="5429">
                  <c:v>56.29</c:v>
                </c:pt>
                <c:pt idx="5430">
                  <c:v>56.3</c:v>
                </c:pt>
                <c:pt idx="5431">
                  <c:v>56.31</c:v>
                </c:pt>
                <c:pt idx="5432">
                  <c:v>56.32</c:v>
                </c:pt>
                <c:pt idx="5433">
                  <c:v>56.33</c:v>
                </c:pt>
                <c:pt idx="5434">
                  <c:v>56.34</c:v>
                </c:pt>
                <c:pt idx="5435">
                  <c:v>56.35</c:v>
                </c:pt>
                <c:pt idx="5436">
                  <c:v>56.36</c:v>
                </c:pt>
                <c:pt idx="5437">
                  <c:v>56.37</c:v>
                </c:pt>
                <c:pt idx="5438">
                  <c:v>56.38</c:v>
                </c:pt>
                <c:pt idx="5439">
                  <c:v>56.39</c:v>
                </c:pt>
                <c:pt idx="5440">
                  <c:v>56.4</c:v>
                </c:pt>
                <c:pt idx="5441">
                  <c:v>56.41</c:v>
                </c:pt>
                <c:pt idx="5442">
                  <c:v>56.42</c:v>
                </c:pt>
                <c:pt idx="5443">
                  <c:v>56.43</c:v>
                </c:pt>
                <c:pt idx="5444">
                  <c:v>56.44</c:v>
                </c:pt>
                <c:pt idx="5445">
                  <c:v>56.45</c:v>
                </c:pt>
                <c:pt idx="5446">
                  <c:v>56.46</c:v>
                </c:pt>
                <c:pt idx="5447">
                  <c:v>56.47</c:v>
                </c:pt>
                <c:pt idx="5448">
                  <c:v>56.48</c:v>
                </c:pt>
                <c:pt idx="5449">
                  <c:v>56.49</c:v>
                </c:pt>
                <c:pt idx="5450">
                  <c:v>56.5</c:v>
                </c:pt>
                <c:pt idx="5451">
                  <c:v>56.51</c:v>
                </c:pt>
                <c:pt idx="5452">
                  <c:v>56.52</c:v>
                </c:pt>
                <c:pt idx="5453">
                  <c:v>56.53</c:v>
                </c:pt>
                <c:pt idx="5454">
                  <c:v>56.54</c:v>
                </c:pt>
                <c:pt idx="5455">
                  <c:v>56.55</c:v>
                </c:pt>
                <c:pt idx="5456">
                  <c:v>56.56</c:v>
                </c:pt>
                <c:pt idx="5457">
                  <c:v>56.57</c:v>
                </c:pt>
                <c:pt idx="5458">
                  <c:v>56.58</c:v>
                </c:pt>
                <c:pt idx="5459">
                  <c:v>56.59</c:v>
                </c:pt>
                <c:pt idx="5460">
                  <c:v>56.6</c:v>
                </c:pt>
                <c:pt idx="5461">
                  <c:v>56.61</c:v>
                </c:pt>
                <c:pt idx="5462">
                  <c:v>56.62</c:v>
                </c:pt>
                <c:pt idx="5463">
                  <c:v>56.63</c:v>
                </c:pt>
                <c:pt idx="5464">
                  <c:v>56.64</c:v>
                </c:pt>
                <c:pt idx="5465">
                  <c:v>56.65</c:v>
                </c:pt>
                <c:pt idx="5466">
                  <c:v>56.66</c:v>
                </c:pt>
                <c:pt idx="5467">
                  <c:v>56.67</c:v>
                </c:pt>
                <c:pt idx="5468">
                  <c:v>56.68</c:v>
                </c:pt>
                <c:pt idx="5469">
                  <c:v>56.69</c:v>
                </c:pt>
                <c:pt idx="5470">
                  <c:v>56.7</c:v>
                </c:pt>
                <c:pt idx="5471">
                  <c:v>56.71</c:v>
                </c:pt>
                <c:pt idx="5472">
                  <c:v>56.72</c:v>
                </c:pt>
                <c:pt idx="5473">
                  <c:v>56.73</c:v>
                </c:pt>
                <c:pt idx="5474">
                  <c:v>56.74</c:v>
                </c:pt>
                <c:pt idx="5475">
                  <c:v>56.75</c:v>
                </c:pt>
                <c:pt idx="5476">
                  <c:v>56.76</c:v>
                </c:pt>
                <c:pt idx="5477">
                  <c:v>56.77</c:v>
                </c:pt>
                <c:pt idx="5478">
                  <c:v>56.78</c:v>
                </c:pt>
                <c:pt idx="5479">
                  <c:v>56.79</c:v>
                </c:pt>
                <c:pt idx="5480">
                  <c:v>56.8</c:v>
                </c:pt>
                <c:pt idx="5481">
                  <c:v>56.81</c:v>
                </c:pt>
                <c:pt idx="5482">
                  <c:v>56.82</c:v>
                </c:pt>
                <c:pt idx="5483">
                  <c:v>56.83</c:v>
                </c:pt>
                <c:pt idx="5484">
                  <c:v>56.84</c:v>
                </c:pt>
                <c:pt idx="5485">
                  <c:v>56.85</c:v>
                </c:pt>
                <c:pt idx="5486">
                  <c:v>56.86</c:v>
                </c:pt>
                <c:pt idx="5487">
                  <c:v>56.87</c:v>
                </c:pt>
                <c:pt idx="5488">
                  <c:v>56.88</c:v>
                </c:pt>
                <c:pt idx="5489">
                  <c:v>56.89</c:v>
                </c:pt>
                <c:pt idx="5490">
                  <c:v>56.9</c:v>
                </c:pt>
                <c:pt idx="5491">
                  <c:v>56.91</c:v>
                </c:pt>
                <c:pt idx="5492">
                  <c:v>56.92</c:v>
                </c:pt>
                <c:pt idx="5493">
                  <c:v>56.93</c:v>
                </c:pt>
                <c:pt idx="5494">
                  <c:v>56.94</c:v>
                </c:pt>
                <c:pt idx="5495">
                  <c:v>56.95</c:v>
                </c:pt>
                <c:pt idx="5496">
                  <c:v>56.96</c:v>
                </c:pt>
                <c:pt idx="5497">
                  <c:v>56.97</c:v>
                </c:pt>
                <c:pt idx="5498">
                  <c:v>56.98</c:v>
                </c:pt>
                <c:pt idx="5499">
                  <c:v>56.99</c:v>
                </c:pt>
                <c:pt idx="5500">
                  <c:v>57</c:v>
                </c:pt>
                <c:pt idx="5501">
                  <c:v>57.01</c:v>
                </c:pt>
                <c:pt idx="5502">
                  <c:v>57.02</c:v>
                </c:pt>
                <c:pt idx="5503">
                  <c:v>57.03</c:v>
                </c:pt>
                <c:pt idx="5504">
                  <c:v>57.04</c:v>
                </c:pt>
                <c:pt idx="5505">
                  <c:v>57.05</c:v>
                </c:pt>
                <c:pt idx="5506">
                  <c:v>57.06</c:v>
                </c:pt>
                <c:pt idx="5507">
                  <c:v>57.07</c:v>
                </c:pt>
                <c:pt idx="5508">
                  <c:v>57.08</c:v>
                </c:pt>
                <c:pt idx="5509">
                  <c:v>57.09</c:v>
                </c:pt>
                <c:pt idx="5510">
                  <c:v>57.1</c:v>
                </c:pt>
                <c:pt idx="5511">
                  <c:v>57.11</c:v>
                </c:pt>
                <c:pt idx="5512">
                  <c:v>57.12</c:v>
                </c:pt>
                <c:pt idx="5513">
                  <c:v>57.13</c:v>
                </c:pt>
                <c:pt idx="5514">
                  <c:v>57.14</c:v>
                </c:pt>
                <c:pt idx="5515">
                  <c:v>57.15</c:v>
                </c:pt>
                <c:pt idx="5516">
                  <c:v>57.16</c:v>
                </c:pt>
                <c:pt idx="5517">
                  <c:v>57.17</c:v>
                </c:pt>
                <c:pt idx="5518">
                  <c:v>57.18</c:v>
                </c:pt>
                <c:pt idx="5519">
                  <c:v>57.19</c:v>
                </c:pt>
                <c:pt idx="5520">
                  <c:v>57.2</c:v>
                </c:pt>
                <c:pt idx="5521">
                  <c:v>57.21</c:v>
                </c:pt>
                <c:pt idx="5522">
                  <c:v>57.22</c:v>
                </c:pt>
                <c:pt idx="5523">
                  <c:v>57.23</c:v>
                </c:pt>
                <c:pt idx="5524">
                  <c:v>57.24</c:v>
                </c:pt>
                <c:pt idx="5525">
                  <c:v>57.25</c:v>
                </c:pt>
                <c:pt idx="5526">
                  <c:v>57.26</c:v>
                </c:pt>
                <c:pt idx="5527">
                  <c:v>57.27</c:v>
                </c:pt>
                <c:pt idx="5528">
                  <c:v>57.28</c:v>
                </c:pt>
                <c:pt idx="5529">
                  <c:v>57.29</c:v>
                </c:pt>
                <c:pt idx="5530">
                  <c:v>57.3</c:v>
                </c:pt>
                <c:pt idx="5531">
                  <c:v>57.31</c:v>
                </c:pt>
                <c:pt idx="5532">
                  <c:v>57.32</c:v>
                </c:pt>
                <c:pt idx="5533">
                  <c:v>57.33</c:v>
                </c:pt>
                <c:pt idx="5534">
                  <c:v>57.34</c:v>
                </c:pt>
                <c:pt idx="5535">
                  <c:v>57.35</c:v>
                </c:pt>
                <c:pt idx="5536">
                  <c:v>57.36</c:v>
                </c:pt>
                <c:pt idx="5537">
                  <c:v>57.37</c:v>
                </c:pt>
                <c:pt idx="5538">
                  <c:v>57.38</c:v>
                </c:pt>
                <c:pt idx="5539">
                  <c:v>57.39</c:v>
                </c:pt>
                <c:pt idx="5540">
                  <c:v>57.4</c:v>
                </c:pt>
                <c:pt idx="5541">
                  <c:v>57.41</c:v>
                </c:pt>
                <c:pt idx="5542">
                  <c:v>57.42</c:v>
                </c:pt>
                <c:pt idx="5543">
                  <c:v>57.43</c:v>
                </c:pt>
                <c:pt idx="5544">
                  <c:v>57.44</c:v>
                </c:pt>
                <c:pt idx="5545">
                  <c:v>57.45</c:v>
                </c:pt>
                <c:pt idx="5546">
                  <c:v>57.46</c:v>
                </c:pt>
                <c:pt idx="5547">
                  <c:v>57.47</c:v>
                </c:pt>
                <c:pt idx="5548">
                  <c:v>57.48</c:v>
                </c:pt>
                <c:pt idx="5549">
                  <c:v>57.49</c:v>
                </c:pt>
                <c:pt idx="5550">
                  <c:v>57.5</c:v>
                </c:pt>
                <c:pt idx="5551">
                  <c:v>57.51</c:v>
                </c:pt>
                <c:pt idx="5552">
                  <c:v>57.52</c:v>
                </c:pt>
                <c:pt idx="5553">
                  <c:v>57.53</c:v>
                </c:pt>
                <c:pt idx="5554">
                  <c:v>57.54</c:v>
                </c:pt>
                <c:pt idx="5555">
                  <c:v>57.55</c:v>
                </c:pt>
                <c:pt idx="5556">
                  <c:v>57.56</c:v>
                </c:pt>
                <c:pt idx="5557">
                  <c:v>57.57</c:v>
                </c:pt>
                <c:pt idx="5558">
                  <c:v>57.58</c:v>
                </c:pt>
                <c:pt idx="5559">
                  <c:v>57.59</c:v>
                </c:pt>
                <c:pt idx="5560">
                  <c:v>57.6</c:v>
                </c:pt>
                <c:pt idx="5561">
                  <c:v>57.61</c:v>
                </c:pt>
                <c:pt idx="5562">
                  <c:v>57.62</c:v>
                </c:pt>
                <c:pt idx="5563">
                  <c:v>57.63</c:v>
                </c:pt>
                <c:pt idx="5564">
                  <c:v>57.64</c:v>
                </c:pt>
                <c:pt idx="5565">
                  <c:v>57.65</c:v>
                </c:pt>
                <c:pt idx="5566">
                  <c:v>57.66</c:v>
                </c:pt>
                <c:pt idx="5567">
                  <c:v>57.67</c:v>
                </c:pt>
                <c:pt idx="5568">
                  <c:v>57.68</c:v>
                </c:pt>
                <c:pt idx="5569">
                  <c:v>57.69</c:v>
                </c:pt>
                <c:pt idx="5570">
                  <c:v>57.7</c:v>
                </c:pt>
                <c:pt idx="5571">
                  <c:v>57.71</c:v>
                </c:pt>
                <c:pt idx="5572">
                  <c:v>57.72</c:v>
                </c:pt>
                <c:pt idx="5573">
                  <c:v>57.73</c:v>
                </c:pt>
                <c:pt idx="5574">
                  <c:v>57.74</c:v>
                </c:pt>
                <c:pt idx="5575">
                  <c:v>57.75</c:v>
                </c:pt>
                <c:pt idx="5576">
                  <c:v>57.76</c:v>
                </c:pt>
                <c:pt idx="5577">
                  <c:v>57.77</c:v>
                </c:pt>
                <c:pt idx="5578">
                  <c:v>57.78</c:v>
                </c:pt>
                <c:pt idx="5579">
                  <c:v>57.79</c:v>
                </c:pt>
                <c:pt idx="5580">
                  <c:v>57.8</c:v>
                </c:pt>
                <c:pt idx="5581">
                  <c:v>57.81</c:v>
                </c:pt>
                <c:pt idx="5582">
                  <c:v>57.82</c:v>
                </c:pt>
                <c:pt idx="5583">
                  <c:v>57.83</c:v>
                </c:pt>
                <c:pt idx="5584">
                  <c:v>57.84</c:v>
                </c:pt>
                <c:pt idx="5585">
                  <c:v>57.85</c:v>
                </c:pt>
                <c:pt idx="5586">
                  <c:v>57.86</c:v>
                </c:pt>
                <c:pt idx="5587">
                  <c:v>57.87</c:v>
                </c:pt>
                <c:pt idx="5588">
                  <c:v>57.88</c:v>
                </c:pt>
                <c:pt idx="5589">
                  <c:v>57.89</c:v>
                </c:pt>
                <c:pt idx="5590">
                  <c:v>57.9</c:v>
                </c:pt>
                <c:pt idx="5591">
                  <c:v>57.91</c:v>
                </c:pt>
                <c:pt idx="5592">
                  <c:v>57.92</c:v>
                </c:pt>
                <c:pt idx="5593">
                  <c:v>57.93</c:v>
                </c:pt>
                <c:pt idx="5594">
                  <c:v>57.94</c:v>
                </c:pt>
                <c:pt idx="5595">
                  <c:v>57.95</c:v>
                </c:pt>
                <c:pt idx="5596">
                  <c:v>57.96</c:v>
                </c:pt>
                <c:pt idx="5597">
                  <c:v>57.97</c:v>
                </c:pt>
                <c:pt idx="5598">
                  <c:v>57.98</c:v>
                </c:pt>
                <c:pt idx="5599">
                  <c:v>57.99</c:v>
                </c:pt>
                <c:pt idx="5600">
                  <c:v>58</c:v>
                </c:pt>
                <c:pt idx="5601">
                  <c:v>58.01</c:v>
                </c:pt>
                <c:pt idx="5602">
                  <c:v>58.02</c:v>
                </c:pt>
                <c:pt idx="5603">
                  <c:v>58.03</c:v>
                </c:pt>
                <c:pt idx="5604">
                  <c:v>58.04</c:v>
                </c:pt>
                <c:pt idx="5605">
                  <c:v>58.05</c:v>
                </c:pt>
                <c:pt idx="5606">
                  <c:v>58.06</c:v>
                </c:pt>
                <c:pt idx="5607">
                  <c:v>58.07</c:v>
                </c:pt>
                <c:pt idx="5608">
                  <c:v>58.08</c:v>
                </c:pt>
                <c:pt idx="5609">
                  <c:v>58.09</c:v>
                </c:pt>
                <c:pt idx="5610">
                  <c:v>58.1</c:v>
                </c:pt>
                <c:pt idx="5611">
                  <c:v>58.11</c:v>
                </c:pt>
                <c:pt idx="5612">
                  <c:v>58.12</c:v>
                </c:pt>
                <c:pt idx="5613">
                  <c:v>58.13</c:v>
                </c:pt>
                <c:pt idx="5614">
                  <c:v>58.14</c:v>
                </c:pt>
                <c:pt idx="5615">
                  <c:v>58.15</c:v>
                </c:pt>
                <c:pt idx="5616">
                  <c:v>58.16</c:v>
                </c:pt>
                <c:pt idx="5617">
                  <c:v>58.17</c:v>
                </c:pt>
                <c:pt idx="5618">
                  <c:v>58.18</c:v>
                </c:pt>
                <c:pt idx="5619">
                  <c:v>58.19</c:v>
                </c:pt>
                <c:pt idx="5620">
                  <c:v>58.2</c:v>
                </c:pt>
                <c:pt idx="5621">
                  <c:v>58.21</c:v>
                </c:pt>
                <c:pt idx="5622">
                  <c:v>58.22</c:v>
                </c:pt>
                <c:pt idx="5623">
                  <c:v>58.23</c:v>
                </c:pt>
                <c:pt idx="5624">
                  <c:v>58.24</c:v>
                </c:pt>
                <c:pt idx="5625">
                  <c:v>58.25</c:v>
                </c:pt>
                <c:pt idx="5626">
                  <c:v>58.26</c:v>
                </c:pt>
                <c:pt idx="5627">
                  <c:v>58.27</c:v>
                </c:pt>
                <c:pt idx="5628">
                  <c:v>58.28</c:v>
                </c:pt>
                <c:pt idx="5629">
                  <c:v>58.29</c:v>
                </c:pt>
                <c:pt idx="5630">
                  <c:v>58.3</c:v>
                </c:pt>
                <c:pt idx="5631">
                  <c:v>58.31</c:v>
                </c:pt>
                <c:pt idx="5632">
                  <c:v>58.32</c:v>
                </c:pt>
                <c:pt idx="5633">
                  <c:v>58.33</c:v>
                </c:pt>
                <c:pt idx="5634">
                  <c:v>58.34</c:v>
                </c:pt>
                <c:pt idx="5635">
                  <c:v>58.35</c:v>
                </c:pt>
                <c:pt idx="5636">
                  <c:v>58.36</c:v>
                </c:pt>
                <c:pt idx="5637">
                  <c:v>58.37</c:v>
                </c:pt>
                <c:pt idx="5638">
                  <c:v>58.38</c:v>
                </c:pt>
                <c:pt idx="5639">
                  <c:v>58.39</c:v>
                </c:pt>
                <c:pt idx="5640">
                  <c:v>58.4</c:v>
                </c:pt>
                <c:pt idx="5641">
                  <c:v>58.41</c:v>
                </c:pt>
                <c:pt idx="5642">
                  <c:v>58.42</c:v>
                </c:pt>
                <c:pt idx="5643">
                  <c:v>58.43</c:v>
                </c:pt>
                <c:pt idx="5644">
                  <c:v>58.44</c:v>
                </c:pt>
                <c:pt idx="5645">
                  <c:v>58.45</c:v>
                </c:pt>
                <c:pt idx="5646">
                  <c:v>58.46</c:v>
                </c:pt>
                <c:pt idx="5647">
                  <c:v>58.47</c:v>
                </c:pt>
                <c:pt idx="5648">
                  <c:v>58.48</c:v>
                </c:pt>
                <c:pt idx="5649">
                  <c:v>58.49</c:v>
                </c:pt>
                <c:pt idx="5650">
                  <c:v>58.5</c:v>
                </c:pt>
                <c:pt idx="5651">
                  <c:v>58.51</c:v>
                </c:pt>
                <c:pt idx="5652">
                  <c:v>58.52</c:v>
                </c:pt>
                <c:pt idx="5653">
                  <c:v>58.53</c:v>
                </c:pt>
                <c:pt idx="5654">
                  <c:v>58.54</c:v>
                </c:pt>
                <c:pt idx="5655">
                  <c:v>58.55</c:v>
                </c:pt>
                <c:pt idx="5656">
                  <c:v>58.56</c:v>
                </c:pt>
                <c:pt idx="5657">
                  <c:v>58.57</c:v>
                </c:pt>
                <c:pt idx="5658">
                  <c:v>58.58</c:v>
                </c:pt>
                <c:pt idx="5659">
                  <c:v>58.59</c:v>
                </c:pt>
                <c:pt idx="5660">
                  <c:v>58.6</c:v>
                </c:pt>
                <c:pt idx="5661">
                  <c:v>58.61</c:v>
                </c:pt>
                <c:pt idx="5662">
                  <c:v>58.62</c:v>
                </c:pt>
                <c:pt idx="5663">
                  <c:v>58.63</c:v>
                </c:pt>
                <c:pt idx="5664">
                  <c:v>58.64</c:v>
                </c:pt>
                <c:pt idx="5665">
                  <c:v>58.65</c:v>
                </c:pt>
                <c:pt idx="5666">
                  <c:v>58.66</c:v>
                </c:pt>
                <c:pt idx="5667">
                  <c:v>58.67</c:v>
                </c:pt>
                <c:pt idx="5668">
                  <c:v>58.68</c:v>
                </c:pt>
                <c:pt idx="5669">
                  <c:v>58.69</c:v>
                </c:pt>
                <c:pt idx="5670">
                  <c:v>58.7</c:v>
                </c:pt>
                <c:pt idx="5671">
                  <c:v>58.71</c:v>
                </c:pt>
                <c:pt idx="5672">
                  <c:v>58.72</c:v>
                </c:pt>
                <c:pt idx="5673">
                  <c:v>58.73</c:v>
                </c:pt>
                <c:pt idx="5674">
                  <c:v>58.74</c:v>
                </c:pt>
                <c:pt idx="5675">
                  <c:v>58.75</c:v>
                </c:pt>
                <c:pt idx="5676">
                  <c:v>58.76</c:v>
                </c:pt>
                <c:pt idx="5677">
                  <c:v>58.77</c:v>
                </c:pt>
                <c:pt idx="5678">
                  <c:v>58.78</c:v>
                </c:pt>
                <c:pt idx="5679">
                  <c:v>58.79</c:v>
                </c:pt>
                <c:pt idx="5680">
                  <c:v>58.8</c:v>
                </c:pt>
                <c:pt idx="5681">
                  <c:v>58.81</c:v>
                </c:pt>
                <c:pt idx="5682">
                  <c:v>58.82</c:v>
                </c:pt>
                <c:pt idx="5683">
                  <c:v>58.83</c:v>
                </c:pt>
                <c:pt idx="5684">
                  <c:v>58.84</c:v>
                </c:pt>
                <c:pt idx="5685">
                  <c:v>58.85</c:v>
                </c:pt>
                <c:pt idx="5686">
                  <c:v>58.86</c:v>
                </c:pt>
                <c:pt idx="5687">
                  <c:v>58.87</c:v>
                </c:pt>
                <c:pt idx="5688">
                  <c:v>58.88</c:v>
                </c:pt>
                <c:pt idx="5689">
                  <c:v>58.89</c:v>
                </c:pt>
                <c:pt idx="5690">
                  <c:v>58.9</c:v>
                </c:pt>
                <c:pt idx="5691">
                  <c:v>58.91</c:v>
                </c:pt>
                <c:pt idx="5692">
                  <c:v>58.92</c:v>
                </c:pt>
                <c:pt idx="5693">
                  <c:v>58.93</c:v>
                </c:pt>
                <c:pt idx="5694">
                  <c:v>58.94</c:v>
                </c:pt>
                <c:pt idx="5695">
                  <c:v>58.95</c:v>
                </c:pt>
                <c:pt idx="5696">
                  <c:v>58.96</c:v>
                </c:pt>
                <c:pt idx="5697">
                  <c:v>58.97</c:v>
                </c:pt>
                <c:pt idx="5698">
                  <c:v>58.98</c:v>
                </c:pt>
                <c:pt idx="5699">
                  <c:v>58.99</c:v>
                </c:pt>
                <c:pt idx="5700">
                  <c:v>59</c:v>
                </c:pt>
                <c:pt idx="5701">
                  <c:v>59.01</c:v>
                </c:pt>
                <c:pt idx="5702">
                  <c:v>59.02</c:v>
                </c:pt>
                <c:pt idx="5703">
                  <c:v>59.03</c:v>
                </c:pt>
                <c:pt idx="5704">
                  <c:v>59.04</c:v>
                </c:pt>
                <c:pt idx="5705">
                  <c:v>59.05</c:v>
                </c:pt>
                <c:pt idx="5706">
                  <c:v>59.06</c:v>
                </c:pt>
                <c:pt idx="5707">
                  <c:v>59.07</c:v>
                </c:pt>
                <c:pt idx="5708">
                  <c:v>59.08</c:v>
                </c:pt>
                <c:pt idx="5709">
                  <c:v>59.09</c:v>
                </c:pt>
                <c:pt idx="5710">
                  <c:v>59.1</c:v>
                </c:pt>
                <c:pt idx="5711">
                  <c:v>59.11</c:v>
                </c:pt>
                <c:pt idx="5712">
                  <c:v>59.12</c:v>
                </c:pt>
                <c:pt idx="5713">
                  <c:v>59.13</c:v>
                </c:pt>
                <c:pt idx="5714">
                  <c:v>59.14</c:v>
                </c:pt>
                <c:pt idx="5715">
                  <c:v>59.15</c:v>
                </c:pt>
                <c:pt idx="5716">
                  <c:v>59.16</c:v>
                </c:pt>
                <c:pt idx="5717">
                  <c:v>59.17</c:v>
                </c:pt>
                <c:pt idx="5718">
                  <c:v>59.18</c:v>
                </c:pt>
                <c:pt idx="5719">
                  <c:v>59.19</c:v>
                </c:pt>
                <c:pt idx="5720">
                  <c:v>59.2</c:v>
                </c:pt>
                <c:pt idx="5721">
                  <c:v>59.21</c:v>
                </c:pt>
                <c:pt idx="5722">
                  <c:v>59.22</c:v>
                </c:pt>
                <c:pt idx="5723">
                  <c:v>59.23</c:v>
                </c:pt>
                <c:pt idx="5724">
                  <c:v>59.24</c:v>
                </c:pt>
                <c:pt idx="5725">
                  <c:v>59.25</c:v>
                </c:pt>
                <c:pt idx="5726">
                  <c:v>59.26</c:v>
                </c:pt>
                <c:pt idx="5727">
                  <c:v>59.27</c:v>
                </c:pt>
                <c:pt idx="5728">
                  <c:v>59.28</c:v>
                </c:pt>
                <c:pt idx="5729">
                  <c:v>59.29</c:v>
                </c:pt>
                <c:pt idx="5730">
                  <c:v>59.3</c:v>
                </c:pt>
                <c:pt idx="5731">
                  <c:v>59.31</c:v>
                </c:pt>
                <c:pt idx="5732">
                  <c:v>59.32</c:v>
                </c:pt>
                <c:pt idx="5733">
                  <c:v>59.33</c:v>
                </c:pt>
                <c:pt idx="5734">
                  <c:v>59.34</c:v>
                </c:pt>
                <c:pt idx="5735">
                  <c:v>59.35</c:v>
                </c:pt>
                <c:pt idx="5736">
                  <c:v>59.36</c:v>
                </c:pt>
                <c:pt idx="5737">
                  <c:v>59.37</c:v>
                </c:pt>
                <c:pt idx="5738">
                  <c:v>59.38</c:v>
                </c:pt>
                <c:pt idx="5739">
                  <c:v>59.39</c:v>
                </c:pt>
                <c:pt idx="5740">
                  <c:v>59.4</c:v>
                </c:pt>
                <c:pt idx="5741">
                  <c:v>59.41</c:v>
                </c:pt>
                <c:pt idx="5742">
                  <c:v>59.42</c:v>
                </c:pt>
                <c:pt idx="5743">
                  <c:v>59.43</c:v>
                </c:pt>
                <c:pt idx="5744">
                  <c:v>59.44</c:v>
                </c:pt>
                <c:pt idx="5745">
                  <c:v>59.45</c:v>
                </c:pt>
                <c:pt idx="5746">
                  <c:v>59.46</c:v>
                </c:pt>
                <c:pt idx="5747">
                  <c:v>59.47</c:v>
                </c:pt>
                <c:pt idx="5748">
                  <c:v>59.48</c:v>
                </c:pt>
                <c:pt idx="5749">
                  <c:v>59.49</c:v>
                </c:pt>
                <c:pt idx="5750">
                  <c:v>59.5</c:v>
                </c:pt>
                <c:pt idx="5751">
                  <c:v>59.51</c:v>
                </c:pt>
                <c:pt idx="5752">
                  <c:v>59.52</c:v>
                </c:pt>
                <c:pt idx="5753">
                  <c:v>59.53</c:v>
                </c:pt>
                <c:pt idx="5754">
                  <c:v>59.54</c:v>
                </c:pt>
                <c:pt idx="5755">
                  <c:v>59.55</c:v>
                </c:pt>
                <c:pt idx="5756">
                  <c:v>59.56</c:v>
                </c:pt>
                <c:pt idx="5757">
                  <c:v>59.57</c:v>
                </c:pt>
                <c:pt idx="5758">
                  <c:v>59.58</c:v>
                </c:pt>
                <c:pt idx="5759">
                  <c:v>59.59</c:v>
                </c:pt>
                <c:pt idx="5760">
                  <c:v>59.6</c:v>
                </c:pt>
                <c:pt idx="5761">
                  <c:v>59.61</c:v>
                </c:pt>
                <c:pt idx="5762">
                  <c:v>59.62</c:v>
                </c:pt>
                <c:pt idx="5763">
                  <c:v>59.63</c:v>
                </c:pt>
                <c:pt idx="5764">
                  <c:v>59.64</c:v>
                </c:pt>
                <c:pt idx="5765">
                  <c:v>59.65</c:v>
                </c:pt>
                <c:pt idx="5766">
                  <c:v>59.66</c:v>
                </c:pt>
                <c:pt idx="5767">
                  <c:v>59.67</c:v>
                </c:pt>
                <c:pt idx="5768">
                  <c:v>59.68</c:v>
                </c:pt>
                <c:pt idx="5769">
                  <c:v>59.69</c:v>
                </c:pt>
                <c:pt idx="5770">
                  <c:v>59.7</c:v>
                </c:pt>
                <c:pt idx="5771">
                  <c:v>59.71</c:v>
                </c:pt>
                <c:pt idx="5772">
                  <c:v>59.72</c:v>
                </c:pt>
                <c:pt idx="5773">
                  <c:v>59.73</c:v>
                </c:pt>
                <c:pt idx="5774">
                  <c:v>59.74</c:v>
                </c:pt>
                <c:pt idx="5775">
                  <c:v>59.75</c:v>
                </c:pt>
                <c:pt idx="5776">
                  <c:v>59.76</c:v>
                </c:pt>
                <c:pt idx="5777">
                  <c:v>59.77</c:v>
                </c:pt>
                <c:pt idx="5778">
                  <c:v>59.78</c:v>
                </c:pt>
                <c:pt idx="5779">
                  <c:v>59.79</c:v>
                </c:pt>
                <c:pt idx="5780">
                  <c:v>59.8</c:v>
                </c:pt>
                <c:pt idx="5781">
                  <c:v>59.81</c:v>
                </c:pt>
                <c:pt idx="5782">
                  <c:v>59.82</c:v>
                </c:pt>
                <c:pt idx="5783">
                  <c:v>59.83</c:v>
                </c:pt>
                <c:pt idx="5784">
                  <c:v>59.84</c:v>
                </c:pt>
                <c:pt idx="5785">
                  <c:v>59.85</c:v>
                </c:pt>
                <c:pt idx="5786">
                  <c:v>59.86</c:v>
                </c:pt>
                <c:pt idx="5787">
                  <c:v>59.87</c:v>
                </c:pt>
                <c:pt idx="5788">
                  <c:v>59.88</c:v>
                </c:pt>
                <c:pt idx="5789">
                  <c:v>59.89</c:v>
                </c:pt>
                <c:pt idx="5790">
                  <c:v>59.9</c:v>
                </c:pt>
                <c:pt idx="5791">
                  <c:v>59.91</c:v>
                </c:pt>
                <c:pt idx="5792">
                  <c:v>59.92</c:v>
                </c:pt>
                <c:pt idx="5793">
                  <c:v>59.93</c:v>
                </c:pt>
                <c:pt idx="5794">
                  <c:v>59.94</c:v>
                </c:pt>
                <c:pt idx="5795">
                  <c:v>59.95</c:v>
                </c:pt>
                <c:pt idx="5796">
                  <c:v>59.96</c:v>
                </c:pt>
                <c:pt idx="5797">
                  <c:v>59.97</c:v>
                </c:pt>
                <c:pt idx="5798">
                  <c:v>59.98</c:v>
                </c:pt>
                <c:pt idx="5799">
                  <c:v>59.99</c:v>
                </c:pt>
                <c:pt idx="5800">
                  <c:v>60</c:v>
                </c:pt>
              </c:numCache>
            </c:numRef>
          </c:xVal>
          <c:yVal>
            <c:numRef>
              <c:f>酸処理後xrd!$D$395:$D$6195</c:f>
              <c:numCache>
                <c:formatCode>General</c:formatCode>
                <c:ptCount val="5801"/>
                <c:pt idx="0">
                  <c:v>409</c:v>
                </c:pt>
                <c:pt idx="1">
                  <c:v>436</c:v>
                </c:pt>
                <c:pt idx="2">
                  <c:v>432</c:v>
                </c:pt>
                <c:pt idx="3">
                  <c:v>433</c:v>
                </c:pt>
                <c:pt idx="4">
                  <c:v>419</c:v>
                </c:pt>
                <c:pt idx="5">
                  <c:v>410</c:v>
                </c:pt>
                <c:pt idx="6">
                  <c:v>414</c:v>
                </c:pt>
                <c:pt idx="7">
                  <c:v>416</c:v>
                </c:pt>
                <c:pt idx="8">
                  <c:v>405</c:v>
                </c:pt>
                <c:pt idx="9">
                  <c:v>414</c:v>
                </c:pt>
                <c:pt idx="10">
                  <c:v>412</c:v>
                </c:pt>
                <c:pt idx="11">
                  <c:v>406</c:v>
                </c:pt>
                <c:pt idx="12">
                  <c:v>414</c:v>
                </c:pt>
                <c:pt idx="13">
                  <c:v>425</c:v>
                </c:pt>
                <c:pt idx="14">
                  <c:v>415</c:v>
                </c:pt>
                <c:pt idx="15">
                  <c:v>423</c:v>
                </c:pt>
                <c:pt idx="16">
                  <c:v>405</c:v>
                </c:pt>
                <c:pt idx="17">
                  <c:v>409</c:v>
                </c:pt>
                <c:pt idx="18">
                  <c:v>403</c:v>
                </c:pt>
                <c:pt idx="19">
                  <c:v>405</c:v>
                </c:pt>
                <c:pt idx="20">
                  <c:v>412</c:v>
                </c:pt>
                <c:pt idx="21">
                  <c:v>406</c:v>
                </c:pt>
                <c:pt idx="22">
                  <c:v>416</c:v>
                </c:pt>
                <c:pt idx="23">
                  <c:v>405</c:v>
                </c:pt>
                <c:pt idx="24">
                  <c:v>402</c:v>
                </c:pt>
                <c:pt idx="25">
                  <c:v>403</c:v>
                </c:pt>
                <c:pt idx="26">
                  <c:v>412</c:v>
                </c:pt>
                <c:pt idx="27">
                  <c:v>410</c:v>
                </c:pt>
                <c:pt idx="28">
                  <c:v>404</c:v>
                </c:pt>
                <c:pt idx="29">
                  <c:v>420</c:v>
                </c:pt>
                <c:pt idx="30">
                  <c:v>412</c:v>
                </c:pt>
                <c:pt idx="31">
                  <c:v>409</c:v>
                </c:pt>
                <c:pt idx="32">
                  <c:v>406</c:v>
                </c:pt>
                <c:pt idx="33">
                  <c:v>407</c:v>
                </c:pt>
                <c:pt idx="34">
                  <c:v>395</c:v>
                </c:pt>
                <c:pt idx="35">
                  <c:v>397</c:v>
                </c:pt>
                <c:pt idx="36">
                  <c:v>410</c:v>
                </c:pt>
                <c:pt idx="37">
                  <c:v>411</c:v>
                </c:pt>
                <c:pt idx="38">
                  <c:v>404</c:v>
                </c:pt>
                <c:pt idx="39">
                  <c:v>413</c:v>
                </c:pt>
                <c:pt idx="40">
                  <c:v>412</c:v>
                </c:pt>
                <c:pt idx="41">
                  <c:v>410</c:v>
                </c:pt>
                <c:pt idx="42">
                  <c:v>400</c:v>
                </c:pt>
                <c:pt idx="43">
                  <c:v>398</c:v>
                </c:pt>
                <c:pt idx="44">
                  <c:v>421</c:v>
                </c:pt>
                <c:pt idx="45">
                  <c:v>401</c:v>
                </c:pt>
                <c:pt idx="46">
                  <c:v>405</c:v>
                </c:pt>
                <c:pt idx="47">
                  <c:v>395</c:v>
                </c:pt>
                <c:pt idx="48">
                  <c:v>387</c:v>
                </c:pt>
                <c:pt idx="49">
                  <c:v>405</c:v>
                </c:pt>
                <c:pt idx="50">
                  <c:v>395</c:v>
                </c:pt>
                <c:pt idx="51">
                  <c:v>394</c:v>
                </c:pt>
                <c:pt idx="52">
                  <c:v>391</c:v>
                </c:pt>
                <c:pt idx="53">
                  <c:v>401</c:v>
                </c:pt>
                <c:pt idx="54">
                  <c:v>403</c:v>
                </c:pt>
                <c:pt idx="55">
                  <c:v>391</c:v>
                </c:pt>
                <c:pt idx="56">
                  <c:v>395</c:v>
                </c:pt>
                <c:pt idx="57">
                  <c:v>387</c:v>
                </c:pt>
                <c:pt idx="58">
                  <c:v>403</c:v>
                </c:pt>
                <c:pt idx="59">
                  <c:v>411</c:v>
                </c:pt>
                <c:pt idx="60">
                  <c:v>391</c:v>
                </c:pt>
                <c:pt idx="61">
                  <c:v>384</c:v>
                </c:pt>
                <c:pt idx="62">
                  <c:v>404</c:v>
                </c:pt>
                <c:pt idx="63">
                  <c:v>394</c:v>
                </c:pt>
                <c:pt idx="64">
                  <c:v>402</c:v>
                </c:pt>
                <c:pt idx="65">
                  <c:v>397</c:v>
                </c:pt>
                <c:pt idx="66">
                  <c:v>406</c:v>
                </c:pt>
                <c:pt idx="67">
                  <c:v>398</c:v>
                </c:pt>
                <c:pt idx="68">
                  <c:v>400</c:v>
                </c:pt>
                <c:pt idx="69">
                  <c:v>385</c:v>
                </c:pt>
                <c:pt idx="70">
                  <c:v>390</c:v>
                </c:pt>
                <c:pt idx="71">
                  <c:v>400</c:v>
                </c:pt>
                <c:pt idx="72">
                  <c:v>403</c:v>
                </c:pt>
                <c:pt idx="73">
                  <c:v>390</c:v>
                </c:pt>
                <c:pt idx="74">
                  <c:v>401</c:v>
                </c:pt>
                <c:pt idx="75">
                  <c:v>387</c:v>
                </c:pt>
                <c:pt idx="76">
                  <c:v>382</c:v>
                </c:pt>
                <c:pt idx="77">
                  <c:v>389</c:v>
                </c:pt>
                <c:pt idx="78">
                  <c:v>394</c:v>
                </c:pt>
                <c:pt idx="79">
                  <c:v>392</c:v>
                </c:pt>
                <c:pt idx="80">
                  <c:v>393</c:v>
                </c:pt>
                <c:pt idx="81">
                  <c:v>393</c:v>
                </c:pt>
                <c:pt idx="82">
                  <c:v>401</c:v>
                </c:pt>
                <c:pt idx="83">
                  <c:v>387</c:v>
                </c:pt>
                <c:pt idx="84">
                  <c:v>396</c:v>
                </c:pt>
                <c:pt idx="85">
                  <c:v>393</c:v>
                </c:pt>
                <c:pt idx="86">
                  <c:v>392</c:v>
                </c:pt>
                <c:pt idx="87">
                  <c:v>385</c:v>
                </c:pt>
                <c:pt idx="88">
                  <c:v>389</c:v>
                </c:pt>
                <c:pt idx="89">
                  <c:v>391</c:v>
                </c:pt>
                <c:pt idx="90">
                  <c:v>389</c:v>
                </c:pt>
                <c:pt idx="91">
                  <c:v>394</c:v>
                </c:pt>
                <c:pt idx="92">
                  <c:v>397</c:v>
                </c:pt>
                <c:pt idx="93">
                  <c:v>383</c:v>
                </c:pt>
                <c:pt idx="94">
                  <c:v>389</c:v>
                </c:pt>
                <c:pt idx="95">
                  <c:v>390</c:v>
                </c:pt>
                <c:pt idx="96">
                  <c:v>399</c:v>
                </c:pt>
                <c:pt idx="97">
                  <c:v>382</c:v>
                </c:pt>
                <c:pt idx="98">
                  <c:v>389</c:v>
                </c:pt>
                <c:pt idx="99">
                  <c:v>391</c:v>
                </c:pt>
                <c:pt idx="100">
                  <c:v>384</c:v>
                </c:pt>
                <c:pt idx="101">
                  <c:v>380</c:v>
                </c:pt>
                <c:pt idx="102">
                  <c:v>379</c:v>
                </c:pt>
                <c:pt idx="103">
                  <c:v>391</c:v>
                </c:pt>
                <c:pt idx="104">
                  <c:v>386</c:v>
                </c:pt>
                <c:pt idx="105">
                  <c:v>387</c:v>
                </c:pt>
                <c:pt idx="106">
                  <c:v>388</c:v>
                </c:pt>
                <c:pt idx="107">
                  <c:v>390</c:v>
                </c:pt>
                <c:pt idx="108">
                  <c:v>389</c:v>
                </c:pt>
                <c:pt idx="109">
                  <c:v>386</c:v>
                </c:pt>
                <c:pt idx="110">
                  <c:v>389</c:v>
                </c:pt>
                <c:pt idx="111">
                  <c:v>390</c:v>
                </c:pt>
                <c:pt idx="112">
                  <c:v>390</c:v>
                </c:pt>
                <c:pt idx="113">
                  <c:v>381</c:v>
                </c:pt>
                <c:pt idx="114">
                  <c:v>394</c:v>
                </c:pt>
                <c:pt idx="115">
                  <c:v>387</c:v>
                </c:pt>
                <c:pt idx="116">
                  <c:v>388</c:v>
                </c:pt>
                <c:pt idx="117">
                  <c:v>392</c:v>
                </c:pt>
                <c:pt idx="118">
                  <c:v>387</c:v>
                </c:pt>
                <c:pt idx="119">
                  <c:v>393</c:v>
                </c:pt>
                <c:pt idx="120">
                  <c:v>380</c:v>
                </c:pt>
                <c:pt idx="121">
                  <c:v>391</c:v>
                </c:pt>
                <c:pt idx="122">
                  <c:v>393</c:v>
                </c:pt>
                <c:pt idx="123">
                  <c:v>398</c:v>
                </c:pt>
                <c:pt idx="124">
                  <c:v>390</c:v>
                </c:pt>
                <c:pt idx="125">
                  <c:v>388</c:v>
                </c:pt>
                <c:pt idx="126">
                  <c:v>387</c:v>
                </c:pt>
                <c:pt idx="127">
                  <c:v>383</c:v>
                </c:pt>
                <c:pt idx="128">
                  <c:v>388</c:v>
                </c:pt>
                <c:pt idx="129">
                  <c:v>390</c:v>
                </c:pt>
                <c:pt idx="130">
                  <c:v>381</c:v>
                </c:pt>
                <c:pt idx="131">
                  <c:v>387</c:v>
                </c:pt>
                <c:pt idx="132">
                  <c:v>386</c:v>
                </c:pt>
                <c:pt idx="133">
                  <c:v>381</c:v>
                </c:pt>
                <c:pt idx="134">
                  <c:v>380</c:v>
                </c:pt>
                <c:pt idx="135">
                  <c:v>385</c:v>
                </c:pt>
                <c:pt idx="136">
                  <c:v>391</c:v>
                </c:pt>
                <c:pt idx="137">
                  <c:v>391</c:v>
                </c:pt>
                <c:pt idx="138">
                  <c:v>383</c:v>
                </c:pt>
                <c:pt idx="139">
                  <c:v>377</c:v>
                </c:pt>
                <c:pt idx="140">
                  <c:v>382</c:v>
                </c:pt>
                <c:pt idx="141">
                  <c:v>382</c:v>
                </c:pt>
                <c:pt idx="142">
                  <c:v>393</c:v>
                </c:pt>
                <c:pt idx="143">
                  <c:v>386</c:v>
                </c:pt>
                <c:pt idx="144">
                  <c:v>385</c:v>
                </c:pt>
                <c:pt idx="145">
                  <c:v>390</c:v>
                </c:pt>
                <c:pt idx="146">
                  <c:v>382</c:v>
                </c:pt>
                <c:pt idx="147">
                  <c:v>393</c:v>
                </c:pt>
                <c:pt idx="148">
                  <c:v>395</c:v>
                </c:pt>
                <c:pt idx="149">
                  <c:v>388</c:v>
                </c:pt>
                <c:pt idx="150">
                  <c:v>378</c:v>
                </c:pt>
                <c:pt idx="151">
                  <c:v>383</c:v>
                </c:pt>
                <c:pt idx="152">
                  <c:v>387</c:v>
                </c:pt>
                <c:pt idx="153">
                  <c:v>388</c:v>
                </c:pt>
                <c:pt idx="154">
                  <c:v>374</c:v>
                </c:pt>
                <c:pt idx="155">
                  <c:v>378</c:v>
                </c:pt>
                <c:pt idx="156">
                  <c:v>379</c:v>
                </c:pt>
                <c:pt idx="157">
                  <c:v>388</c:v>
                </c:pt>
                <c:pt idx="158">
                  <c:v>390</c:v>
                </c:pt>
                <c:pt idx="159">
                  <c:v>376</c:v>
                </c:pt>
                <c:pt idx="160">
                  <c:v>378</c:v>
                </c:pt>
                <c:pt idx="161">
                  <c:v>384</c:v>
                </c:pt>
                <c:pt idx="162">
                  <c:v>386</c:v>
                </c:pt>
                <c:pt idx="163">
                  <c:v>379</c:v>
                </c:pt>
                <c:pt idx="164">
                  <c:v>385</c:v>
                </c:pt>
                <c:pt idx="165">
                  <c:v>394</c:v>
                </c:pt>
                <c:pt idx="166">
                  <c:v>372</c:v>
                </c:pt>
                <c:pt idx="167">
                  <c:v>385</c:v>
                </c:pt>
                <c:pt idx="168">
                  <c:v>383</c:v>
                </c:pt>
                <c:pt idx="169">
                  <c:v>380</c:v>
                </c:pt>
                <c:pt idx="170">
                  <c:v>395</c:v>
                </c:pt>
                <c:pt idx="171">
                  <c:v>380</c:v>
                </c:pt>
                <c:pt idx="172">
                  <c:v>383</c:v>
                </c:pt>
                <c:pt idx="173">
                  <c:v>385</c:v>
                </c:pt>
                <c:pt idx="174">
                  <c:v>383</c:v>
                </c:pt>
                <c:pt idx="175">
                  <c:v>382</c:v>
                </c:pt>
                <c:pt idx="176">
                  <c:v>382</c:v>
                </c:pt>
                <c:pt idx="177">
                  <c:v>385</c:v>
                </c:pt>
                <c:pt idx="178">
                  <c:v>388</c:v>
                </c:pt>
                <c:pt idx="179">
                  <c:v>374</c:v>
                </c:pt>
                <c:pt idx="180">
                  <c:v>382</c:v>
                </c:pt>
                <c:pt idx="181">
                  <c:v>379</c:v>
                </c:pt>
                <c:pt idx="182">
                  <c:v>377</c:v>
                </c:pt>
                <c:pt idx="183">
                  <c:v>379</c:v>
                </c:pt>
                <c:pt idx="184">
                  <c:v>381</c:v>
                </c:pt>
                <c:pt idx="185">
                  <c:v>369</c:v>
                </c:pt>
                <c:pt idx="186">
                  <c:v>385</c:v>
                </c:pt>
                <c:pt idx="187">
                  <c:v>383</c:v>
                </c:pt>
                <c:pt idx="188">
                  <c:v>384</c:v>
                </c:pt>
                <c:pt idx="189">
                  <c:v>378</c:v>
                </c:pt>
                <c:pt idx="190">
                  <c:v>372</c:v>
                </c:pt>
                <c:pt idx="191">
                  <c:v>369</c:v>
                </c:pt>
                <c:pt idx="192">
                  <c:v>387</c:v>
                </c:pt>
                <c:pt idx="193">
                  <c:v>383</c:v>
                </c:pt>
                <c:pt idx="194">
                  <c:v>390</c:v>
                </c:pt>
                <c:pt idx="195">
                  <c:v>383</c:v>
                </c:pt>
                <c:pt idx="196">
                  <c:v>372</c:v>
                </c:pt>
                <c:pt idx="197">
                  <c:v>383</c:v>
                </c:pt>
                <c:pt idx="198">
                  <c:v>376</c:v>
                </c:pt>
                <c:pt idx="199">
                  <c:v>381</c:v>
                </c:pt>
                <c:pt idx="200">
                  <c:v>377</c:v>
                </c:pt>
                <c:pt idx="201">
                  <c:v>376</c:v>
                </c:pt>
                <c:pt idx="202">
                  <c:v>383</c:v>
                </c:pt>
                <c:pt idx="203">
                  <c:v>380</c:v>
                </c:pt>
                <c:pt idx="204">
                  <c:v>382</c:v>
                </c:pt>
                <c:pt idx="205">
                  <c:v>382</c:v>
                </c:pt>
                <c:pt idx="206">
                  <c:v>379</c:v>
                </c:pt>
                <c:pt idx="207">
                  <c:v>381</c:v>
                </c:pt>
                <c:pt idx="208">
                  <c:v>382</c:v>
                </c:pt>
                <c:pt idx="209">
                  <c:v>387</c:v>
                </c:pt>
                <c:pt idx="210">
                  <c:v>372</c:v>
                </c:pt>
                <c:pt idx="211">
                  <c:v>384</c:v>
                </c:pt>
                <c:pt idx="212">
                  <c:v>378</c:v>
                </c:pt>
                <c:pt idx="213">
                  <c:v>377</c:v>
                </c:pt>
                <c:pt idx="214">
                  <c:v>371</c:v>
                </c:pt>
                <c:pt idx="215">
                  <c:v>375</c:v>
                </c:pt>
                <c:pt idx="216">
                  <c:v>379</c:v>
                </c:pt>
                <c:pt idx="217">
                  <c:v>385</c:v>
                </c:pt>
                <c:pt idx="218">
                  <c:v>383</c:v>
                </c:pt>
                <c:pt idx="219">
                  <c:v>374</c:v>
                </c:pt>
                <c:pt idx="220">
                  <c:v>377</c:v>
                </c:pt>
                <c:pt idx="221">
                  <c:v>374</c:v>
                </c:pt>
                <c:pt idx="222">
                  <c:v>379</c:v>
                </c:pt>
                <c:pt idx="223">
                  <c:v>377</c:v>
                </c:pt>
                <c:pt idx="224">
                  <c:v>378</c:v>
                </c:pt>
                <c:pt idx="225">
                  <c:v>372</c:v>
                </c:pt>
                <c:pt idx="226">
                  <c:v>372</c:v>
                </c:pt>
                <c:pt idx="227">
                  <c:v>379</c:v>
                </c:pt>
                <c:pt idx="228">
                  <c:v>377</c:v>
                </c:pt>
                <c:pt idx="229">
                  <c:v>373</c:v>
                </c:pt>
                <c:pt idx="230">
                  <c:v>375</c:v>
                </c:pt>
                <c:pt idx="231">
                  <c:v>382</c:v>
                </c:pt>
                <c:pt idx="232">
                  <c:v>382</c:v>
                </c:pt>
                <c:pt idx="233">
                  <c:v>389</c:v>
                </c:pt>
                <c:pt idx="234">
                  <c:v>377</c:v>
                </c:pt>
                <c:pt idx="235">
                  <c:v>384</c:v>
                </c:pt>
                <c:pt idx="236">
                  <c:v>379</c:v>
                </c:pt>
                <c:pt idx="237">
                  <c:v>370</c:v>
                </c:pt>
                <c:pt idx="238">
                  <c:v>376</c:v>
                </c:pt>
                <c:pt idx="239">
                  <c:v>375</c:v>
                </c:pt>
                <c:pt idx="240">
                  <c:v>380</c:v>
                </c:pt>
                <c:pt idx="241">
                  <c:v>380</c:v>
                </c:pt>
                <c:pt idx="242">
                  <c:v>369</c:v>
                </c:pt>
                <c:pt idx="243">
                  <c:v>376</c:v>
                </c:pt>
                <c:pt idx="244">
                  <c:v>383</c:v>
                </c:pt>
                <c:pt idx="245">
                  <c:v>373</c:v>
                </c:pt>
                <c:pt idx="246">
                  <c:v>375</c:v>
                </c:pt>
                <c:pt idx="247">
                  <c:v>377</c:v>
                </c:pt>
                <c:pt idx="248">
                  <c:v>374</c:v>
                </c:pt>
                <c:pt idx="249">
                  <c:v>377</c:v>
                </c:pt>
                <c:pt idx="250">
                  <c:v>379</c:v>
                </c:pt>
                <c:pt idx="251">
                  <c:v>375</c:v>
                </c:pt>
                <c:pt idx="252">
                  <c:v>374</c:v>
                </c:pt>
                <c:pt idx="253">
                  <c:v>376</c:v>
                </c:pt>
                <c:pt idx="254">
                  <c:v>383</c:v>
                </c:pt>
                <c:pt idx="255">
                  <c:v>372</c:v>
                </c:pt>
                <c:pt idx="256">
                  <c:v>383</c:v>
                </c:pt>
                <c:pt idx="257">
                  <c:v>376</c:v>
                </c:pt>
                <c:pt idx="258">
                  <c:v>382</c:v>
                </c:pt>
                <c:pt idx="259">
                  <c:v>377</c:v>
                </c:pt>
                <c:pt idx="260">
                  <c:v>382</c:v>
                </c:pt>
                <c:pt idx="261">
                  <c:v>377</c:v>
                </c:pt>
                <c:pt idx="262">
                  <c:v>383</c:v>
                </c:pt>
                <c:pt idx="263">
                  <c:v>391</c:v>
                </c:pt>
                <c:pt idx="264">
                  <c:v>374</c:v>
                </c:pt>
                <c:pt idx="265">
                  <c:v>379</c:v>
                </c:pt>
                <c:pt idx="266">
                  <c:v>374</c:v>
                </c:pt>
                <c:pt idx="267">
                  <c:v>384</c:v>
                </c:pt>
                <c:pt idx="268">
                  <c:v>377</c:v>
                </c:pt>
                <c:pt idx="269">
                  <c:v>375</c:v>
                </c:pt>
                <c:pt idx="270">
                  <c:v>372</c:v>
                </c:pt>
                <c:pt idx="271">
                  <c:v>379</c:v>
                </c:pt>
                <c:pt idx="272">
                  <c:v>374</c:v>
                </c:pt>
                <c:pt idx="273">
                  <c:v>380</c:v>
                </c:pt>
                <c:pt idx="274">
                  <c:v>378</c:v>
                </c:pt>
                <c:pt idx="275">
                  <c:v>374</c:v>
                </c:pt>
                <c:pt idx="276">
                  <c:v>374</c:v>
                </c:pt>
                <c:pt idx="277">
                  <c:v>380</c:v>
                </c:pt>
                <c:pt idx="278">
                  <c:v>384</c:v>
                </c:pt>
                <c:pt idx="279">
                  <c:v>374</c:v>
                </c:pt>
                <c:pt idx="280">
                  <c:v>376</c:v>
                </c:pt>
                <c:pt idx="281">
                  <c:v>374</c:v>
                </c:pt>
                <c:pt idx="282">
                  <c:v>376</c:v>
                </c:pt>
                <c:pt idx="283">
                  <c:v>387</c:v>
                </c:pt>
                <c:pt idx="284">
                  <c:v>381</c:v>
                </c:pt>
                <c:pt idx="285">
                  <c:v>368</c:v>
                </c:pt>
                <c:pt idx="286">
                  <c:v>370</c:v>
                </c:pt>
                <c:pt idx="287">
                  <c:v>383</c:v>
                </c:pt>
                <c:pt idx="288">
                  <c:v>377</c:v>
                </c:pt>
                <c:pt idx="289">
                  <c:v>375</c:v>
                </c:pt>
                <c:pt idx="290">
                  <c:v>378</c:v>
                </c:pt>
                <c:pt idx="291">
                  <c:v>373</c:v>
                </c:pt>
                <c:pt idx="292">
                  <c:v>371</c:v>
                </c:pt>
                <c:pt idx="293">
                  <c:v>375</c:v>
                </c:pt>
                <c:pt idx="294">
                  <c:v>373</c:v>
                </c:pt>
                <c:pt idx="295">
                  <c:v>383</c:v>
                </c:pt>
                <c:pt idx="296">
                  <c:v>375</c:v>
                </c:pt>
                <c:pt idx="297">
                  <c:v>374</c:v>
                </c:pt>
                <c:pt idx="298">
                  <c:v>378</c:v>
                </c:pt>
                <c:pt idx="299">
                  <c:v>378</c:v>
                </c:pt>
                <c:pt idx="300">
                  <c:v>382</c:v>
                </c:pt>
                <c:pt idx="301">
                  <c:v>373</c:v>
                </c:pt>
                <c:pt idx="302">
                  <c:v>374</c:v>
                </c:pt>
                <c:pt idx="303">
                  <c:v>382</c:v>
                </c:pt>
                <c:pt idx="304">
                  <c:v>377</c:v>
                </c:pt>
                <c:pt idx="305">
                  <c:v>375</c:v>
                </c:pt>
                <c:pt idx="306">
                  <c:v>382</c:v>
                </c:pt>
                <c:pt idx="307">
                  <c:v>382</c:v>
                </c:pt>
                <c:pt idx="308">
                  <c:v>372</c:v>
                </c:pt>
                <c:pt idx="309">
                  <c:v>378</c:v>
                </c:pt>
                <c:pt idx="310">
                  <c:v>375</c:v>
                </c:pt>
                <c:pt idx="311">
                  <c:v>380</c:v>
                </c:pt>
                <c:pt idx="312">
                  <c:v>369</c:v>
                </c:pt>
                <c:pt idx="313">
                  <c:v>377</c:v>
                </c:pt>
                <c:pt idx="314">
                  <c:v>377</c:v>
                </c:pt>
                <c:pt idx="315">
                  <c:v>380</c:v>
                </c:pt>
                <c:pt idx="316">
                  <c:v>377</c:v>
                </c:pt>
                <c:pt idx="317">
                  <c:v>372</c:v>
                </c:pt>
                <c:pt idx="318">
                  <c:v>389</c:v>
                </c:pt>
                <c:pt idx="319">
                  <c:v>373</c:v>
                </c:pt>
                <c:pt idx="320">
                  <c:v>381</c:v>
                </c:pt>
                <c:pt idx="321">
                  <c:v>378</c:v>
                </c:pt>
                <c:pt idx="322">
                  <c:v>376</c:v>
                </c:pt>
                <c:pt idx="323">
                  <c:v>372</c:v>
                </c:pt>
                <c:pt idx="324">
                  <c:v>373</c:v>
                </c:pt>
                <c:pt idx="325">
                  <c:v>375</c:v>
                </c:pt>
                <c:pt idx="326">
                  <c:v>371</c:v>
                </c:pt>
                <c:pt idx="327">
                  <c:v>386</c:v>
                </c:pt>
                <c:pt idx="328">
                  <c:v>380</c:v>
                </c:pt>
                <c:pt idx="329">
                  <c:v>376</c:v>
                </c:pt>
                <c:pt idx="330">
                  <c:v>377</c:v>
                </c:pt>
                <c:pt idx="331">
                  <c:v>375</c:v>
                </c:pt>
                <c:pt idx="332">
                  <c:v>379</c:v>
                </c:pt>
                <c:pt idx="333">
                  <c:v>372</c:v>
                </c:pt>
                <c:pt idx="334">
                  <c:v>385</c:v>
                </c:pt>
                <c:pt idx="335">
                  <c:v>378</c:v>
                </c:pt>
                <c:pt idx="336">
                  <c:v>379</c:v>
                </c:pt>
                <c:pt idx="337">
                  <c:v>380</c:v>
                </c:pt>
                <c:pt idx="338">
                  <c:v>376</c:v>
                </c:pt>
                <c:pt idx="339">
                  <c:v>376</c:v>
                </c:pt>
                <c:pt idx="340">
                  <c:v>378</c:v>
                </c:pt>
                <c:pt idx="341">
                  <c:v>372</c:v>
                </c:pt>
                <c:pt idx="342">
                  <c:v>378</c:v>
                </c:pt>
                <c:pt idx="343">
                  <c:v>375</c:v>
                </c:pt>
                <c:pt idx="344">
                  <c:v>374</c:v>
                </c:pt>
                <c:pt idx="345">
                  <c:v>371</c:v>
                </c:pt>
                <c:pt idx="346">
                  <c:v>370</c:v>
                </c:pt>
                <c:pt idx="347">
                  <c:v>372</c:v>
                </c:pt>
                <c:pt idx="348">
                  <c:v>375</c:v>
                </c:pt>
                <c:pt idx="349">
                  <c:v>375</c:v>
                </c:pt>
                <c:pt idx="350">
                  <c:v>378</c:v>
                </c:pt>
                <c:pt idx="351">
                  <c:v>381</c:v>
                </c:pt>
                <c:pt idx="352">
                  <c:v>377</c:v>
                </c:pt>
                <c:pt idx="353">
                  <c:v>371</c:v>
                </c:pt>
                <c:pt idx="354">
                  <c:v>375</c:v>
                </c:pt>
                <c:pt idx="355">
                  <c:v>368</c:v>
                </c:pt>
                <c:pt idx="356">
                  <c:v>369</c:v>
                </c:pt>
                <c:pt idx="357">
                  <c:v>371</c:v>
                </c:pt>
                <c:pt idx="358">
                  <c:v>373</c:v>
                </c:pt>
                <c:pt idx="359">
                  <c:v>376</c:v>
                </c:pt>
                <c:pt idx="360">
                  <c:v>372</c:v>
                </c:pt>
                <c:pt idx="361">
                  <c:v>375</c:v>
                </c:pt>
                <c:pt idx="362">
                  <c:v>380</c:v>
                </c:pt>
                <c:pt idx="363">
                  <c:v>371</c:v>
                </c:pt>
                <c:pt idx="364">
                  <c:v>369</c:v>
                </c:pt>
                <c:pt idx="365">
                  <c:v>374</c:v>
                </c:pt>
                <c:pt idx="366">
                  <c:v>374</c:v>
                </c:pt>
                <c:pt idx="367">
                  <c:v>370</c:v>
                </c:pt>
                <c:pt idx="368">
                  <c:v>372</c:v>
                </c:pt>
                <c:pt idx="369">
                  <c:v>369</c:v>
                </c:pt>
                <c:pt idx="370">
                  <c:v>374</c:v>
                </c:pt>
                <c:pt idx="371">
                  <c:v>380</c:v>
                </c:pt>
                <c:pt idx="372">
                  <c:v>378</c:v>
                </c:pt>
                <c:pt idx="373">
                  <c:v>376</c:v>
                </c:pt>
                <c:pt idx="374">
                  <c:v>374</c:v>
                </c:pt>
                <c:pt idx="375">
                  <c:v>380</c:v>
                </c:pt>
                <c:pt idx="376">
                  <c:v>370</c:v>
                </c:pt>
                <c:pt idx="377">
                  <c:v>374</c:v>
                </c:pt>
                <c:pt idx="378">
                  <c:v>380</c:v>
                </c:pt>
                <c:pt idx="379">
                  <c:v>379</c:v>
                </c:pt>
                <c:pt idx="380">
                  <c:v>375</c:v>
                </c:pt>
                <c:pt idx="381">
                  <c:v>373</c:v>
                </c:pt>
                <c:pt idx="382">
                  <c:v>371</c:v>
                </c:pt>
                <c:pt idx="383">
                  <c:v>369</c:v>
                </c:pt>
                <c:pt idx="384">
                  <c:v>382</c:v>
                </c:pt>
                <c:pt idx="385">
                  <c:v>373</c:v>
                </c:pt>
                <c:pt idx="386">
                  <c:v>371</c:v>
                </c:pt>
                <c:pt idx="387">
                  <c:v>369</c:v>
                </c:pt>
                <c:pt idx="388">
                  <c:v>377</c:v>
                </c:pt>
                <c:pt idx="389">
                  <c:v>375</c:v>
                </c:pt>
                <c:pt idx="390">
                  <c:v>376</c:v>
                </c:pt>
                <c:pt idx="391">
                  <c:v>375</c:v>
                </c:pt>
                <c:pt idx="392">
                  <c:v>375</c:v>
                </c:pt>
                <c:pt idx="393">
                  <c:v>370</c:v>
                </c:pt>
                <c:pt idx="394">
                  <c:v>380</c:v>
                </c:pt>
                <c:pt idx="395">
                  <c:v>375</c:v>
                </c:pt>
                <c:pt idx="396">
                  <c:v>369</c:v>
                </c:pt>
                <c:pt idx="397">
                  <c:v>373</c:v>
                </c:pt>
                <c:pt idx="398">
                  <c:v>370</c:v>
                </c:pt>
                <c:pt idx="399">
                  <c:v>373</c:v>
                </c:pt>
                <c:pt idx="400">
                  <c:v>366</c:v>
                </c:pt>
                <c:pt idx="401">
                  <c:v>369</c:v>
                </c:pt>
                <c:pt idx="402">
                  <c:v>381</c:v>
                </c:pt>
                <c:pt idx="403">
                  <c:v>371</c:v>
                </c:pt>
                <c:pt idx="404">
                  <c:v>381</c:v>
                </c:pt>
                <c:pt idx="405">
                  <c:v>367</c:v>
                </c:pt>
                <c:pt idx="406">
                  <c:v>373</c:v>
                </c:pt>
                <c:pt idx="407">
                  <c:v>376</c:v>
                </c:pt>
                <c:pt idx="408">
                  <c:v>374</c:v>
                </c:pt>
                <c:pt idx="409">
                  <c:v>373</c:v>
                </c:pt>
                <c:pt idx="410">
                  <c:v>368</c:v>
                </c:pt>
                <c:pt idx="411">
                  <c:v>372</c:v>
                </c:pt>
                <c:pt idx="412">
                  <c:v>374</c:v>
                </c:pt>
                <c:pt idx="413">
                  <c:v>371</c:v>
                </c:pt>
                <c:pt idx="414">
                  <c:v>370</c:v>
                </c:pt>
                <c:pt idx="415">
                  <c:v>377</c:v>
                </c:pt>
                <c:pt idx="416">
                  <c:v>370</c:v>
                </c:pt>
                <c:pt idx="417">
                  <c:v>374</c:v>
                </c:pt>
                <c:pt idx="418">
                  <c:v>377</c:v>
                </c:pt>
                <c:pt idx="419">
                  <c:v>378</c:v>
                </c:pt>
                <c:pt idx="420">
                  <c:v>377</c:v>
                </c:pt>
                <c:pt idx="421">
                  <c:v>366</c:v>
                </c:pt>
                <c:pt idx="422">
                  <c:v>373</c:v>
                </c:pt>
                <c:pt idx="423">
                  <c:v>375</c:v>
                </c:pt>
                <c:pt idx="424">
                  <c:v>370</c:v>
                </c:pt>
                <c:pt idx="425">
                  <c:v>374</c:v>
                </c:pt>
                <c:pt idx="426">
                  <c:v>377</c:v>
                </c:pt>
                <c:pt idx="427">
                  <c:v>369</c:v>
                </c:pt>
                <c:pt idx="428">
                  <c:v>378</c:v>
                </c:pt>
                <c:pt idx="429">
                  <c:v>374</c:v>
                </c:pt>
                <c:pt idx="430">
                  <c:v>369</c:v>
                </c:pt>
                <c:pt idx="431">
                  <c:v>369</c:v>
                </c:pt>
                <c:pt idx="432">
                  <c:v>378</c:v>
                </c:pt>
                <c:pt idx="433">
                  <c:v>366</c:v>
                </c:pt>
                <c:pt idx="434">
                  <c:v>374</c:v>
                </c:pt>
                <c:pt idx="435">
                  <c:v>369</c:v>
                </c:pt>
                <c:pt idx="436">
                  <c:v>368</c:v>
                </c:pt>
                <c:pt idx="437">
                  <c:v>368</c:v>
                </c:pt>
                <c:pt idx="438">
                  <c:v>374</c:v>
                </c:pt>
                <c:pt idx="439">
                  <c:v>375</c:v>
                </c:pt>
                <c:pt idx="440">
                  <c:v>368</c:v>
                </c:pt>
                <c:pt idx="441">
                  <c:v>374</c:v>
                </c:pt>
                <c:pt idx="442">
                  <c:v>375</c:v>
                </c:pt>
                <c:pt idx="443">
                  <c:v>377</c:v>
                </c:pt>
                <c:pt idx="444">
                  <c:v>373</c:v>
                </c:pt>
                <c:pt idx="445">
                  <c:v>376</c:v>
                </c:pt>
                <c:pt idx="446">
                  <c:v>374</c:v>
                </c:pt>
                <c:pt idx="447">
                  <c:v>374</c:v>
                </c:pt>
                <c:pt idx="448">
                  <c:v>375</c:v>
                </c:pt>
                <c:pt idx="449">
                  <c:v>370</c:v>
                </c:pt>
                <c:pt idx="450">
                  <c:v>370</c:v>
                </c:pt>
                <c:pt idx="451">
                  <c:v>373</c:v>
                </c:pt>
                <c:pt idx="452">
                  <c:v>371</c:v>
                </c:pt>
                <c:pt idx="453">
                  <c:v>371</c:v>
                </c:pt>
                <c:pt idx="454">
                  <c:v>376</c:v>
                </c:pt>
                <c:pt idx="455">
                  <c:v>372</c:v>
                </c:pt>
                <c:pt idx="456">
                  <c:v>368</c:v>
                </c:pt>
                <c:pt idx="457">
                  <c:v>374</c:v>
                </c:pt>
                <c:pt idx="458">
                  <c:v>375</c:v>
                </c:pt>
                <c:pt idx="459">
                  <c:v>372</c:v>
                </c:pt>
                <c:pt idx="460">
                  <c:v>368</c:v>
                </c:pt>
                <c:pt idx="461">
                  <c:v>373</c:v>
                </c:pt>
                <c:pt idx="462">
                  <c:v>372</c:v>
                </c:pt>
                <c:pt idx="463">
                  <c:v>367</c:v>
                </c:pt>
                <c:pt idx="464">
                  <c:v>370</c:v>
                </c:pt>
                <c:pt idx="465">
                  <c:v>373</c:v>
                </c:pt>
                <c:pt idx="466">
                  <c:v>378</c:v>
                </c:pt>
                <c:pt idx="467">
                  <c:v>370</c:v>
                </c:pt>
                <c:pt idx="468">
                  <c:v>376</c:v>
                </c:pt>
                <c:pt idx="469">
                  <c:v>370</c:v>
                </c:pt>
                <c:pt idx="470">
                  <c:v>370</c:v>
                </c:pt>
                <c:pt idx="471">
                  <c:v>369</c:v>
                </c:pt>
                <c:pt idx="472">
                  <c:v>370</c:v>
                </c:pt>
                <c:pt idx="473">
                  <c:v>367</c:v>
                </c:pt>
                <c:pt idx="474">
                  <c:v>370</c:v>
                </c:pt>
                <c:pt idx="475">
                  <c:v>372</c:v>
                </c:pt>
                <c:pt idx="476">
                  <c:v>370</c:v>
                </c:pt>
                <c:pt idx="477">
                  <c:v>376</c:v>
                </c:pt>
                <c:pt idx="478">
                  <c:v>373</c:v>
                </c:pt>
                <c:pt idx="479">
                  <c:v>371</c:v>
                </c:pt>
                <c:pt idx="480">
                  <c:v>372</c:v>
                </c:pt>
                <c:pt idx="481">
                  <c:v>371</c:v>
                </c:pt>
                <c:pt idx="482">
                  <c:v>373</c:v>
                </c:pt>
                <c:pt idx="483">
                  <c:v>371</c:v>
                </c:pt>
                <c:pt idx="484">
                  <c:v>371</c:v>
                </c:pt>
                <c:pt idx="485">
                  <c:v>369</c:v>
                </c:pt>
                <c:pt idx="486">
                  <c:v>381</c:v>
                </c:pt>
                <c:pt idx="487">
                  <c:v>370</c:v>
                </c:pt>
                <c:pt idx="488">
                  <c:v>374</c:v>
                </c:pt>
                <c:pt idx="489">
                  <c:v>379</c:v>
                </c:pt>
                <c:pt idx="490">
                  <c:v>376</c:v>
                </c:pt>
                <c:pt idx="491">
                  <c:v>375</c:v>
                </c:pt>
                <c:pt idx="492">
                  <c:v>371</c:v>
                </c:pt>
                <c:pt idx="493">
                  <c:v>375</c:v>
                </c:pt>
                <c:pt idx="494">
                  <c:v>370</c:v>
                </c:pt>
                <c:pt idx="495">
                  <c:v>374</c:v>
                </c:pt>
                <c:pt idx="496">
                  <c:v>371</c:v>
                </c:pt>
                <c:pt idx="497">
                  <c:v>368</c:v>
                </c:pt>
                <c:pt idx="498">
                  <c:v>370</c:v>
                </c:pt>
                <c:pt idx="499">
                  <c:v>375</c:v>
                </c:pt>
                <c:pt idx="500">
                  <c:v>372</c:v>
                </c:pt>
                <c:pt idx="501">
                  <c:v>372</c:v>
                </c:pt>
                <c:pt idx="502">
                  <c:v>375</c:v>
                </c:pt>
                <c:pt idx="503">
                  <c:v>378</c:v>
                </c:pt>
                <c:pt idx="504">
                  <c:v>371</c:v>
                </c:pt>
                <c:pt idx="505">
                  <c:v>367</c:v>
                </c:pt>
                <c:pt idx="506">
                  <c:v>378</c:v>
                </c:pt>
                <c:pt idx="507">
                  <c:v>371</c:v>
                </c:pt>
                <c:pt idx="508">
                  <c:v>367</c:v>
                </c:pt>
                <c:pt idx="509">
                  <c:v>380</c:v>
                </c:pt>
                <c:pt idx="510">
                  <c:v>380</c:v>
                </c:pt>
                <c:pt idx="511">
                  <c:v>378</c:v>
                </c:pt>
                <c:pt idx="512">
                  <c:v>367</c:v>
                </c:pt>
                <c:pt idx="513">
                  <c:v>372</c:v>
                </c:pt>
                <c:pt idx="514">
                  <c:v>373</c:v>
                </c:pt>
                <c:pt idx="515">
                  <c:v>371</c:v>
                </c:pt>
                <c:pt idx="516">
                  <c:v>383</c:v>
                </c:pt>
                <c:pt idx="517">
                  <c:v>375</c:v>
                </c:pt>
                <c:pt idx="518">
                  <c:v>372</c:v>
                </c:pt>
                <c:pt idx="519">
                  <c:v>375</c:v>
                </c:pt>
                <c:pt idx="520">
                  <c:v>371</c:v>
                </c:pt>
                <c:pt idx="521">
                  <c:v>373</c:v>
                </c:pt>
                <c:pt idx="522">
                  <c:v>372</c:v>
                </c:pt>
                <c:pt idx="523">
                  <c:v>375</c:v>
                </c:pt>
                <c:pt idx="524">
                  <c:v>367</c:v>
                </c:pt>
                <c:pt idx="525">
                  <c:v>372</c:v>
                </c:pt>
                <c:pt idx="526">
                  <c:v>374</c:v>
                </c:pt>
                <c:pt idx="527">
                  <c:v>373</c:v>
                </c:pt>
                <c:pt idx="528">
                  <c:v>371</c:v>
                </c:pt>
                <c:pt idx="529">
                  <c:v>372</c:v>
                </c:pt>
                <c:pt idx="530">
                  <c:v>378</c:v>
                </c:pt>
                <c:pt idx="531">
                  <c:v>376</c:v>
                </c:pt>
                <c:pt idx="532">
                  <c:v>369</c:v>
                </c:pt>
                <c:pt idx="533">
                  <c:v>375</c:v>
                </c:pt>
                <c:pt idx="534">
                  <c:v>377</c:v>
                </c:pt>
                <c:pt idx="535">
                  <c:v>371</c:v>
                </c:pt>
                <c:pt idx="536">
                  <c:v>379</c:v>
                </c:pt>
                <c:pt idx="537">
                  <c:v>371</c:v>
                </c:pt>
                <c:pt idx="538">
                  <c:v>372</c:v>
                </c:pt>
                <c:pt idx="539">
                  <c:v>373</c:v>
                </c:pt>
                <c:pt idx="540">
                  <c:v>368</c:v>
                </c:pt>
                <c:pt idx="541">
                  <c:v>371</c:v>
                </c:pt>
                <c:pt idx="542">
                  <c:v>374</c:v>
                </c:pt>
                <c:pt idx="543">
                  <c:v>373</c:v>
                </c:pt>
                <c:pt idx="544">
                  <c:v>374</c:v>
                </c:pt>
                <c:pt idx="545">
                  <c:v>371</c:v>
                </c:pt>
                <c:pt idx="546">
                  <c:v>374</c:v>
                </c:pt>
                <c:pt idx="547">
                  <c:v>379</c:v>
                </c:pt>
                <c:pt idx="548">
                  <c:v>376</c:v>
                </c:pt>
                <c:pt idx="549">
                  <c:v>374</c:v>
                </c:pt>
                <c:pt idx="550">
                  <c:v>373</c:v>
                </c:pt>
                <c:pt idx="551">
                  <c:v>377</c:v>
                </c:pt>
                <c:pt idx="552">
                  <c:v>374</c:v>
                </c:pt>
                <c:pt idx="553">
                  <c:v>368</c:v>
                </c:pt>
                <c:pt idx="554">
                  <c:v>373</c:v>
                </c:pt>
                <c:pt idx="555">
                  <c:v>370</c:v>
                </c:pt>
                <c:pt idx="556">
                  <c:v>371</c:v>
                </c:pt>
                <c:pt idx="557">
                  <c:v>375</c:v>
                </c:pt>
                <c:pt idx="558">
                  <c:v>371</c:v>
                </c:pt>
                <c:pt idx="559">
                  <c:v>373</c:v>
                </c:pt>
                <c:pt idx="560">
                  <c:v>380</c:v>
                </c:pt>
                <c:pt idx="561">
                  <c:v>372</c:v>
                </c:pt>
                <c:pt idx="562">
                  <c:v>375</c:v>
                </c:pt>
                <c:pt idx="563">
                  <c:v>370</c:v>
                </c:pt>
                <c:pt idx="564">
                  <c:v>375</c:v>
                </c:pt>
                <c:pt idx="565">
                  <c:v>370</c:v>
                </c:pt>
                <c:pt idx="566">
                  <c:v>372</c:v>
                </c:pt>
                <c:pt idx="567">
                  <c:v>378</c:v>
                </c:pt>
                <c:pt idx="568">
                  <c:v>367</c:v>
                </c:pt>
                <c:pt idx="569">
                  <c:v>371</c:v>
                </c:pt>
                <c:pt idx="570">
                  <c:v>372</c:v>
                </c:pt>
                <c:pt idx="571">
                  <c:v>383</c:v>
                </c:pt>
                <c:pt idx="572">
                  <c:v>371</c:v>
                </c:pt>
                <c:pt idx="573">
                  <c:v>373</c:v>
                </c:pt>
                <c:pt idx="574">
                  <c:v>377</c:v>
                </c:pt>
                <c:pt idx="575">
                  <c:v>378</c:v>
                </c:pt>
                <c:pt idx="576">
                  <c:v>374</c:v>
                </c:pt>
                <c:pt idx="577">
                  <c:v>373</c:v>
                </c:pt>
                <c:pt idx="578">
                  <c:v>372</c:v>
                </c:pt>
                <c:pt idx="579">
                  <c:v>375</c:v>
                </c:pt>
                <c:pt idx="580">
                  <c:v>373</c:v>
                </c:pt>
                <c:pt idx="581">
                  <c:v>374</c:v>
                </c:pt>
                <c:pt idx="582">
                  <c:v>368</c:v>
                </c:pt>
                <c:pt idx="583">
                  <c:v>374</c:v>
                </c:pt>
                <c:pt idx="584">
                  <c:v>373</c:v>
                </c:pt>
                <c:pt idx="585">
                  <c:v>368</c:v>
                </c:pt>
                <c:pt idx="586">
                  <c:v>375</c:v>
                </c:pt>
                <c:pt idx="587">
                  <c:v>374</c:v>
                </c:pt>
                <c:pt idx="588">
                  <c:v>376</c:v>
                </c:pt>
                <c:pt idx="589">
                  <c:v>378</c:v>
                </c:pt>
                <c:pt idx="590">
                  <c:v>374</c:v>
                </c:pt>
                <c:pt idx="591">
                  <c:v>374</c:v>
                </c:pt>
                <c:pt idx="592">
                  <c:v>372</c:v>
                </c:pt>
                <c:pt idx="593">
                  <c:v>368</c:v>
                </c:pt>
                <c:pt idx="594">
                  <c:v>374</c:v>
                </c:pt>
                <c:pt idx="595">
                  <c:v>371</c:v>
                </c:pt>
                <c:pt idx="596">
                  <c:v>379</c:v>
                </c:pt>
                <c:pt idx="597">
                  <c:v>368</c:v>
                </c:pt>
                <c:pt idx="598">
                  <c:v>380</c:v>
                </c:pt>
                <c:pt idx="599">
                  <c:v>373</c:v>
                </c:pt>
                <c:pt idx="600">
                  <c:v>374</c:v>
                </c:pt>
                <c:pt idx="601">
                  <c:v>380</c:v>
                </c:pt>
                <c:pt idx="602">
                  <c:v>374</c:v>
                </c:pt>
                <c:pt idx="603">
                  <c:v>371</c:v>
                </c:pt>
                <c:pt idx="604">
                  <c:v>370</c:v>
                </c:pt>
                <c:pt idx="605">
                  <c:v>369</c:v>
                </c:pt>
                <c:pt idx="606">
                  <c:v>376</c:v>
                </c:pt>
                <c:pt idx="607">
                  <c:v>374</c:v>
                </c:pt>
                <c:pt idx="608">
                  <c:v>374</c:v>
                </c:pt>
                <c:pt idx="609">
                  <c:v>377</c:v>
                </c:pt>
                <c:pt idx="610">
                  <c:v>378</c:v>
                </c:pt>
                <c:pt idx="611">
                  <c:v>373</c:v>
                </c:pt>
                <c:pt idx="612">
                  <c:v>371</c:v>
                </c:pt>
                <c:pt idx="613">
                  <c:v>373</c:v>
                </c:pt>
                <c:pt idx="614">
                  <c:v>376</c:v>
                </c:pt>
                <c:pt idx="615">
                  <c:v>374</c:v>
                </c:pt>
                <c:pt idx="616">
                  <c:v>377</c:v>
                </c:pt>
                <c:pt idx="617">
                  <c:v>375</c:v>
                </c:pt>
                <c:pt idx="618">
                  <c:v>376</c:v>
                </c:pt>
                <c:pt idx="619">
                  <c:v>377</c:v>
                </c:pt>
                <c:pt idx="620">
                  <c:v>369</c:v>
                </c:pt>
                <c:pt idx="621">
                  <c:v>376</c:v>
                </c:pt>
                <c:pt idx="622">
                  <c:v>372</c:v>
                </c:pt>
                <c:pt idx="623">
                  <c:v>375</c:v>
                </c:pt>
                <c:pt idx="624">
                  <c:v>372</c:v>
                </c:pt>
                <c:pt idx="625">
                  <c:v>368</c:v>
                </c:pt>
                <c:pt idx="626">
                  <c:v>373</c:v>
                </c:pt>
                <c:pt idx="627">
                  <c:v>374</c:v>
                </c:pt>
                <c:pt idx="628">
                  <c:v>373</c:v>
                </c:pt>
                <c:pt idx="629">
                  <c:v>373</c:v>
                </c:pt>
                <c:pt idx="630">
                  <c:v>371</c:v>
                </c:pt>
                <c:pt idx="631">
                  <c:v>374</c:v>
                </c:pt>
                <c:pt idx="632">
                  <c:v>377</c:v>
                </c:pt>
                <c:pt idx="633">
                  <c:v>372</c:v>
                </c:pt>
                <c:pt idx="634">
                  <c:v>376</c:v>
                </c:pt>
                <c:pt idx="635">
                  <c:v>378</c:v>
                </c:pt>
                <c:pt idx="636">
                  <c:v>372</c:v>
                </c:pt>
                <c:pt idx="637">
                  <c:v>375</c:v>
                </c:pt>
                <c:pt idx="638">
                  <c:v>371</c:v>
                </c:pt>
                <c:pt idx="639">
                  <c:v>374</c:v>
                </c:pt>
                <c:pt idx="640">
                  <c:v>365</c:v>
                </c:pt>
                <c:pt idx="641">
                  <c:v>373</c:v>
                </c:pt>
                <c:pt idx="642">
                  <c:v>371</c:v>
                </c:pt>
                <c:pt idx="643">
                  <c:v>369</c:v>
                </c:pt>
                <c:pt idx="644">
                  <c:v>371</c:v>
                </c:pt>
                <c:pt idx="645">
                  <c:v>373</c:v>
                </c:pt>
                <c:pt idx="646">
                  <c:v>377</c:v>
                </c:pt>
                <c:pt idx="647">
                  <c:v>378</c:v>
                </c:pt>
                <c:pt idx="648">
                  <c:v>368</c:v>
                </c:pt>
                <c:pt idx="649">
                  <c:v>371</c:v>
                </c:pt>
                <c:pt idx="650">
                  <c:v>384</c:v>
                </c:pt>
                <c:pt idx="651">
                  <c:v>371</c:v>
                </c:pt>
                <c:pt idx="652">
                  <c:v>378</c:v>
                </c:pt>
                <c:pt idx="653">
                  <c:v>372</c:v>
                </c:pt>
                <c:pt idx="654">
                  <c:v>369</c:v>
                </c:pt>
                <c:pt idx="655">
                  <c:v>376</c:v>
                </c:pt>
                <c:pt idx="656">
                  <c:v>376</c:v>
                </c:pt>
                <c:pt idx="657">
                  <c:v>383</c:v>
                </c:pt>
                <c:pt idx="658">
                  <c:v>375</c:v>
                </c:pt>
                <c:pt idx="659">
                  <c:v>371</c:v>
                </c:pt>
                <c:pt idx="660">
                  <c:v>376</c:v>
                </c:pt>
                <c:pt idx="661">
                  <c:v>376</c:v>
                </c:pt>
                <c:pt idx="662">
                  <c:v>378</c:v>
                </c:pt>
                <c:pt idx="663">
                  <c:v>374</c:v>
                </c:pt>
                <c:pt idx="664">
                  <c:v>370</c:v>
                </c:pt>
                <c:pt idx="665">
                  <c:v>380</c:v>
                </c:pt>
                <c:pt idx="666">
                  <c:v>378</c:v>
                </c:pt>
                <c:pt idx="667">
                  <c:v>374</c:v>
                </c:pt>
                <c:pt idx="668">
                  <c:v>379</c:v>
                </c:pt>
                <c:pt idx="669">
                  <c:v>375</c:v>
                </c:pt>
                <c:pt idx="670">
                  <c:v>376</c:v>
                </c:pt>
                <c:pt idx="671">
                  <c:v>370</c:v>
                </c:pt>
                <c:pt idx="672">
                  <c:v>377</c:v>
                </c:pt>
                <c:pt idx="673">
                  <c:v>378</c:v>
                </c:pt>
                <c:pt idx="674">
                  <c:v>372</c:v>
                </c:pt>
                <c:pt idx="675">
                  <c:v>372</c:v>
                </c:pt>
                <c:pt idx="676">
                  <c:v>370</c:v>
                </c:pt>
                <c:pt idx="677">
                  <c:v>373</c:v>
                </c:pt>
                <c:pt idx="678">
                  <c:v>376</c:v>
                </c:pt>
                <c:pt idx="679">
                  <c:v>374</c:v>
                </c:pt>
                <c:pt idx="680">
                  <c:v>378</c:v>
                </c:pt>
                <c:pt idx="681">
                  <c:v>380</c:v>
                </c:pt>
                <c:pt idx="682">
                  <c:v>379</c:v>
                </c:pt>
                <c:pt idx="683">
                  <c:v>378</c:v>
                </c:pt>
                <c:pt idx="684">
                  <c:v>372</c:v>
                </c:pt>
                <c:pt idx="685">
                  <c:v>381</c:v>
                </c:pt>
                <c:pt idx="686">
                  <c:v>380</c:v>
                </c:pt>
                <c:pt idx="687">
                  <c:v>377</c:v>
                </c:pt>
                <c:pt idx="688">
                  <c:v>380</c:v>
                </c:pt>
                <c:pt idx="689">
                  <c:v>374</c:v>
                </c:pt>
                <c:pt idx="690">
                  <c:v>375</c:v>
                </c:pt>
                <c:pt idx="691">
                  <c:v>370</c:v>
                </c:pt>
                <c:pt idx="692">
                  <c:v>383</c:v>
                </c:pt>
                <c:pt idx="693">
                  <c:v>374</c:v>
                </c:pt>
                <c:pt idx="694">
                  <c:v>378</c:v>
                </c:pt>
                <c:pt idx="695">
                  <c:v>377</c:v>
                </c:pt>
                <c:pt idx="696">
                  <c:v>375</c:v>
                </c:pt>
                <c:pt idx="697">
                  <c:v>382</c:v>
                </c:pt>
                <c:pt idx="698">
                  <c:v>379</c:v>
                </c:pt>
                <c:pt idx="699">
                  <c:v>376</c:v>
                </c:pt>
                <c:pt idx="700">
                  <c:v>379</c:v>
                </c:pt>
                <c:pt idx="701">
                  <c:v>389</c:v>
                </c:pt>
                <c:pt idx="702">
                  <c:v>385</c:v>
                </c:pt>
                <c:pt idx="703">
                  <c:v>379</c:v>
                </c:pt>
                <c:pt idx="704">
                  <c:v>380</c:v>
                </c:pt>
                <c:pt idx="705">
                  <c:v>381</c:v>
                </c:pt>
                <c:pt idx="706">
                  <c:v>377</c:v>
                </c:pt>
                <c:pt idx="707">
                  <c:v>379</c:v>
                </c:pt>
                <c:pt idx="708">
                  <c:v>383</c:v>
                </c:pt>
                <c:pt idx="709">
                  <c:v>387</c:v>
                </c:pt>
                <c:pt idx="710">
                  <c:v>386</c:v>
                </c:pt>
                <c:pt idx="711">
                  <c:v>383</c:v>
                </c:pt>
                <c:pt idx="712">
                  <c:v>384</c:v>
                </c:pt>
                <c:pt idx="713">
                  <c:v>384</c:v>
                </c:pt>
                <c:pt idx="714">
                  <c:v>388</c:v>
                </c:pt>
                <c:pt idx="715">
                  <c:v>386</c:v>
                </c:pt>
                <c:pt idx="716">
                  <c:v>381</c:v>
                </c:pt>
                <c:pt idx="717">
                  <c:v>390</c:v>
                </c:pt>
                <c:pt idx="718">
                  <c:v>392</c:v>
                </c:pt>
                <c:pt idx="719">
                  <c:v>392</c:v>
                </c:pt>
                <c:pt idx="720">
                  <c:v>391</c:v>
                </c:pt>
                <c:pt idx="721">
                  <c:v>393</c:v>
                </c:pt>
                <c:pt idx="722">
                  <c:v>386</c:v>
                </c:pt>
                <c:pt idx="723">
                  <c:v>388</c:v>
                </c:pt>
                <c:pt idx="724">
                  <c:v>391</c:v>
                </c:pt>
                <c:pt idx="725">
                  <c:v>391</c:v>
                </c:pt>
                <c:pt idx="726">
                  <c:v>408</c:v>
                </c:pt>
                <c:pt idx="727">
                  <c:v>384</c:v>
                </c:pt>
                <c:pt idx="728">
                  <c:v>404</c:v>
                </c:pt>
                <c:pt idx="729">
                  <c:v>402</c:v>
                </c:pt>
                <c:pt idx="730">
                  <c:v>402</c:v>
                </c:pt>
                <c:pt idx="731">
                  <c:v>408</c:v>
                </c:pt>
                <c:pt idx="732">
                  <c:v>396</c:v>
                </c:pt>
                <c:pt idx="733">
                  <c:v>410</c:v>
                </c:pt>
                <c:pt idx="734">
                  <c:v>404</c:v>
                </c:pt>
                <c:pt idx="735">
                  <c:v>421</c:v>
                </c:pt>
                <c:pt idx="736">
                  <c:v>418</c:v>
                </c:pt>
                <c:pt idx="737">
                  <c:v>419</c:v>
                </c:pt>
                <c:pt idx="738">
                  <c:v>418</c:v>
                </c:pt>
                <c:pt idx="739">
                  <c:v>413</c:v>
                </c:pt>
                <c:pt idx="740">
                  <c:v>418</c:v>
                </c:pt>
                <c:pt idx="741">
                  <c:v>421</c:v>
                </c:pt>
                <c:pt idx="742">
                  <c:v>421</c:v>
                </c:pt>
                <c:pt idx="743">
                  <c:v>438</c:v>
                </c:pt>
                <c:pt idx="744">
                  <c:v>445</c:v>
                </c:pt>
                <c:pt idx="745">
                  <c:v>433</c:v>
                </c:pt>
                <c:pt idx="746">
                  <c:v>445</c:v>
                </c:pt>
                <c:pt idx="747">
                  <c:v>447</c:v>
                </c:pt>
                <c:pt idx="748">
                  <c:v>448</c:v>
                </c:pt>
                <c:pt idx="749">
                  <c:v>466</c:v>
                </c:pt>
                <c:pt idx="750">
                  <c:v>448</c:v>
                </c:pt>
                <c:pt idx="751">
                  <c:v>458</c:v>
                </c:pt>
                <c:pt idx="752">
                  <c:v>468</c:v>
                </c:pt>
                <c:pt idx="753">
                  <c:v>482</c:v>
                </c:pt>
                <c:pt idx="754">
                  <c:v>486</c:v>
                </c:pt>
                <c:pt idx="755">
                  <c:v>507</c:v>
                </c:pt>
                <c:pt idx="756">
                  <c:v>484</c:v>
                </c:pt>
                <c:pt idx="757">
                  <c:v>496</c:v>
                </c:pt>
                <c:pt idx="758">
                  <c:v>511</c:v>
                </c:pt>
                <c:pt idx="759">
                  <c:v>547</c:v>
                </c:pt>
                <c:pt idx="760">
                  <c:v>550</c:v>
                </c:pt>
                <c:pt idx="761">
                  <c:v>577</c:v>
                </c:pt>
                <c:pt idx="762">
                  <c:v>596</c:v>
                </c:pt>
                <c:pt idx="763">
                  <c:v>562</c:v>
                </c:pt>
                <c:pt idx="764">
                  <c:v>589</c:v>
                </c:pt>
                <c:pt idx="765">
                  <c:v>616</c:v>
                </c:pt>
                <c:pt idx="766">
                  <c:v>638</c:v>
                </c:pt>
                <c:pt idx="767">
                  <c:v>662</c:v>
                </c:pt>
                <c:pt idx="768">
                  <c:v>724</c:v>
                </c:pt>
                <c:pt idx="769">
                  <c:v>699</c:v>
                </c:pt>
                <c:pt idx="770">
                  <c:v>727</c:v>
                </c:pt>
                <c:pt idx="771">
                  <c:v>809</c:v>
                </c:pt>
                <c:pt idx="772">
                  <c:v>819</c:v>
                </c:pt>
                <c:pt idx="773">
                  <c:v>854</c:v>
                </c:pt>
                <c:pt idx="774">
                  <c:v>879</c:v>
                </c:pt>
                <c:pt idx="775">
                  <c:v>940</c:v>
                </c:pt>
                <c:pt idx="776">
                  <c:v>986</c:v>
                </c:pt>
                <c:pt idx="777">
                  <c:v>1079</c:v>
                </c:pt>
                <c:pt idx="778">
                  <c:v>1178</c:v>
                </c:pt>
                <c:pt idx="779">
                  <c:v>1221</c:v>
                </c:pt>
                <c:pt idx="780">
                  <c:v>1357</c:v>
                </c:pt>
                <c:pt idx="781">
                  <c:v>1499</c:v>
                </c:pt>
                <c:pt idx="782">
                  <c:v>1625</c:v>
                </c:pt>
                <c:pt idx="783">
                  <c:v>1698</c:v>
                </c:pt>
                <c:pt idx="784">
                  <c:v>1929</c:v>
                </c:pt>
                <c:pt idx="785">
                  <c:v>2085</c:v>
                </c:pt>
                <c:pt idx="786">
                  <c:v>2342</c:v>
                </c:pt>
                <c:pt idx="787">
                  <c:v>2471</c:v>
                </c:pt>
                <c:pt idx="788">
                  <c:v>2406</c:v>
                </c:pt>
                <c:pt idx="789">
                  <c:v>2364</c:v>
                </c:pt>
                <c:pt idx="790">
                  <c:v>2224</c:v>
                </c:pt>
                <c:pt idx="791">
                  <c:v>1835</c:v>
                </c:pt>
                <c:pt idx="792">
                  <c:v>1564</c:v>
                </c:pt>
                <c:pt idx="793">
                  <c:v>1304</c:v>
                </c:pt>
                <c:pt idx="794">
                  <c:v>1060</c:v>
                </c:pt>
                <c:pt idx="795">
                  <c:v>911</c:v>
                </c:pt>
                <c:pt idx="796">
                  <c:v>777</c:v>
                </c:pt>
                <c:pt idx="797">
                  <c:v>702</c:v>
                </c:pt>
                <c:pt idx="798">
                  <c:v>600</c:v>
                </c:pt>
                <c:pt idx="799">
                  <c:v>562</c:v>
                </c:pt>
                <c:pt idx="800">
                  <c:v>522</c:v>
                </c:pt>
                <c:pt idx="801">
                  <c:v>507</c:v>
                </c:pt>
                <c:pt idx="802">
                  <c:v>495</c:v>
                </c:pt>
                <c:pt idx="803">
                  <c:v>483</c:v>
                </c:pt>
                <c:pt idx="804">
                  <c:v>476</c:v>
                </c:pt>
                <c:pt idx="805">
                  <c:v>457</c:v>
                </c:pt>
                <c:pt idx="806">
                  <c:v>443</c:v>
                </c:pt>
                <c:pt idx="807">
                  <c:v>437</c:v>
                </c:pt>
                <c:pt idx="808">
                  <c:v>428</c:v>
                </c:pt>
                <c:pt idx="809">
                  <c:v>433</c:v>
                </c:pt>
                <c:pt idx="810">
                  <c:v>432</c:v>
                </c:pt>
                <c:pt idx="811">
                  <c:v>402</c:v>
                </c:pt>
                <c:pt idx="812">
                  <c:v>418</c:v>
                </c:pt>
                <c:pt idx="813">
                  <c:v>404</c:v>
                </c:pt>
                <c:pt idx="814">
                  <c:v>415</c:v>
                </c:pt>
                <c:pt idx="815">
                  <c:v>410</c:v>
                </c:pt>
                <c:pt idx="816">
                  <c:v>403</c:v>
                </c:pt>
                <c:pt idx="817">
                  <c:v>395</c:v>
                </c:pt>
                <c:pt idx="818">
                  <c:v>393</c:v>
                </c:pt>
                <c:pt idx="819">
                  <c:v>391</c:v>
                </c:pt>
                <c:pt idx="820">
                  <c:v>394</c:v>
                </c:pt>
                <c:pt idx="821">
                  <c:v>392</c:v>
                </c:pt>
                <c:pt idx="822">
                  <c:v>398</c:v>
                </c:pt>
                <c:pt idx="823">
                  <c:v>382</c:v>
                </c:pt>
                <c:pt idx="824">
                  <c:v>379</c:v>
                </c:pt>
                <c:pt idx="825">
                  <c:v>382</c:v>
                </c:pt>
                <c:pt idx="826">
                  <c:v>382</c:v>
                </c:pt>
                <c:pt idx="827">
                  <c:v>393</c:v>
                </c:pt>
                <c:pt idx="828">
                  <c:v>379</c:v>
                </c:pt>
                <c:pt idx="829">
                  <c:v>384</c:v>
                </c:pt>
                <c:pt idx="830">
                  <c:v>374</c:v>
                </c:pt>
                <c:pt idx="831">
                  <c:v>382</c:v>
                </c:pt>
                <c:pt idx="832">
                  <c:v>376</c:v>
                </c:pt>
                <c:pt idx="833">
                  <c:v>380</c:v>
                </c:pt>
                <c:pt idx="834">
                  <c:v>383</c:v>
                </c:pt>
                <c:pt idx="835">
                  <c:v>378</c:v>
                </c:pt>
                <c:pt idx="836">
                  <c:v>380</c:v>
                </c:pt>
                <c:pt idx="837">
                  <c:v>379</c:v>
                </c:pt>
                <c:pt idx="838">
                  <c:v>376</c:v>
                </c:pt>
                <c:pt idx="839">
                  <c:v>370</c:v>
                </c:pt>
                <c:pt idx="840">
                  <c:v>381</c:v>
                </c:pt>
                <c:pt idx="841">
                  <c:v>380</c:v>
                </c:pt>
                <c:pt idx="842">
                  <c:v>374</c:v>
                </c:pt>
                <c:pt idx="843">
                  <c:v>374</c:v>
                </c:pt>
                <c:pt idx="844">
                  <c:v>382</c:v>
                </c:pt>
                <c:pt idx="845">
                  <c:v>375</c:v>
                </c:pt>
                <c:pt idx="846">
                  <c:v>377</c:v>
                </c:pt>
                <c:pt idx="847">
                  <c:v>389</c:v>
                </c:pt>
                <c:pt idx="848">
                  <c:v>369</c:v>
                </c:pt>
                <c:pt idx="849">
                  <c:v>380</c:v>
                </c:pt>
                <c:pt idx="850">
                  <c:v>369</c:v>
                </c:pt>
                <c:pt idx="851">
                  <c:v>370</c:v>
                </c:pt>
                <c:pt idx="852">
                  <c:v>376</c:v>
                </c:pt>
                <c:pt idx="853">
                  <c:v>375</c:v>
                </c:pt>
                <c:pt idx="854">
                  <c:v>374</c:v>
                </c:pt>
                <c:pt idx="855">
                  <c:v>372</c:v>
                </c:pt>
                <c:pt idx="856">
                  <c:v>373</c:v>
                </c:pt>
                <c:pt idx="857">
                  <c:v>376</c:v>
                </c:pt>
                <c:pt idx="858">
                  <c:v>372</c:v>
                </c:pt>
                <c:pt idx="859">
                  <c:v>378</c:v>
                </c:pt>
                <c:pt idx="860">
                  <c:v>373</c:v>
                </c:pt>
                <c:pt idx="861">
                  <c:v>377</c:v>
                </c:pt>
                <c:pt idx="862">
                  <c:v>380</c:v>
                </c:pt>
                <c:pt idx="863">
                  <c:v>376</c:v>
                </c:pt>
                <c:pt idx="864">
                  <c:v>371</c:v>
                </c:pt>
                <c:pt idx="865">
                  <c:v>374</c:v>
                </c:pt>
                <c:pt idx="866">
                  <c:v>381</c:v>
                </c:pt>
                <c:pt idx="867">
                  <c:v>371</c:v>
                </c:pt>
                <c:pt idx="868">
                  <c:v>368</c:v>
                </c:pt>
                <c:pt idx="869">
                  <c:v>367</c:v>
                </c:pt>
                <c:pt idx="870">
                  <c:v>375</c:v>
                </c:pt>
                <c:pt idx="871">
                  <c:v>373</c:v>
                </c:pt>
                <c:pt idx="872">
                  <c:v>374</c:v>
                </c:pt>
                <c:pt idx="873">
                  <c:v>378</c:v>
                </c:pt>
                <c:pt idx="874">
                  <c:v>372</c:v>
                </c:pt>
                <c:pt idx="875">
                  <c:v>376</c:v>
                </c:pt>
                <c:pt idx="876">
                  <c:v>369</c:v>
                </c:pt>
                <c:pt idx="877">
                  <c:v>368</c:v>
                </c:pt>
                <c:pt idx="878">
                  <c:v>369</c:v>
                </c:pt>
                <c:pt idx="879">
                  <c:v>371</c:v>
                </c:pt>
                <c:pt idx="880">
                  <c:v>372</c:v>
                </c:pt>
                <c:pt idx="881">
                  <c:v>371</c:v>
                </c:pt>
                <c:pt idx="882">
                  <c:v>368</c:v>
                </c:pt>
                <c:pt idx="883">
                  <c:v>367</c:v>
                </c:pt>
                <c:pt idx="884">
                  <c:v>369</c:v>
                </c:pt>
                <c:pt idx="885">
                  <c:v>370</c:v>
                </c:pt>
                <c:pt idx="886">
                  <c:v>369</c:v>
                </c:pt>
                <c:pt idx="887">
                  <c:v>369</c:v>
                </c:pt>
                <c:pt idx="888">
                  <c:v>372</c:v>
                </c:pt>
                <c:pt idx="889">
                  <c:v>367</c:v>
                </c:pt>
                <c:pt idx="890">
                  <c:v>374</c:v>
                </c:pt>
                <c:pt idx="891">
                  <c:v>371</c:v>
                </c:pt>
                <c:pt idx="892">
                  <c:v>371</c:v>
                </c:pt>
                <c:pt idx="893">
                  <c:v>367</c:v>
                </c:pt>
                <c:pt idx="894">
                  <c:v>376</c:v>
                </c:pt>
                <c:pt idx="895">
                  <c:v>369</c:v>
                </c:pt>
                <c:pt idx="896">
                  <c:v>373</c:v>
                </c:pt>
                <c:pt idx="897">
                  <c:v>369</c:v>
                </c:pt>
                <c:pt idx="898">
                  <c:v>370</c:v>
                </c:pt>
                <c:pt idx="899">
                  <c:v>370</c:v>
                </c:pt>
                <c:pt idx="900">
                  <c:v>373</c:v>
                </c:pt>
                <c:pt idx="901">
                  <c:v>369</c:v>
                </c:pt>
                <c:pt idx="902">
                  <c:v>365</c:v>
                </c:pt>
                <c:pt idx="903">
                  <c:v>370</c:v>
                </c:pt>
                <c:pt idx="904">
                  <c:v>372</c:v>
                </c:pt>
                <c:pt idx="905">
                  <c:v>367</c:v>
                </c:pt>
                <c:pt idx="906">
                  <c:v>370</c:v>
                </c:pt>
                <c:pt idx="907">
                  <c:v>371</c:v>
                </c:pt>
                <c:pt idx="908">
                  <c:v>363</c:v>
                </c:pt>
                <c:pt idx="909">
                  <c:v>363</c:v>
                </c:pt>
                <c:pt idx="910">
                  <c:v>371</c:v>
                </c:pt>
                <c:pt idx="911">
                  <c:v>373</c:v>
                </c:pt>
                <c:pt idx="912">
                  <c:v>367</c:v>
                </c:pt>
                <c:pt idx="913">
                  <c:v>372</c:v>
                </c:pt>
                <c:pt idx="914">
                  <c:v>373</c:v>
                </c:pt>
                <c:pt idx="915">
                  <c:v>369</c:v>
                </c:pt>
                <c:pt idx="916">
                  <c:v>370</c:v>
                </c:pt>
                <c:pt idx="917">
                  <c:v>369</c:v>
                </c:pt>
                <c:pt idx="918">
                  <c:v>368</c:v>
                </c:pt>
                <c:pt idx="919">
                  <c:v>371</c:v>
                </c:pt>
                <c:pt idx="920">
                  <c:v>370</c:v>
                </c:pt>
                <c:pt idx="921">
                  <c:v>371</c:v>
                </c:pt>
                <c:pt idx="922">
                  <c:v>366</c:v>
                </c:pt>
                <c:pt idx="923">
                  <c:v>365</c:v>
                </c:pt>
                <c:pt idx="924">
                  <c:v>366</c:v>
                </c:pt>
                <c:pt idx="925">
                  <c:v>365</c:v>
                </c:pt>
                <c:pt idx="926">
                  <c:v>367</c:v>
                </c:pt>
                <c:pt idx="927">
                  <c:v>371</c:v>
                </c:pt>
                <c:pt idx="928">
                  <c:v>370</c:v>
                </c:pt>
                <c:pt idx="929">
                  <c:v>365</c:v>
                </c:pt>
                <c:pt idx="930">
                  <c:v>368</c:v>
                </c:pt>
                <c:pt idx="931">
                  <c:v>378</c:v>
                </c:pt>
                <c:pt idx="932">
                  <c:v>366</c:v>
                </c:pt>
                <c:pt idx="933">
                  <c:v>364</c:v>
                </c:pt>
                <c:pt idx="934">
                  <c:v>367</c:v>
                </c:pt>
                <c:pt idx="935">
                  <c:v>367</c:v>
                </c:pt>
                <c:pt idx="936">
                  <c:v>370</c:v>
                </c:pt>
                <c:pt idx="937">
                  <c:v>366</c:v>
                </c:pt>
                <c:pt idx="938">
                  <c:v>366</c:v>
                </c:pt>
                <c:pt idx="939">
                  <c:v>373</c:v>
                </c:pt>
                <c:pt idx="940">
                  <c:v>368</c:v>
                </c:pt>
                <c:pt idx="941">
                  <c:v>374</c:v>
                </c:pt>
                <c:pt idx="942">
                  <c:v>368</c:v>
                </c:pt>
                <c:pt idx="943">
                  <c:v>368</c:v>
                </c:pt>
                <c:pt idx="944">
                  <c:v>366</c:v>
                </c:pt>
                <c:pt idx="945">
                  <c:v>374</c:v>
                </c:pt>
                <c:pt idx="946">
                  <c:v>365</c:v>
                </c:pt>
                <c:pt idx="947">
                  <c:v>368</c:v>
                </c:pt>
                <c:pt idx="948">
                  <c:v>368</c:v>
                </c:pt>
                <c:pt idx="949">
                  <c:v>370</c:v>
                </c:pt>
                <c:pt idx="950">
                  <c:v>368</c:v>
                </c:pt>
                <c:pt idx="951">
                  <c:v>366</c:v>
                </c:pt>
                <c:pt idx="952">
                  <c:v>364</c:v>
                </c:pt>
                <c:pt idx="953">
                  <c:v>372</c:v>
                </c:pt>
                <c:pt idx="954">
                  <c:v>363</c:v>
                </c:pt>
                <c:pt idx="955">
                  <c:v>375</c:v>
                </c:pt>
                <c:pt idx="956">
                  <c:v>369</c:v>
                </c:pt>
                <c:pt idx="957">
                  <c:v>365</c:v>
                </c:pt>
                <c:pt idx="958">
                  <c:v>367</c:v>
                </c:pt>
                <c:pt idx="959">
                  <c:v>371</c:v>
                </c:pt>
                <c:pt idx="960">
                  <c:v>367</c:v>
                </c:pt>
                <c:pt idx="961">
                  <c:v>363</c:v>
                </c:pt>
                <c:pt idx="962">
                  <c:v>372</c:v>
                </c:pt>
                <c:pt idx="963">
                  <c:v>370</c:v>
                </c:pt>
                <c:pt idx="964">
                  <c:v>369</c:v>
                </c:pt>
                <c:pt idx="965">
                  <c:v>364</c:v>
                </c:pt>
                <c:pt idx="966">
                  <c:v>367</c:v>
                </c:pt>
                <c:pt idx="967">
                  <c:v>367</c:v>
                </c:pt>
                <c:pt idx="968">
                  <c:v>370</c:v>
                </c:pt>
                <c:pt idx="969">
                  <c:v>366</c:v>
                </c:pt>
                <c:pt idx="970">
                  <c:v>369</c:v>
                </c:pt>
                <c:pt idx="971">
                  <c:v>366</c:v>
                </c:pt>
                <c:pt idx="972">
                  <c:v>366</c:v>
                </c:pt>
                <c:pt idx="973">
                  <c:v>364</c:v>
                </c:pt>
                <c:pt idx="974">
                  <c:v>365</c:v>
                </c:pt>
                <c:pt idx="975">
                  <c:v>366</c:v>
                </c:pt>
                <c:pt idx="976">
                  <c:v>365</c:v>
                </c:pt>
                <c:pt idx="977">
                  <c:v>367</c:v>
                </c:pt>
                <c:pt idx="978">
                  <c:v>365</c:v>
                </c:pt>
                <c:pt idx="979">
                  <c:v>363</c:v>
                </c:pt>
                <c:pt idx="980">
                  <c:v>366</c:v>
                </c:pt>
                <c:pt idx="981">
                  <c:v>371</c:v>
                </c:pt>
                <c:pt idx="982">
                  <c:v>367</c:v>
                </c:pt>
                <c:pt idx="983">
                  <c:v>370</c:v>
                </c:pt>
                <c:pt idx="984">
                  <c:v>369</c:v>
                </c:pt>
                <c:pt idx="985">
                  <c:v>370</c:v>
                </c:pt>
                <c:pt idx="986">
                  <c:v>365</c:v>
                </c:pt>
                <c:pt idx="987">
                  <c:v>370</c:v>
                </c:pt>
                <c:pt idx="988">
                  <c:v>368</c:v>
                </c:pt>
                <c:pt idx="989">
                  <c:v>364</c:v>
                </c:pt>
                <c:pt idx="990">
                  <c:v>364</c:v>
                </c:pt>
                <c:pt idx="991">
                  <c:v>365</c:v>
                </c:pt>
                <c:pt idx="992">
                  <c:v>369</c:v>
                </c:pt>
                <c:pt idx="993">
                  <c:v>360</c:v>
                </c:pt>
                <c:pt idx="994">
                  <c:v>371</c:v>
                </c:pt>
                <c:pt idx="995">
                  <c:v>367</c:v>
                </c:pt>
                <c:pt idx="996">
                  <c:v>365</c:v>
                </c:pt>
                <c:pt idx="997">
                  <c:v>371</c:v>
                </c:pt>
                <c:pt idx="998">
                  <c:v>371</c:v>
                </c:pt>
                <c:pt idx="999">
                  <c:v>364</c:v>
                </c:pt>
                <c:pt idx="1000">
                  <c:v>369</c:v>
                </c:pt>
                <c:pt idx="1001">
                  <c:v>369</c:v>
                </c:pt>
                <c:pt idx="1002">
                  <c:v>365</c:v>
                </c:pt>
                <c:pt idx="1003">
                  <c:v>365</c:v>
                </c:pt>
                <c:pt idx="1004">
                  <c:v>367</c:v>
                </c:pt>
                <c:pt idx="1005">
                  <c:v>363</c:v>
                </c:pt>
                <c:pt idx="1006">
                  <c:v>369</c:v>
                </c:pt>
                <c:pt idx="1007">
                  <c:v>366</c:v>
                </c:pt>
                <c:pt idx="1008">
                  <c:v>367</c:v>
                </c:pt>
                <c:pt idx="1009">
                  <c:v>371</c:v>
                </c:pt>
                <c:pt idx="1010">
                  <c:v>361</c:v>
                </c:pt>
                <c:pt idx="1011">
                  <c:v>364</c:v>
                </c:pt>
                <c:pt idx="1012">
                  <c:v>370</c:v>
                </c:pt>
                <c:pt idx="1013">
                  <c:v>370</c:v>
                </c:pt>
                <c:pt idx="1014">
                  <c:v>367</c:v>
                </c:pt>
                <c:pt idx="1015">
                  <c:v>366</c:v>
                </c:pt>
                <c:pt idx="1016">
                  <c:v>366</c:v>
                </c:pt>
                <c:pt idx="1017">
                  <c:v>366</c:v>
                </c:pt>
                <c:pt idx="1018">
                  <c:v>369</c:v>
                </c:pt>
                <c:pt idx="1019">
                  <c:v>370</c:v>
                </c:pt>
                <c:pt idx="1020">
                  <c:v>368</c:v>
                </c:pt>
                <c:pt idx="1021">
                  <c:v>368</c:v>
                </c:pt>
                <c:pt idx="1022">
                  <c:v>365</c:v>
                </c:pt>
                <c:pt idx="1023">
                  <c:v>368</c:v>
                </c:pt>
                <c:pt idx="1024">
                  <c:v>367</c:v>
                </c:pt>
                <c:pt idx="1025">
                  <c:v>364</c:v>
                </c:pt>
                <c:pt idx="1026">
                  <c:v>363</c:v>
                </c:pt>
                <c:pt idx="1027">
                  <c:v>365</c:v>
                </c:pt>
                <c:pt idx="1028">
                  <c:v>370</c:v>
                </c:pt>
                <c:pt idx="1029">
                  <c:v>366</c:v>
                </c:pt>
                <c:pt idx="1030">
                  <c:v>368</c:v>
                </c:pt>
                <c:pt idx="1031">
                  <c:v>366</c:v>
                </c:pt>
                <c:pt idx="1032">
                  <c:v>367</c:v>
                </c:pt>
                <c:pt idx="1033">
                  <c:v>365</c:v>
                </c:pt>
                <c:pt idx="1034">
                  <c:v>368</c:v>
                </c:pt>
                <c:pt idx="1035">
                  <c:v>368</c:v>
                </c:pt>
                <c:pt idx="1036">
                  <c:v>364</c:v>
                </c:pt>
                <c:pt idx="1037">
                  <c:v>375</c:v>
                </c:pt>
                <c:pt idx="1038">
                  <c:v>365</c:v>
                </c:pt>
                <c:pt idx="1039">
                  <c:v>369</c:v>
                </c:pt>
                <c:pt idx="1040">
                  <c:v>374</c:v>
                </c:pt>
                <c:pt idx="1041">
                  <c:v>375</c:v>
                </c:pt>
                <c:pt idx="1042">
                  <c:v>363</c:v>
                </c:pt>
                <c:pt idx="1043">
                  <c:v>367</c:v>
                </c:pt>
                <c:pt idx="1044">
                  <c:v>370</c:v>
                </c:pt>
                <c:pt idx="1045">
                  <c:v>365</c:v>
                </c:pt>
                <c:pt idx="1046">
                  <c:v>364</c:v>
                </c:pt>
                <c:pt idx="1047">
                  <c:v>367</c:v>
                </c:pt>
                <c:pt idx="1048">
                  <c:v>361</c:v>
                </c:pt>
                <c:pt idx="1049">
                  <c:v>368</c:v>
                </c:pt>
                <c:pt idx="1050">
                  <c:v>364</c:v>
                </c:pt>
                <c:pt idx="1051">
                  <c:v>371</c:v>
                </c:pt>
                <c:pt idx="1052">
                  <c:v>366</c:v>
                </c:pt>
                <c:pt idx="1053">
                  <c:v>372</c:v>
                </c:pt>
                <c:pt idx="1054">
                  <c:v>367</c:v>
                </c:pt>
                <c:pt idx="1055">
                  <c:v>367</c:v>
                </c:pt>
                <c:pt idx="1056">
                  <c:v>368</c:v>
                </c:pt>
                <c:pt idx="1057">
                  <c:v>367</c:v>
                </c:pt>
                <c:pt idx="1058">
                  <c:v>377</c:v>
                </c:pt>
                <c:pt idx="1059">
                  <c:v>371</c:v>
                </c:pt>
                <c:pt idx="1060">
                  <c:v>368</c:v>
                </c:pt>
                <c:pt idx="1061">
                  <c:v>370</c:v>
                </c:pt>
                <c:pt idx="1062">
                  <c:v>369</c:v>
                </c:pt>
                <c:pt idx="1063">
                  <c:v>366</c:v>
                </c:pt>
                <c:pt idx="1064">
                  <c:v>371</c:v>
                </c:pt>
                <c:pt idx="1065">
                  <c:v>365</c:v>
                </c:pt>
                <c:pt idx="1066">
                  <c:v>369</c:v>
                </c:pt>
                <c:pt idx="1067">
                  <c:v>374</c:v>
                </c:pt>
                <c:pt idx="1068">
                  <c:v>369</c:v>
                </c:pt>
                <c:pt idx="1069">
                  <c:v>367</c:v>
                </c:pt>
                <c:pt idx="1070">
                  <c:v>369</c:v>
                </c:pt>
                <c:pt idx="1071">
                  <c:v>369</c:v>
                </c:pt>
                <c:pt idx="1072">
                  <c:v>368</c:v>
                </c:pt>
                <c:pt idx="1073">
                  <c:v>369</c:v>
                </c:pt>
                <c:pt idx="1074">
                  <c:v>369</c:v>
                </c:pt>
                <c:pt idx="1075">
                  <c:v>370</c:v>
                </c:pt>
                <c:pt idx="1076">
                  <c:v>367</c:v>
                </c:pt>
                <c:pt idx="1077">
                  <c:v>366</c:v>
                </c:pt>
                <c:pt idx="1078">
                  <c:v>368</c:v>
                </c:pt>
                <c:pt idx="1079">
                  <c:v>363</c:v>
                </c:pt>
                <c:pt idx="1080">
                  <c:v>363</c:v>
                </c:pt>
                <c:pt idx="1081">
                  <c:v>365</c:v>
                </c:pt>
                <c:pt idx="1082">
                  <c:v>363</c:v>
                </c:pt>
                <c:pt idx="1083">
                  <c:v>371</c:v>
                </c:pt>
                <c:pt idx="1084">
                  <c:v>368</c:v>
                </c:pt>
                <c:pt idx="1085">
                  <c:v>367</c:v>
                </c:pt>
                <c:pt idx="1086">
                  <c:v>368</c:v>
                </c:pt>
                <c:pt idx="1087">
                  <c:v>368</c:v>
                </c:pt>
                <c:pt idx="1088">
                  <c:v>366</c:v>
                </c:pt>
                <c:pt idx="1089">
                  <c:v>371</c:v>
                </c:pt>
                <c:pt idx="1090">
                  <c:v>364</c:v>
                </c:pt>
                <c:pt idx="1091">
                  <c:v>367</c:v>
                </c:pt>
                <c:pt idx="1092">
                  <c:v>369</c:v>
                </c:pt>
                <c:pt idx="1093">
                  <c:v>367</c:v>
                </c:pt>
                <c:pt idx="1094">
                  <c:v>364</c:v>
                </c:pt>
                <c:pt idx="1095">
                  <c:v>365</c:v>
                </c:pt>
                <c:pt idx="1096">
                  <c:v>366</c:v>
                </c:pt>
                <c:pt idx="1097">
                  <c:v>371</c:v>
                </c:pt>
                <c:pt idx="1098">
                  <c:v>367</c:v>
                </c:pt>
                <c:pt idx="1099">
                  <c:v>370</c:v>
                </c:pt>
                <c:pt idx="1100">
                  <c:v>366</c:v>
                </c:pt>
                <c:pt idx="1101">
                  <c:v>363</c:v>
                </c:pt>
                <c:pt idx="1102">
                  <c:v>365</c:v>
                </c:pt>
                <c:pt idx="1103">
                  <c:v>369</c:v>
                </c:pt>
                <c:pt idx="1104">
                  <c:v>363</c:v>
                </c:pt>
                <c:pt idx="1105">
                  <c:v>371</c:v>
                </c:pt>
                <c:pt idx="1106">
                  <c:v>370</c:v>
                </c:pt>
                <c:pt idx="1107">
                  <c:v>366</c:v>
                </c:pt>
                <c:pt idx="1108">
                  <c:v>371</c:v>
                </c:pt>
                <c:pt idx="1109">
                  <c:v>364</c:v>
                </c:pt>
                <c:pt idx="1110">
                  <c:v>371</c:v>
                </c:pt>
                <c:pt idx="1111">
                  <c:v>364</c:v>
                </c:pt>
                <c:pt idx="1112">
                  <c:v>369</c:v>
                </c:pt>
                <c:pt idx="1113">
                  <c:v>366</c:v>
                </c:pt>
                <c:pt idx="1114">
                  <c:v>366</c:v>
                </c:pt>
                <c:pt idx="1115">
                  <c:v>367</c:v>
                </c:pt>
                <c:pt idx="1116">
                  <c:v>361</c:v>
                </c:pt>
                <c:pt idx="1117">
                  <c:v>362</c:v>
                </c:pt>
                <c:pt idx="1118">
                  <c:v>367</c:v>
                </c:pt>
                <c:pt idx="1119">
                  <c:v>366</c:v>
                </c:pt>
                <c:pt idx="1120">
                  <c:v>371</c:v>
                </c:pt>
                <c:pt idx="1121">
                  <c:v>366</c:v>
                </c:pt>
                <c:pt idx="1122">
                  <c:v>366</c:v>
                </c:pt>
                <c:pt idx="1123">
                  <c:v>365</c:v>
                </c:pt>
                <c:pt idx="1124">
                  <c:v>367</c:v>
                </c:pt>
                <c:pt idx="1125">
                  <c:v>370</c:v>
                </c:pt>
                <c:pt idx="1126">
                  <c:v>367</c:v>
                </c:pt>
                <c:pt idx="1127">
                  <c:v>366</c:v>
                </c:pt>
                <c:pt idx="1128">
                  <c:v>366</c:v>
                </c:pt>
                <c:pt idx="1129">
                  <c:v>370</c:v>
                </c:pt>
                <c:pt idx="1130">
                  <c:v>372</c:v>
                </c:pt>
                <c:pt idx="1131">
                  <c:v>365</c:v>
                </c:pt>
                <c:pt idx="1132">
                  <c:v>368</c:v>
                </c:pt>
                <c:pt idx="1133">
                  <c:v>367</c:v>
                </c:pt>
                <c:pt idx="1134">
                  <c:v>367</c:v>
                </c:pt>
                <c:pt idx="1135">
                  <c:v>366</c:v>
                </c:pt>
                <c:pt idx="1136">
                  <c:v>369</c:v>
                </c:pt>
                <c:pt idx="1137">
                  <c:v>364</c:v>
                </c:pt>
                <c:pt idx="1138">
                  <c:v>363</c:v>
                </c:pt>
                <c:pt idx="1139">
                  <c:v>366</c:v>
                </c:pt>
                <c:pt idx="1140">
                  <c:v>368</c:v>
                </c:pt>
                <c:pt idx="1141">
                  <c:v>368</c:v>
                </c:pt>
                <c:pt idx="1142">
                  <c:v>364</c:v>
                </c:pt>
                <c:pt idx="1143">
                  <c:v>366</c:v>
                </c:pt>
                <c:pt idx="1144">
                  <c:v>370</c:v>
                </c:pt>
                <c:pt idx="1145">
                  <c:v>368</c:v>
                </c:pt>
                <c:pt idx="1146">
                  <c:v>367</c:v>
                </c:pt>
                <c:pt idx="1147">
                  <c:v>367</c:v>
                </c:pt>
                <c:pt idx="1148">
                  <c:v>369</c:v>
                </c:pt>
                <c:pt idx="1149">
                  <c:v>363</c:v>
                </c:pt>
                <c:pt idx="1150">
                  <c:v>366</c:v>
                </c:pt>
                <c:pt idx="1151">
                  <c:v>365</c:v>
                </c:pt>
                <c:pt idx="1152">
                  <c:v>365</c:v>
                </c:pt>
                <c:pt idx="1153">
                  <c:v>366</c:v>
                </c:pt>
                <c:pt idx="1154">
                  <c:v>365</c:v>
                </c:pt>
                <c:pt idx="1155">
                  <c:v>365</c:v>
                </c:pt>
                <c:pt idx="1156">
                  <c:v>367</c:v>
                </c:pt>
                <c:pt idx="1157">
                  <c:v>367</c:v>
                </c:pt>
                <c:pt idx="1158">
                  <c:v>369</c:v>
                </c:pt>
                <c:pt idx="1159">
                  <c:v>364</c:v>
                </c:pt>
                <c:pt idx="1160">
                  <c:v>365</c:v>
                </c:pt>
                <c:pt idx="1161">
                  <c:v>363</c:v>
                </c:pt>
                <c:pt idx="1162">
                  <c:v>367</c:v>
                </c:pt>
                <c:pt idx="1163">
                  <c:v>364</c:v>
                </c:pt>
                <c:pt idx="1164">
                  <c:v>371</c:v>
                </c:pt>
                <c:pt idx="1165">
                  <c:v>366</c:v>
                </c:pt>
                <c:pt idx="1166">
                  <c:v>366</c:v>
                </c:pt>
                <c:pt idx="1167">
                  <c:v>365</c:v>
                </c:pt>
                <c:pt idx="1168">
                  <c:v>369</c:v>
                </c:pt>
                <c:pt idx="1169">
                  <c:v>364</c:v>
                </c:pt>
                <c:pt idx="1170">
                  <c:v>369</c:v>
                </c:pt>
                <c:pt idx="1171">
                  <c:v>369</c:v>
                </c:pt>
                <c:pt idx="1172">
                  <c:v>367</c:v>
                </c:pt>
                <c:pt idx="1173">
                  <c:v>368</c:v>
                </c:pt>
                <c:pt idx="1174">
                  <c:v>363</c:v>
                </c:pt>
                <c:pt idx="1175">
                  <c:v>364</c:v>
                </c:pt>
                <c:pt idx="1176">
                  <c:v>370</c:v>
                </c:pt>
                <c:pt idx="1177">
                  <c:v>369</c:v>
                </c:pt>
                <c:pt idx="1178">
                  <c:v>368</c:v>
                </c:pt>
                <c:pt idx="1179">
                  <c:v>364</c:v>
                </c:pt>
                <c:pt idx="1180">
                  <c:v>369</c:v>
                </c:pt>
                <c:pt idx="1181">
                  <c:v>367</c:v>
                </c:pt>
                <c:pt idx="1182">
                  <c:v>372</c:v>
                </c:pt>
                <c:pt idx="1183">
                  <c:v>362</c:v>
                </c:pt>
                <c:pt idx="1184">
                  <c:v>367</c:v>
                </c:pt>
                <c:pt idx="1185">
                  <c:v>366</c:v>
                </c:pt>
                <c:pt idx="1186">
                  <c:v>369</c:v>
                </c:pt>
                <c:pt idx="1187">
                  <c:v>366</c:v>
                </c:pt>
                <c:pt idx="1188">
                  <c:v>361</c:v>
                </c:pt>
                <c:pt idx="1189">
                  <c:v>368</c:v>
                </c:pt>
                <c:pt idx="1190">
                  <c:v>367</c:v>
                </c:pt>
                <c:pt idx="1191">
                  <c:v>368</c:v>
                </c:pt>
                <c:pt idx="1192">
                  <c:v>364</c:v>
                </c:pt>
                <c:pt idx="1193">
                  <c:v>363</c:v>
                </c:pt>
                <c:pt idx="1194">
                  <c:v>369</c:v>
                </c:pt>
                <c:pt idx="1195">
                  <c:v>365</c:v>
                </c:pt>
                <c:pt idx="1196">
                  <c:v>369</c:v>
                </c:pt>
                <c:pt idx="1197">
                  <c:v>364</c:v>
                </c:pt>
                <c:pt idx="1198">
                  <c:v>373</c:v>
                </c:pt>
                <c:pt idx="1199">
                  <c:v>363</c:v>
                </c:pt>
                <c:pt idx="1200">
                  <c:v>369</c:v>
                </c:pt>
                <c:pt idx="1201">
                  <c:v>365</c:v>
                </c:pt>
                <c:pt idx="1202">
                  <c:v>363</c:v>
                </c:pt>
                <c:pt idx="1203">
                  <c:v>366</c:v>
                </c:pt>
                <c:pt idx="1204">
                  <c:v>364</c:v>
                </c:pt>
                <c:pt idx="1205">
                  <c:v>366</c:v>
                </c:pt>
                <c:pt idx="1206">
                  <c:v>366</c:v>
                </c:pt>
                <c:pt idx="1207">
                  <c:v>366</c:v>
                </c:pt>
                <c:pt idx="1208">
                  <c:v>367</c:v>
                </c:pt>
                <c:pt idx="1209">
                  <c:v>366</c:v>
                </c:pt>
                <c:pt idx="1210">
                  <c:v>366</c:v>
                </c:pt>
                <c:pt idx="1211">
                  <c:v>368</c:v>
                </c:pt>
                <c:pt idx="1212">
                  <c:v>366</c:v>
                </c:pt>
                <c:pt idx="1213">
                  <c:v>370</c:v>
                </c:pt>
                <c:pt idx="1214">
                  <c:v>366</c:v>
                </c:pt>
                <c:pt idx="1215">
                  <c:v>365</c:v>
                </c:pt>
                <c:pt idx="1216">
                  <c:v>368</c:v>
                </c:pt>
                <c:pt idx="1217">
                  <c:v>364</c:v>
                </c:pt>
                <c:pt idx="1218">
                  <c:v>368</c:v>
                </c:pt>
                <c:pt idx="1219">
                  <c:v>366</c:v>
                </c:pt>
                <c:pt idx="1220">
                  <c:v>364</c:v>
                </c:pt>
                <c:pt idx="1221">
                  <c:v>368</c:v>
                </c:pt>
                <c:pt idx="1222">
                  <c:v>366</c:v>
                </c:pt>
                <c:pt idx="1223">
                  <c:v>367</c:v>
                </c:pt>
                <c:pt idx="1224">
                  <c:v>365</c:v>
                </c:pt>
                <c:pt idx="1225">
                  <c:v>366</c:v>
                </c:pt>
                <c:pt idx="1226">
                  <c:v>369</c:v>
                </c:pt>
                <c:pt idx="1227">
                  <c:v>367</c:v>
                </c:pt>
                <c:pt idx="1228">
                  <c:v>363</c:v>
                </c:pt>
                <c:pt idx="1229">
                  <c:v>362</c:v>
                </c:pt>
                <c:pt idx="1230">
                  <c:v>367</c:v>
                </c:pt>
                <c:pt idx="1231">
                  <c:v>367</c:v>
                </c:pt>
                <c:pt idx="1232">
                  <c:v>363</c:v>
                </c:pt>
                <c:pt idx="1233">
                  <c:v>364</c:v>
                </c:pt>
                <c:pt idx="1234">
                  <c:v>370</c:v>
                </c:pt>
                <c:pt idx="1235">
                  <c:v>369</c:v>
                </c:pt>
                <c:pt idx="1236">
                  <c:v>365</c:v>
                </c:pt>
                <c:pt idx="1237">
                  <c:v>362</c:v>
                </c:pt>
                <c:pt idx="1238">
                  <c:v>366</c:v>
                </c:pt>
                <c:pt idx="1239">
                  <c:v>367</c:v>
                </c:pt>
                <c:pt idx="1240">
                  <c:v>372</c:v>
                </c:pt>
                <c:pt idx="1241">
                  <c:v>370</c:v>
                </c:pt>
                <c:pt idx="1242">
                  <c:v>367</c:v>
                </c:pt>
                <c:pt idx="1243">
                  <c:v>361</c:v>
                </c:pt>
                <c:pt idx="1244">
                  <c:v>366</c:v>
                </c:pt>
                <c:pt idx="1245">
                  <c:v>364</c:v>
                </c:pt>
                <c:pt idx="1246">
                  <c:v>364</c:v>
                </c:pt>
                <c:pt idx="1247">
                  <c:v>367</c:v>
                </c:pt>
                <c:pt idx="1248">
                  <c:v>368</c:v>
                </c:pt>
                <c:pt idx="1249">
                  <c:v>365</c:v>
                </c:pt>
                <c:pt idx="1250">
                  <c:v>367</c:v>
                </c:pt>
                <c:pt idx="1251">
                  <c:v>369</c:v>
                </c:pt>
                <c:pt idx="1252">
                  <c:v>363</c:v>
                </c:pt>
                <c:pt idx="1253">
                  <c:v>369</c:v>
                </c:pt>
                <c:pt idx="1254">
                  <c:v>366</c:v>
                </c:pt>
                <c:pt idx="1255">
                  <c:v>367</c:v>
                </c:pt>
                <c:pt idx="1256">
                  <c:v>362</c:v>
                </c:pt>
                <c:pt idx="1257">
                  <c:v>363</c:v>
                </c:pt>
                <c:pt idx="1258">
                  <c:v>367</c:v>
                </c:pt>
                <c:pt idx="1259">
                  <c:v>365</c:v>
                </c:pt>
                <c:pt idx="1260">
                  <c:v>365</c:v>
                </c:pt>
                <c:pt idx="1261">
                  <c:v>369</c:v>
                </c:pt>
                <c:pt idx="1262">
                  <c:v>368</c:v>
                </c:pt>
                <c:pt idx="1263">
                  <c:v>369</c:v>
                </c:pt>
                <c:pt idx="1264">
                  <c:v>370</c:v>
                </c:pt>
                <c:pt idx="1265">
                  <c:v>367</c:v>
                </c:pt>
                <c:pt idx="1266">
                  <c:v>369</c:v>
                </c:pt>
                <c:pt idx="1267">
                  <c:v>362</c:v>
                </c:pt>
                <c:pt idx="1268">
                  <c:v>369</c:v>
                </c:pt>
                <c:pt idx="1269">
                  <c:v>365</c:v>
                </c:pt>
                <c:pt idx="1270">
                  <c:v>364</c:v>
                </c:pt>
                <c:pt idx="1271">
                  <c:v>367</c:v>
                </c:pt>
                <c:pt idx="1272">
                  <c:v>364</c:v>
                </c:pt>
                <c:pt idx="1273">
                  <c:v>365</c:v>
                </c:pt>
                <c:pt idx="1274">
                  <c:v>368</c:v>
                </c:pt>
                <c:pt idx="1275">
                  <c:v>364</c:v>
                </c:pt>
                <c:pt idx="1276">
                  <c:v>366</c:v>
                </c:pt>
                <c:pt idx="1277">
                  <c:v>363</c:v>
                </c:pt>
                <c:pt idx="1278">
                  <c:v>368</c:v>
                </c:pt>
                <c:pt idx="1279">
                  <c:v>362</c:v>
                </c:pt>
                <c:pt idx="1280">
                  <c:v>370</c:v>
                </c:pt>
                <c:pt idx="1281">
                  <c:v>366</c:v>
                </c:pt>
                <c:pt idx="1282">
                  <c:v>364</c:v>
                </c:pt>
                <c:pt idx="1283">
                  <c:v>368</c:v>
                </c:pt>
                <c:pt idx="1284">
                  <c:v>364</c:v>
                </c:pt>
                <c:pt idx="1285">
                  <c:v>369</c:v>
                </c:pt>
                <c:pt idx="1286">
                  <c:v>364</c:v>
                </c:pt>
                <c:pt idx="1287">
                  <c:v>367</c:v>
                </c:pt>
                <c:pt idx="1288">
                  <c:v>365</c:v>
                </c:pt>
                <c:pt idx="1289">
                  <c:v>366</c:v>
                </c:pt>
                <c:pt idx="1290">
                  <c:v>366</c:v>
                </c:pt>
                <c:pt idx="1291">
                  <c:v>367</c:v>
                </c:pt>
                <c:pt idx="1292">
                  <c:v>362</c:v>
                </c:pt>
                <c:pt idx="1293">
                  <c:v>364</c:v>
                </c:pt>
                <c:pt idx="1294">
                  <c:v>365</c:v>
                </c:pt>
                <c:pt idx="1295">
                  <c:v>365</c:v>
                </c:pt>
                <c:pt idx="1296">
                  <c:v>366</c:v>
                </c:pt>
                <c:pt idx="1297">
                  <c:v>367</c:v>
                </c:pt>
                <c:pt idx="1298">
                  <c:v>367</c:v>
                </c:pt>
                <c:pt idx="1299">
                  <c:v>364</c:v>
                </c:pt>
                <c:pt idx="1300">
                  <c:v>362</c:v>
                </c:pt>
                <c:pt idx="1301">
                  <c:v>365</c:v>
                </c:pt>
                <c:pt idx="1302">
                  <c:v>365</c:v>
                </c:pt>
                <c:pt idx="1303">
                  <c:v>364</c:v>
                </c:pt>
                <c:pt idx="1304">
                  <c:v>371</c:v>
                </c:pt>
                <c:pt idx="1305">
                  <c:v>363</c:v>
                </c:pt>
                <c:pt idx="1306">
                  <c:v>372</c:v>
                </c:pt>
                <c:pt idx="1307">
                  <c:v>363</c:v>
                </c:pt>
                <c:pt idx="1308">
                  <c:v>364</c:v>
                </c:pt>
                <c:pt idx="1309">
                  <c:v>369</c:v>
                </c:pt>
                <c:pt idx="1310">
                  <c:v>371</c:v>
                </c:pt>
                <c:pt idx="1311">
                  <c:v>363</c:v>
                </c:pt>
                <c:pt idx="1312">
                  <c:v>370</c:v>
                </c:pt>
                <c:pt idx="1313">
                  <c:v>363</c:v>
                </c:pt>
                <c:pt idx="1314">
                  <c:v>366</c:v>
                </c:pt>
                <c:pt idx="1315">
                  <c:v>367</c:v>
                </c:pt>
                <c:pt idx="1316">
                  <c:v>363</c:v>
                </c:pt>
                <c:pt idx="1317">
                  <c:v>371</c:v>
                </c:pt>
                <c:pt idx="1318">
                  <c:v>367</c:v>
                </c:pt>
                <c:pt idx="1319">
                  <c:v>368</c:v>
                </c:pt>
                <c:pt idx="1320">
                  <c:v>364</c:v>
                </c:pt>
                <c:pt idx="1321">
                  <c:v>364</c:v>
                </c:pt>
                <c:pt idx="1322">
                  <c:v>363</c:v>
                </c:pt>
                <c:pt idx="1323">
                  <c:v>366</c:v>
                </c:pt>
                <c:pt idx="1324">
                  <c:v>366</c:v>
                </c:pt>
                <c:pt idx="1325">
                  <c:v>365</c:v>
                </c:pt>
                <c:pt idx="1326">
                  <c:v>367</c:v>
                </c:pt>
                <c:pt idx="1327">
                  <c:v>367</c:v>
                </c:pt>
                <c:pt idx="1328">
                  <c:v>370</c:v>
                </c:pt>
                <c:pt idx="1329">
                  <c:v>366</c:v>
                </c:pt>
                <c:pt idx="1330">
                  <c:v>364</c:v>
                </c:pt>
                <c:pt idx="1331">
                  <c:v>365</c:v>
                </c:pt>
                <c:pt idx="1332">
                  <c:v>367</c:v>
                </c:pt>
                <c:pt idx="1333">
                  <c:v>370</c:v>
                </c:pt>
                <c:pt idx="1334">
                  <c:v>364</c:v>
                </c:pt>
                <c:pt idx="1335">
                  <c:v>369</c:v>
                </c:pt>
                <c:pt idx="1336">
                  <c:v>364</c:v>
                </c:pt>
                <c:pt idx="1337">
                  <c:v>365</c:v>
                </c:pt>
                <c:pt idx="1338">
                  <c:v>369</c:v>
                </c:pt>
                <c:pt idx="1339">
                  <c:v>366</c:v>
                </c:pt>
                <c:pt idx="1340">
                  <c:v>369</c:v>
                </c:pt>
                <c:pt idx="1341">
                  <c:v>364</c:v>
                </c:pt>
                <c:pt idx="1342">
                  <c:v>365</c:v>
                </c:pt>
                <c:pt idx="1343">
                  <c:v>365</c:v>
                </c:pt>
                <c:pt idx="1344">
                  <c:v>365</c:v>
                </c:pt>
                <c:pt idx="1345">
                  <c:v>363</c:v>
                </c:pt>
                <c:pt idx="1346">
                  <c:v>367</c:v>
                </c:pt>
                <c:pt idx="1347">
                  <c:v>364</c:v>
                </c:pt>
                <c:pt idx="1348">
                  <c:v>369</c:v>
                </c:pt>
                <c:pt idx="1349">
                  <c:v>367</c:v>
                </c:pt>
                <c:pt idx="1350">
                  <c:v>368</c:v>
                </c:pt>
                <c:pt idx="1351">
                  <c:v>361</c:v>
                </c:pt>
                <c:pt idx="1352">
                  <c:v>368</c:v>
                </c:pt>
                <c:pt idx="1353">
                  <c:v>365</c:v>
                </c:pt>
                <c:pt idx="1354">
                  <c:v>363</c:v>
                </c:pt>
                <c:pt idx="1355">
                  <c:v>368</c:v>
                </c:pt>
                <c:pt idx="1356">
                  <c:v>366</c:v>
                </c:pt>
                <c:pt idx="1357">
                  <c:v>364</c:v>
                </c:pt>
                <c:pt idx="1358">
                  <c:v>362</c:v>
                </c:pt>
                <c:pt idx="1359">
                  <c:v>366</c:v>
                </c:pt>
                <c:pt idx="1360">
                  <c:v>365</c:v>
                </c:pt>
                <c:pt idx="1361">
                  <c:v>368</c:v>
                </c:pt>
                <c:pt idx="1362">
                  <c:v>365</c:v>
                </c:pt>
                <c:pt idx="1363">
                  <c:v>365</c:v>
                </c:pt>
                <c:pt idx="1364">
                  <c:v>362</c:v>
                </c:pt>
                <c:pt idx="1365">
                  <c:v>365</c:v>
                </c:pt>
                <c:pt idx="1366">
                  <c:v>364</c:v>
                </c:pt>
                <c:pt idx="1367">
                  <c:v>365</c:v>
                </c:pt>
                <c:pt idx="1368">
                  <c:v>366</c:v>
                </c:pt>
                <c:pt idx="1369">
                  <c:v>364</c:v>
                </c:pt>
                <c:pt idx="1370">
                  <c:v>367</c:v>
                </c:pt>
                <c:pt idx="1371">
                  <c:v>366</c:v>
                </c:pt>
                <c:pt idx="1372">
                  <c:v>367</c:v>
                </c:pt>
                <c:pt idx="1373">
                  <c:v>367</c:v>
                </c:pt>
                <c:pt idx="1374">
                  <c:v>367</c:v>
                </c:pt>
                <c:pt idx="1375">
                  <c:v>369</c:v>
                </c:pt>
                <c:pt idx="1376">
                  <c:v>369</c:v>
                </c:pt>
                <c:pt idx="1377">
                  <c:v>365</c:v>
                </c:pt>
                <c:pt idx="1378">
                  <c:v>363</c:v>
                </c:pt>
                <c:pt idx="1379">
                  <c:v>364</c:v>
                </c:pt>
                <c:pt idx="1380">
                  <c:v>364</c:v>
                </c:pt>
                <c:pt idx="1381">
                  <c:v>365</c:v>
                </c:pt>
                <c:pt idx="1382">
                  <c:v>365</c:v>
                </c:pt>
                <c:pt idx="1383">
                  <c:v>367</c:v>
                </c:pt>
                <c:pt idx="1384">
                  <c:v>364</c:v>
                </c:pt>
                <c:pt idx="1385">
                  <c:v>366</c:v>
                </c:pt>
                <c:pt idx="1386">
                  <c:v>365</c:v>
                </c:pt>
                <c:pt idx="1387">
                  <c:v>366</c:v>
                </c:pt>
                <c:pt idx="1388">
                  <c:v>364</c:v>
                </c:pt>
                <c:pt idx="1389">
                  <c:v>365</c:v>
                </c:pt>
                <c:pt idx="1390">
                  <c:v>372</c:v>
                </c:pt>
                <c:pt idx="1391">
                  <c:v>364</c:v>
                </c:pt>
                <c:pt idx="1392">
                  <c:v>363</c:v>
                </c:pt>
                <c:pt idx="1393">
                  <c:v>365</c:v>
                </c:pt>
                <c:pt idx="1394">
                  <c:v>362</c:v>
                </c:pt>
                <c:pt idx="1395">
                  <c:v>365</c:v>
                </c:pt>
                <c:pt idx="1396">
                  <c:v>366</c:v>
                </c:pt>
                <c:pt idx="1397">
                  <c:v>366</c:v>
                </c:pt>
                <c:pt idx="1398">
                  <c:v>363</c:v>
                </c:pt>
                <c:pt idx="1399">
                  <c:v>366</c:v>
                </c:pt>
                <c:pt idx="1400">
                  <c:v>369</c:v>
                </c:pt>
                <c:pt idx="1401">
                  <c:v>365</c:v>
                </c:pt>
                <c:pt idx="1402">
                  <c:v>367</c:v>
                </c:pt>
                <c:pt idx="1403">
                  <c:v>366</c:v>
                </c:pt>
                <c:pt idx="1404">
                  <c:v>365</c:v>
                </c:pt>
                <c:pt idx="1405">
                  <c:v>370</c:v>
                </c:pt>
                <c:pt idx="1406">
                  <c:v>367</c:v>
                </c:pt>
                <c:pt idx="1407">
                  <c:v>368</c:v>
                </c:pt>
                <c:pt idx="1408">
                  <c:v>365</c:v>
                </c:pt>
                <c:pt idx="1409">
                  <c:v>370</c:v>
                </c:pt>
                <c:pt idx="1410">
                  <c:v>368</c:v>
                </c:pt>
                <c:pt idx="1411">
                  <c:v>363</c:v>
                </c:pt>
                <c:pt idx="1412">
                  <c:v>364</c:v>
                </c:pt>
                <c:pt idx="1413">
                  <c:v>366</c:v>
                </c:pt>
                <c:pt idx="1414">
                  <c:v>364</c:v>
                </c:pt>
                <c:pt idx="1415">
                  <c:v>365</c:v>
                </c:pt>
                <c:pt idx="1416">
                  <c:v>363</c:v>
                </c:pt>
                <c:pt idx="1417">
                  <c:v>365</c:v>
                </c:pt>
                <c:pt idx="1418">
                  <c:v>368</c:v>
                </c:pt>
                <c:pt idx="1419">
                  <c:v>363</c:v>
                </c:pt>
                <c:pt idx="1420">
                  <c:v>366</c:v>
                </c:pt>
                <c:pt idx="1421">
                  <c:v>370</c:v>
                </c:pt>
                <c:pt idx="1422">
                  <c:v>365</c:v>
                </c:pt>
                <c:pt idx="1423">
                  <c:v>368</c:v>
                </c:pt>
                <c:pt idx="1424">
                  <c:v>364</c:v>
                </c:pt>
                <c:pt idx="1425">
                  <c:v>365</c:v>
                </c:pt>
                <c:pt idx="1426">
                  <c:v>370</c:v>
                </c:pt>
                <c:pt idx="1427">
                  <c:v>363</c:v>
                </c:pt>
                <c:pt idx="1428">
                  <c:v>366</c:v>
                </c:pt>
                <c:pt idx="1429">
                  <c:v>365</c:v>
                </c:pt>
                <c:pt idx="1430">
                  <c:v>362</c:v>
                </c:pt>
                <c:pt idx="1431">
                  <c:v>372</c:v>
                </c:pt>
                <c:pt idx="1432">
                  <c:v>366</c:v>
                </c:pt>
                <c:pt idx="1433">
                  <c:v>365</c:v>
                </c:pt>
                <c:pt idx="1434">
                  <c:v>362</c:v>
                </c:pt>
                <c:pt idx="1435">
                  <c:v>366</c:v>
                </c:pt>
                <c:pt idx="1436">
                  <c:v>366</c:v>
                </c:pt>
                <c:pt idx="1437">
                  <c:v>364</c:v>
                </c:pt>
                <c:pt idx="1438">
                  <c:v>366</c:v>
                </c:pt>
                <c:pt idx="1439">
                  <c:v>368</c:v>
                </c:pt>
                <c:pt idx="1440">
                  <c:v>364</c:v>
                </c:pt>
                <c:pt idx="1441">
                  <c:v>365</c:v>
                </c:pt>
                <c:pt idx="1442">
                  <c:v>365</c:v>
                </c:pt>
                <c:pt idx="1443">
                  <c:v>368</c:v>
                </c:pt>
                <c:pt idx="1444">
                  <c:v>366</c:v>
                </c:pt>
                <c:pt idx="1445">
                  <c:v>365</c:v>
                </c:pt>
                <c:pt idx="1446">
                  <c:v>367</c:v>
                </c:pt>
                <c:pt idx="1447">
                  <c:v>362</c:v>
                </c:pt>
                <c:pt idx="1448">
                  <c:v>367</c:v>
                </c:pt>
                <c:pt idx="1449">
                  <c:v>362</c:v>
                </c:pt>
                <c:pt idx="1450">
                  <c:v>366</c:v>
                </c:pt>
                <c:pt idx="1451">
                  <c:v>367</c:v>
                </c:pt>
                <c:pt idx="1452">
                  <c:v>365</c:v>
                </c:pt>
                <c:pt idx="1453">
                  <c:v>366</c:v>
                </c:pt>
                <c:pt idx="1454">
                  <c:v>370</c:v>
                </c:pt>
                <c:pt idx="1455">
                  <c:v>365</c:v>
                </c:pt>
                <c:pt idx="1456">
                  <c:v>365</c:v>
                </c:pt>
                <c:pt idx="1457">
                  <c:v>366</c:v>
                </c:pt>
                <c:pt idx="1458">
                  <c:v>364</c:v>
                </c:pt>
                <c:pt idx="1459">
                  <c:v>365</c:v>
                </c:pt>
                <c:pt idx="1460">
                  <c:v>367</c:v>
                </c:pt>
                <c:pt idx="1461">
                  <c:v>365</c:v>
                </c:pt>
                <c:pt idx="1462">
                  <c:v>371</c:v>
                </c:pt>
                <c:pt idx="1463">
                  <c:v>368</c:v>
                </c:pt>
                <c:pt idx="1464">
                  <c:v>366</c:v>
                </c:pt>
                <c:pt idx="1465">
                  <c:v>367</c:v>
                </c:pt>
                <c:pt idx="1466">
                  <c:v>363</c:v>
                </c:pt>
                <c:pt idx="1467">
                  <c:v>367</c:v>
                </c:pt>
                <c:pt idx="1468">
                  <c:v>363</c:v>
                </c:pt>
                <c:pt idx="1469">
                  <c:v>365</c:v>
                </c:pt>
                <c:pt idx="1470">
                  <c:v>367</c:v>
                </c:pt>
                <c:pt idx="1471">
                  <c:v>364</c:v>
                </c:pt>
                <c:pt idx="1472">
                  <c:v>361</c:v>
                </c:pt>
                <c:pt idx="1473">
                  <c:v>367</c:v>
                </c:pt>
                <c:pt idx="1474">
                  <c:v>364</c:v>
                </c:pt>
                <c:pt idx="1475">
                  <c:v>368</c:v>
                </c:pt>
                <c:pt idx="1476">
                  <c:v>363</c:v>
                </c:pt>
                <c:pt idx="1477">
                  <c:v>362</c:v>
                </c:pt>
                <c:pt idx="1478">
                  <c:v>363</c:v>
                </c:pt>
                <c:pt idx="1479">
                  <c:v>367</c:v>
                </c:pt>
                <c:pt idx="1480">
                  <c:v>367</c:v>
                </c:pt>
                <c:pt idx="1481">
                  <c:v>364</c:v>
                </c:pt>
                <c:pt idx="1482">
                  <c:v>368</c:v>
                </c:pt>
                <c:pt idx="1483">
                  <c:v>363</c:v>
                </c:pt>
                <c:pt idx="1484">
                  <c:v>366</c:v>
                </c:pt>
                <c:pt idx="1485">
                  <c:v>368</c:v>
                </c:pt>
                <c:pt idx="1486">
                  <c:v>364</c:v>
                </c:pt>
                <c:pt idx="1487">
                  <c:v>364</c:v>
                </c:pt>
                <c:pt idx="1488">
                  <c:v>362</c:v>
                </c:pt>
                <c:pt idx="1489">
                  <c:v>362</c:v>
                </c:pt>
                <c:pt idx="1490">
                  <c:v>367</c:v>
                </c:pt>
                <c:pt idx="1491">
                  <c:v>366</c:v>
                </c:pt>
                <c:pt idx="1492">
                  <c:v>366</c:v>
                </c:pt>
                <c:pt idx="1493">
                  <c:v>363</c:v>
                </c:pt>
                <c:pt idx="1494">
                  <c:v>366</c:v>
                </c:pt>
                <c:pt idx="1495">
                  <c:v>366</c:v>
                </c:pt>
                <c:pt idx="1496">
                  <c:v>364</c:v>
                </c:pt>
                <c:pt idx="1497">
                  <c:v>367</c:v>
                </c:pt>
                <c:pt idx="1498">
                  <c:v>364</c:v>
                </c:pt>
                <c:pt idx="1499">
                  <c:v>361</c:v>
                </c:pt>
                <c:pt idx="1500">
                  <c:v>369</c:v>
                </c:pt>
                <c:pt idx="1501">
                  <c:v>366</c:v>
                </c:pt>
                <c:pt idx="1502">
                  <c:v>365</c:v>
                </c:pt>
                <c:pt idx="1503">
                  <c:v>366</c:v>
                </c:pt>
                <c:pt idx="1504">
                  <c:v>364</c:v>
                </c:pt>
                <c:pt idx="1505">
                  <c:v>364</c:v>
                </c:pt>
                <c:pt idx="1506">
                  <c:v>365</c:v>
                </c:pt>
                <c:pt idx="1507">
                  <c:v>362</c:v>
                </c:pt>
                <c:pt idx="1508">
                  <c:v>362</c:v>
                </c:pt>
                <c:pt idx="1509">
                  <c:v>368</c:v>
                </c:pt>
                <c:pt idx="1510">
                  <c:v>363</c:v>
                </c:pt>
                <c:pt idx="1511">
                  <c:v>365</c:v>
                </c:pt>
                <c:pt idx="1512">
                  <c:v>370</c:v>
                </c:pt>
                <c:pt idx="1513">
                  <c:v>363</c:v>
                </c:pt>
                <c:pt idx="1514">
                  <c:v>362</c:v>
                </c:pt>
                <c:pt idx="1515">
                  <c:v>369</c:v>
                </c:pt>
                <c:pt idx="1516">
                  <c:v>367</c:v>
                </c:pt>
                <c:pt idx="1517">
                  <c:v>363</c:v>
                </c:pt>
                <c:pt idx="1518">
                  <c:v>363</c:v>
                </c:pt>
                <c:pt idx="1519">
                  <c:v>368</c:v>
                </c:pt>
                <c:pt idx="1520">
                  <c:v>364</c:v>
                </c:pt>
                <c:pt idx="1521">
                  <c:v>362</c:v>
                </c:pt>
                <c:pt idx="1522">
                  <c:v>362</c:v>
                </c:pt>
                <c:pt idx="1523">
                  <c:v>368</c:v>
                </c:pt>
                <c:pt idx="1524">
                  <c:v>367</c:v>
                </c:pt>
                <c:pt idx="1525">
                  <c:v>367</c:v>
                </c:pt>
                <c:pt idx="1526">
                  <c:v>364</c:v>
                </c:pt>
                <c:pt idx="1527">
                  <c:v>365</c:v>
                </c:pt>
                <c:pt idx="1528">
                  <c:v>367</c:v>
                </c:pt>
                <c:pt idx="1529">
                  <c:v>364</c:v>
                </c:pt>
                <c:pt idx="1530">
                  <c:v>366</c:v>
                </c:pt>
                <c:pt idx="1531">
                  <c:v>365</c:v>
                </c:pt>
                <c:pt idx="1532">
                  <c:v>364</c:v>
                </c:pt>
                <c:pt idx="1533">
                  <c:v>365</c:v>
                </c:pt>
                <c:pt idx="1534">
                  <c:v>367</c:v>
                </c:pt>
                <c:pt idx="1535">
                  <c:v>364</c:v>
                </c:pt>
                <c:pt idx="1536">
                  <c:v>365</c:v>
                </c:pt>
                <c:pt idx="1537">
                  <c:v>364</c:v>
                </c:pt>
                <c:pt idx="1538">
                  <c:v>367</c:v>
                </c:pt>
                <c:pt idx="1539">
                  <c:v>365</c:v>
                </c:pt>
                <c:pt idx="1540">
                  <c:v>366</c:v>
                </c:pt>
                <c:pt idx="1541">
                  <c:v>368</c:v>
                </c:pt>
                <c:pt idx="1542">
                  <c:v>365</c:v>
                </c:pt>
                <c:pt idx="1543">
                  <c:v>364</c:v>
                </c:pt>
                <c:pt idx="1544">
                  <c:v>365</c:v>
                </c:pt>
                <c:pt idx="1545">
                  <c:v>365</c:v>
                </c:pt>
                <c:pt idx="1546">
                  <c:v>363</c:v>
                </c:pt>
                <c:pt idx="1547">
                  <c:v>367</c:v>
                </c:pt>
                <c:pt idx="1548">
                  <c:v>366</c:v>
                </c:pt>
                <c:pt idx="1549">
                  <c:v>364</c:v>
                </c:pt>
                <c:pt idx="1550">
                  <c:v>361</c:v>
                </c:pt>
                <c:pt idx="1551">
                  <c:v>368</c:v>
                </c:pt>
                <c:pt idx="1552">
                  <c:v>370</c:v>
                </c:pt>
                <c:pt idx="1553">
                  <c:v>366</c:v>
                </c:pt>
                <c:pt idx="1554">
                  <c:v>365</c:v>
                </c:pt>
                <c:pt idx="1555">
                  <c:v>363</c:v>
                </c:pt>
                <c:pt idx="1556">
                  <c:v>363</c:v>
                </c:pt>
                <c:pt idx="1557">
                  <c:v>366</c:v>
                </c:pt>
                <c:pt idx="1558">
                  <c:v>365</c:v>
                </c:pt>
                <c:pt idx="1559">
                  <c:v>369</c:v>
                </c:pt>
                <c:pt idx="1560">
                  <c:v>366</c:v>
                </c:pt>
                <c:pt idx="1561">
                  <c:v>370</c:v>
                </c:pt>
                <c:pt idx="1562">
                  <c:v>367</c:v>
                </c:pt>
                <c:pt idx="1563">
                  <c:v>366</c:v>
                </c:pt>
                <c:pt idx="1564">
                  <c:v>363</c:v>
                </c:pt>
                <c:pt idx="1565">
                  <c:v>366</c:v>
                </c:pt>
                <c:pt idx="1566">
                  <c:v>363</c:v>
                </c:pt>
                <c:pt idx="1567">
                  <c:v>364</c:v>
                </c:pt>
                <c:pt idx="1568">
                  <c:v>367</c:v>
                </c:pt>
                <c:pt idx="1569">
                  <c:v>365</c:v>
                </c:pt>
                <c:pt idx="1570">
                  <c:v>367</c:v>
                </c:pt>
                <c:pt idx="1571">
                  <c:v>366</c:v>
                </c:pt>
                <c:pt idx="1572">
                  <c:v>370</c:v>
                </c:pt>
                <c:pt idx="1573">
                  <c:v>365</c:v>
                </c:pt>
                <c:pt idx="1574">
                  <c:v>369</c:v>
                </c:pt>
                <c:pt idx="1575">
                  <c:v>365</c:v>
                </c:pt>
                <c:pt idx="1576">
                  <c:v>367</c:v>
                </c:pt>
                <c:pt idx="1577">
                  <c:v>365</c:v>
                </c:pt>
                <c:pt idx="1578">
                  <c:v>362</c:v>
                </c:pt>
                <c:pt idx="1579">
                  <c:v>363</c:v>
                </c:pt>
                <c:pt idx="1580">
                  <c:v>364</c:v>
                </c:pt>
                <c:pt idx="1581">
                  <c:v>362</c:v>
                </c:pt>
                <c:pt idx="1582">
                  <c:v>363</c:v>
                </c:pt>
                <c:pt idx="1583">
                  <c:v>365</c:v>
                </c:pt>
                <c:pt idx="1584">
                  <c:v>365</c:v>
                </c:pt>
                <c:pt idx="1585">
                  <c:v>365</c:v>
                </c:pt>
                <c:pt idx="1586">
                  <c:v>364</c:v>
                </c:pt>
                <c:pt idx="1587">
                  <c:v>366</c:v>
                </c:pt>
                <c:pt idx="1588">
                  <c:v>366</c:v>
                </c:pt>
                <c:pt idx="1589">
                  <c:v>367</c:v>
                </c:pt>
                <c:pt idx="1590">
                  <c:v>363</c:v>
                </c:pt>
                <c:pt idx="1591">
                  <c:v>365</c:v>
                </c:pt>
                <c:pt idx="1592">
                  <c:v>364</c:v>
                </c:pt>
                <c:pt idx="1593">
                  <c:v>364</c:v>
                </c:pt>
                <c:pt idx="1594">
                  <c:v>368</c:v>
                </c:pt>
                <c:pt idx="1595">
                  <c:v>366</c:v>
                </c:pt>
                <c:pt idx="1596">
                  <c:v>364</c:v>
                </c:pt>
                <c:pt idx="1597">
                  <c:v>363</c:v>
                </c:pt>
                <c:pt idx="1598">
                  <c:v>364</c:v>
                </c:pt>
                <c:pt idx="1599">
                  <c:v>364</c:v>
                </c:pt>
                <c:pt idx="1600">
                  <c:v>365</c:v>
                </c:pt>
                <c:pt idx="1601">
                  <c:v>366</c:v>
                </c:pt>
                <c:pt idx="1602">
                  <c:v>361</c:v>
                </c:pt>
                <c:pt idx="1603">
                  <c:v>364</c:v>
                </c:pt>
                <c:pt idx="1604">
                  <c:v>366</c:v>
                </c:pt>
                <c:pt idx="1605">
                  <c:v>362</c:v>
                </c:pt>
                <c:pt idx="1606">
                  <c:v>364</c:v>
                </c:pt>
                <c:pt idx="1607">
                  <c:v>363</c:v>
                </c:pt>
                <c:pt idx="1608">
                  <c:v>368</c:v>
                </c:pt>
                <c:pt idx="1609">
                  <c:v>364</c:v>
                </c:pt>
                <c:pt idx="1610">
                  <c:v>363</c:v>
                </c:pt>
                <c:pt idx="1611">
                  <c:v>363</c:v>
                </c:pt>
                <c:pt idx="1612">
                  <c:v>367</c:v>
                </c:pt>
                <c:pt idx="1613">
                  <c:v>366</c:v>
                </c:pt>
                <c:pt idx="1614">
                  <c:v>367</c:v>
                </c:pt>
                <c:pt idx="1615">
                  <c:v>363</c:v>
                </c:pt>
                <c:pt idx="1616">
                  <c:v>369</c:v>
                </c:pt>
                <c:pt idx="1617">
                  <c:v>366</c:v>
                </c:pt>
                <c:pt idx="1618">
                  <c:v>372</c:v>
                </c:pt>
                <c:pt idx="1619">
                  <c:v>363</c:v>
                </c:pt>
                <c:pt idx="1620">
                  <c:v>365</c:v>
                </c:pt>
                <c:pt idx="1621">
                  <c:v>367</c:v>
                </c:pt>
                <c:pt idx="1622">
                  <c:v>363</c:v>
                </c:pt>
                <c:pt idx="1623">
                  <c:v>364</c:v>
                </c:pt>
                <c:pt idx="1624">
                  <c:v>368</c:v>
                </c:pt>
                <c:pt idx="1625">
                  <c:v>364</c:v>
                </c:pt>
                <c:pt idx="1626">
                  <c:v>363</c:v>
                </c:pt>
                <c:pt idx="1627">
                  <c:v>367</c:v>
                </c:pt>
                <c:pt idx="1628">
                  <c:v>364</c:v>
                </c:pt>
                <c:pt idx="1629">
                  <c:v>366</c:v>
                </c:pt>
                <c:pt idx="1630">
                  <c:v>364</c:v>
                </c:pt>
                <c:pt idx="1631">
                  <c:v>368</c:v>
                </c:pt>
                <c:pt idx="1632">
                  <c:v>367</c:v>
                </c:pt>
                <c:pt idx="1633">
                  <c:v>368</c:v>
                </c:pt>
                <c:pt idx="1634">
                  <c:v>368</c:v>
                </c:pt>
                <c:pt idx="1635">
                  <c:v>363</c:v>
                </c:pt>
                <c:pt idx="1636">
                  <c:v>367</c:v>
                </c:pt>
                <c:pt idx="1637">
                  <c:v>367</c:v>
                </c:pt>
                <c:pt idx="1638">
                  <c:v>363</c:v>
                </c:pt>
                <c:pt idx="1639">
                  <c:v>367</c:v>
                </c:pt>
                <c:pt idx="1640">
                  <c:v>363</c:v>
                </c:pt>
                <c:pt idx="1641">
                  <c:v>367</c:v>
                </c:pt>
                <c:pt idx="1642">
                  <c:v>367</c:v>
                </c:pt>
                <c:pt idx="1643">
                  <c:v>364</c:v>
                </c:pt>
                <c:pt idx="1644">
                  <c:v>371</c:v>
                </c:pt>
                <c:pt idx="1645">
                  <c:v>364</c:v>
                </c:pt>
                <c:pt idx="1646">
                  <c:v>365</c:v>
                </c:pt>
                <c:pt idx="1647">
                  <c:v>366</c:v>
                </c:pt>
                <c:pt idx="1648">
                  <c:v>360</c:v>
                </c:pt>
                <c:pt idx="1649">
                  <c:v>362</c:v>
                </c:pt>
                <c:pt idx="1650">
                  <c:v>363</c:v>
                </c:pt>
                <c:pt idx="1651">
                  <c:v>366</c:v>
                </c:pt>
                <c:pt idx="1652">
                  <c:v>363</c:v>
                </c:pt>
                <c:pt idx="1653">
                  <c:v>363</c:v>
                </c:pt>
                <c:pt idx="1654">
                  <c:v>367</c:v>
                </c:pt>
                <c:pt idx="1655">
                  <c:v>367</c:v>
                </c:pt>
                <c:pt idx="1656">
                  <c:v>363</c:v>
                </c:pt>
                <c:pt idx="1657">
                  <c:v>368</c:v>
                </c:pt>
                <c:pt idx="1658">
                  <c:v>365</c:v>
                </c:pt>
                <c:pt idx="1659">
                  <c:v>373</c:v>
                </c:pt>
                <c:pt idx="1660">
                  <c:v>367</c:v>
                </c:pt>
                <c:pt idx="1661">
                  <c:v>363</c:v>
                </c:pt>
                <c:pt idx="1662">
                  <c:v>364</c:v>
                </c:pt>
                <c:pt idx="1663">
                  <c:v>364</c:v>
                </c:pt>
                <c:pt idx="1664">
                  <c:v>367</c:v>
                </c:pt>
                <c:pt idx="1665">
                  <c:v>362</c:v>
                </c:pt>
                <c:pt idx="1666">
                  <c:v>364</c:v>
                </c:pt>
                <c:pt idx="1667">
                  <c:v>366</c:v>
                </c:pt>
                <c:pt idx="1668">
                  <c:v>365</c:v>
                </c:pt>
                <c:pt idx="1669">
                  <c:v>365</c:v>
                </c:pt>
                <c:pt idx="1670">
                  <c:v>365</c:v>
                </c:pt>
                <c:pt idx="1671">
                  <c:v>365</c:v>
                </c:pt>
                <c:pt idx="1672">
                  <c:v>362</c:v>
                </c:pt>
                <c:pt idx="1673">
                  <c:v>364</c:v>
                </c:pt>
                <c:pt idx="1674">
                  <c:v>369</c:v>
                </c:pt>
                <c:pt idx="1675">
                  <c:v>364</c:v>
                </c:pt>
                <c:pt idx="1676">
                  <c:v>364</c:v>
                </c:pt>
                <c:pt idx="1677">
                  <c:v>368</c:v>
                </c:pt>
                <c:pt idx="1678">
                  <c:v>366</c:v>
                </c:pt>
                <c:pt idx="1679">
                  <c:v>364</c:v>
                </c:pt>
                <c:pt idx="1680">
                  <c:v>363</c:v>
                </c:pt>
                <c:pt idx="1681">
                  <c:v>370</c:v>
                </c:pt>
                <c:pt idx="1682">
                  <c:v>368</c:v>
                </c:pt>
                <c:pt idx="1683">
                  <c:v>363</c:v>
                </c:pt>
                <c:pt idx="1684">
                  <c:v>365</c:v>
                </c:pt>
                <c:pt idx="1685">
                  <c:v>369</c:v>
                </c:pt>
                <c:pt idx="1686">
                  <c:v>368</c:v>
                </c:pt>
                <c:pt idx="1687">
                  <c:v>364</c:v>
                </c:pt>
                <c:pt idx="1688">
                  <c:v>373</c:v>
                </c:pt>
                <c:pt idx="1689">
                  <c:v>365</c:v>
                </c:pt>
                <c:pt idx="1690">
                  <c:v>365</c:v>
                </c:pt>
                <c:pt idx="1691">
                  <c:v>364</c:v>
                </c:pt>
                <c:pt idx="1692">
                  <c:v>363</c:v>
                </c:pt>
                <c:pt idx="1693">
                  <c:v>365</c:v>
                </c:pt>
                <c:pt idx="1694">
                  <c:v>364</c:v>
                </c:pt>
                <c:pt idx="1695">
                  <c:v>366</c:v>
                </c:pt>
                <c:pt idx="1696">
                  <c:v>366</c:v>
                </c:pt>
                <c:pt idx="1697">
                  <c:v>372</c:v>
                </c:pt>
                <c:pt idx="1698">
                  <c:v>365</c:v>
                </c:pt>
                <c:pt idx="1699">
                  <c:v>365</c:v>
                </c:pt>
                <c:pt idx="1700">
                  <c:v>367</c:v>
                </c:pt>
                <c:pt idx="1701">
                  <c:v>363</c:v>
                </c:pt>
                <c:pt idx="1702">
                  <c:v>364</c:v>
                </c:pt>
                <c:pt idx="1703">
                  <c:v>364</c:v>
                </c:pt>
                <c:pt idx="1704">
                  <c:v>363</c:v>
                </c:pt>
                <c:pt idx="1705">
                  <c:v>368</c:v>
                </c:pt>
                <c:pt idx="1706">
                  <c:v>361</c:v>
                </c:pt>
                <c:pt idx="1707">
                  <c:v>366</c:v>
                </c:pt>
                <c:pt idx="1708">
                  <c:v>367</c:v>
                </c:pt>
                <c:pt idx="1709">
                  <c:v>371</c:v>
                </c:pt>
                <c:pt idx="1710">
                  <c:v>363</c:v>
                </c:pt>
                <c:pt idx="1711">
                  <c:v>361</c:v>
                </c:pt>
                <c:pt idx="1712">
                  <c:v>364</c:v>
                </c:pt>
                <c:pt idx="1713">
                  <c:v>366</c:v>
                </c:pt>
                <c:pt idx="1714">
                  <c:v>367</c:v>
                </c:pt>
                <c:pt idx="1715">
                  <c:v>364</c:v>
                </c:pt>
                <c:pt idx="1716">
                  <c:v>364</c:v>
                </c:pt>
                <c:pt idx="1717">
                  <c:v>363</c:v>
                </c:pt>
                <c:pt idx="1718">
                  <c:v>367</c:v>
                </c:pt>
                <c:pt idx="1719">
                  <c:v>364</c:v>
                </c:pt>
                <c:pt idx="1720">
                  <c:v>365</c:v>
                </c:pt>
                <c:pt idx="1721">
                  <c:v>366</c:v>
                </c:pt>
                <c:pt idx="1722">
                  <c:v>366</c:v>
                </c:pt>
                <c:pt idx="1723">
                  <c:v>367</c:v>
                </c:pt>
                <c:pt idx="1724">
                  <c:v>365</c:v>
                </c:pt>
                <c:pt idx="1725">
                  <c:v>366</c:v>
                </c:pt>
                <c:pt idx="1726">
                  <c:v>370</c:v>
                </c:pt>
                <c:pt idx="1727">
                  <c:v>365</c:v>
                </c:pt>
                <c:pt idx="1728">
                  <c:v>369</c:v>
                </c:pt>
                <c:pt idx="1729">
                  <c:v>366</c:v>
                </c:pt>
                <c:pt idx="1730">
                  <c:v>361</c:v>
                </c:pt>
                <c:pt idx="1731">
                  <c:v>367</c:v>
                </c:pt>
                <c:pt idx="1732">
                  <c:v>368</c:v>
                </c:pt>
                <c:pt idx="1733">
                  <c:v>363</c:v>
                </c:pt>
                <c:pt idx="1734">
                  <c:v>367</c:v>
                </c:pt>
                <c:pt idx="1735">
                  <c:v>364</c:v>
                </c:pt>
                <c:pt idx="1736">
                  <c:v>365</c:v>
                </c:pt>
                <c:pt idx="1737">
                  <c:v>364</c:v>
                </c:pt>
                <c:pt idx="1738">
                  <c:v>363</c:v>
                </c:pt>
                <c:pt idx="1739">
                  <c:v>365</c:v>
                </c:pt>
                <c:pt idx="1740">
                  <c:v>362</c:v>
                </c:pt>
                <c:pt idx="1741">
                  <c:v>362</c:v>
                </c:pt>
                <c:pt idx="1742">
                  <c:v>363</c:v>
                </c:pt>
                <c:pt idx="1743">
                  <c:v>368</c:v>
                </c:pt>
                <c:pt idx="1744">
                  <c:v>364</c:v>
                </c:pt>
                <c:pt idx="1745">
                  <c:v>370</c:v>
                </c:pt>
                <c:pt idx="1746">
                  <c:v>370</c:v>
                </c:pt>
                <c:pt idx="1747">
                  <c:v>375</c:v>
                </c:pt>
                <c:pt idx="1748">
                  <c:v>365</c:v>
                </c:pt>
                <c:pt idx="1749">
                  <c:v>364</c:v>
                </c:pt>
                <c:pt idx="1750">
                  <c:v>365</c:v>
                </c:pt>
                <c:pt idx="1751">
                  <c:v>367</c:v>
                </c:pt>
                <c:pt idx="1752">
                  <c:v>371</c:v>
                </c:pt>
                <c:pt idx="1753">
                  <c:v>370</c:v>
                </c:pt>
                <c:pt idx="1754">
                  <c:v>367</c:v>
                </c:pt>
                <c:pt idx="1755">
                  <c:v>369</c:v>
                </c:pt>
                <c:pt idx="1756">
                  <c:v>370</c:v>
                </c:pt>
                <c:pt idx="1757">
                  <c:v>372</c:v>
                </c:pt>
                <c:pt idx="1758">
                  <c:v>369</c:v>
                </c:pt>
                <c:pt idx="1759">
                  <c:v>377</c:v>
                </c:pt>
                <c:pt idx="1760">
                  <c:v>376</c:v>
                </c:pt>
                <c:pt idx="1761">
                  <c:v>377</c:v>
                </c:pt>
                <c:pt idx="1762">
                  <c:v>374</c:v>
                </c:pt>
                <c:pt idx="1763">
                  <c:v>379</c:v>
                </c:pt>
                <c:pt idx="1764">
                  <c:v>378</c:v>
                </c:pt>
                <c:pt idx="1765">
                  <c:v>376</c:v>
                </c:pt>
                <c:pt idx="1766">
                  <c:v>379</c:v>
                </c:pt>
                <c:pt idx="1767">
                  <c:v>381</c:v>
                </c:pt>
                <c:pt idx="1768">
                  <c:v>383</c:v>
                </c:pt>
                <c:pt idx="1769">
                  <c:v>388</c:v>
                </c:pt>
                <c:pt idx="1770">
                  <c:v>388</c:v>
                </c:pt>
                <c:pt idx="1771">
                  <c:v>400</c:v>
                </c:pt>
                <c:pt idx="1772">
                  <c:v>406</c:v>
                </c:pt>
                <c:pt idx="1773">
                  <c:v>404</c:v>
                </c:pt>
                <c:pt idx="1774">
                  <c:v>403</c:v>
                </c:pt>
                <c:pt idx="1775">
                  <c:v>426</c:v>
                </c:pt>
                <c:pt idx="1776">
                  <c:v>414</c:v>
                </c:pt>
                <c:pt idx="1777">
                  <c:v>442</c:v>
                </c:pt>
                <c:pt idx="1778">
                  <c:v>438</c:v>
                </c:pt>
                <c:pt idx="1779">
                  <c:v>454</c:v>
                </c:pt>
                <c:pt idx="1780">
                  <c:v>444</c:v>
                </c:pt>
                <c:pt idx="1781">
                  <c:v>445</c:v>
                </c:pt>
                <c:pt idx="1782">
                  <c:v>473</c:v>
                </c:pt>
                <c:pt idx="1783">
                  <c:v>452</c:v>
                </c:pt>
                <c:pt idx="1784">
                  <c:v>458</c:v>
                </c:pt>
                <c:pt idx="1785">
                  <c:v>458</c:v>
                </c:pt>
                <c:pt idx="1786">
                  <c:v>451</c:v>
                </c:pt>
                <c:pt idx="1787">
                  <c:v>440</c:v>
                </c:pt>
                <c:pt idx="1788">
                  <c:v>438</c:v>
                </c:pt>
                <c:pt idx="1789">
                  <c:v>412</c:v>
                </c:pt>
                <c:pt idx="1790">
                  <c:v>427</c:v>
                </c:pt>
                <c:pt idx="1791">
                  <c:v>400</c:v>
                </c:pt>
                <c:pt idx="1792">
                  <c:v>392</c:v>
                </c:pt>
                <c:pt idx="1793">
                  <c:v>390</c:v>
                </c:pt>
                <c:pt idx="1794">
                  <c:v>393</c:v>
                </c:pt>
                <c:pt idx="1795">
                  <c:v>377</c:v>
                </c:pt>
                <c:pt idx="1796">
                  <c:v>375</c:v>
                </c:pt>
                <c:pt idx="1797">
                  <c:v>382</c:v>
                </c:pt>
                <c:pt idx="1798">
                  <c:v>373</c:v>
                </c:pt>
                <c:pt idx="1799">
                  <c:v>374</c:v>
                </c:pt>
                <c:pt idx="1800">
                  <c:v>368</c:v>
                </c:pt>
                <c:pt idx="1801">
                  <c:v>368</c:v>
                </c:pt>
                <c:pt idx="1802">
                  <c:v>371</c:v>
                </c:pt>
                <c:pt idx="1803">
                  <c:v>372</c:v>
                </c:pt>
                <c:pt idx="1804">
                  <c:v>371</c:v>
                </c:pt>
                <c:pt idx="1805">
                  <c:v>372</c:v>
                </c:pt>
                <c:pt idx="1806">
                  <c:v>374</c:v>
                </c:pt>
                <c:pt idx="1807">
                  <c:v>368</c:v>
                </c:pt>
                <c:pt idx="1808">
                  <c:v>371</c:v>
                </c:pt>
                <c:pt idx="1809">
                  <c:v>367</c:v>
                </c:pt>
                <c:pt idx="1810">
                  <c:v>368</c:v>
                </c:pt>
                <c:pt idx="1811">
                  <c:v>374</c:v>
                </c:pt>
                <c:pt idx="1812">
                  <c:v>368</c:v>
                </c:pt>
                <c:pt idx="1813">
                  <c:v>367</c:v>
                </c:pt>
                <c:pt idx="1814">
                  <c:v>366</c:v>
                </c:pt>
                <c:pt idx="1815">
                  <c:v>368</c:v>
                </c:pt>
                <c:pt idx="1816">
                  <c:v>370</c:v>
                </c:pt>
                <c:pt idx="1817">
                  <c:v>365</c:v>
                </c:pt>
                <c:pt idx="1818">
                  <c:v>364</c:v>
                </c:pt>
                <c:pt idx="1819">
                  <c:v>366</c:v>
                </c:pt>
                <c:pt idx="1820">
                  <c:v>366</c:v>
                </c:pt>
                <c:pt idx="1821">
                  <c:v>364</c:v>
                </c:pt>
                <c:pt idx="1822">
                  <c:v>367</c:v>
                </c:pt>
                <c:pt idx="1823">
                  <c:v>367</c:v>
                </c:pt>
                <c:pt idx="1824">
                  <c:v>363</c:v>
                </c:pt>
                <c:pt idx="1825">
                  <c:v>369</c:v>
                </c:pt>
                <c:pt idx="1826">
                  <c:v>363</c:v>
                </c:pt>
                <c:pt idx="1827">
                  <c:v>365</c:v>
                </c:pt>
                <c:pt idx="1828">
                  <c:v>366</c:v>
                </c:pt>
                <c:pt idx="1829">
                  <c:v>363</c:v>
                </c:pt>
                <c:pt idx="1830">
                  <c:v>366</c:v>
                </c:pt>
                <c:pt idx="1831">
                  <c:v>367</c:v>
                </c:pt>
                <c:pt idx="1832">
                  <c:v>368</c:v>
                </c:pt>
                <c:pt idx="1833">
                  <c:v>368</c:v>
                </c:pt>
                <c:pt idx="1834">
                  <c:v>367</c:v>
                </c:pt>
                <c:pt idx="1835">
                  <c:v>364</c:v>
                </c:pt>
                <c:pt idx="1836">
                  <c:v>369</c:v>
                </c:pt>
                <c:pt idx="1837">
                  <c:v>363</c:v>
                </c:pt>
                <c:pt idx="1838">
                  <c:v>368</c:v>
                </c:pt>
                <c:pt idx="1839">
                  <c:v>363</c:v>
                </c:pt>
                <c:pt idx="1840">
                  <c:v>365</c:v>
                </c:pt>
                <c:pt idx="1841">
                  <c:v>366</c:v>
                </c:pt>
                <c:pt idx="1842">
                  <c:v>363</c:v>
                </c:pt>
                <c:pt idx="1843">
                  <c:v>364</c:v>
                </c:pt>
                <c:pt idx="1844">
                  <c:v>363</c:v>
                </c:pt>
                <c:pt idx="1845">
                  <c:v>366</c:v>
                </c:pt>
                <c:pt idx="1846">
                  <c:v>363</c:v>
                </c:pt>
                <c:pt idx="1847">
                  <c:v>365</c:v>
                </c:pt>
                <c:pt idx="1848">
                  <c:v>364</c:v>
                </c:pt>
                <c:pt idx="1849">
                  <c:v>364</c:v>
                </c:pt>
                <c:pt idx="1850">
                  <c:v>368</c:v>
                </c:pt>
                <c:pt idx="1851">
                  <c:v>363</c:v>
                </c:pt>
                <c:pt idx="1852">
                  <c:v>368</c:v>
                </c:pt>
                <c:pt idx="1853">
                  <c:v>363</c:v>
                </c:pt>
                <c:pt idx="1854">
                  <c:v>364</c:v>
                </c:pt>
                <c:pt idx="1855">
                  <c:v>363</c:v>
                </c:pt>
                <c:pt idx="1856">
                  <c:v>362</c:v>
                </c:pt>
                <c:pt idx="1857">
                  <c:v>365</c:v>
                </c:pt>
                <c:pt idx="1858">
                  <c:v>365</c:v>
                </c:pt>
                <c:pt idx="1859">
                  <c:v>364</c:v>
                </c:pt>
                <c:pt idx="1860">
                  <c:v>361</c:v>
                </c:pt>
                <c:pt idx="1861">
                  <c:v>363</c:v>
                </c:pt>
                <c:pt idx="1862">
                  <c:v>363</c:v>
                </c:pt>
                <c:pt idx="1863">
                  <c:v>365</c:v>
                </c:pt>
                <c:pt idx="1864">
                  <c:v>363</c:v>
                </c:pt>
                <c:pt idx="1865">
                  <c:v>364</c:v>
                </c:pt>
                <c:pt idx="1866">
                  <c:v>364</c:v>
                </c:pt>
                <c:pt idx="1867">
                  <c:v>365</c:v>
                </c:pt>
                <c:pt idx="1868">
                  <c:v>367</c:v>
                </c:pt>
                <c:pt idx="1869">
                  <c:v>362</c:v>
                </c:pt>
                <c:pt idx="1870">
                  <c:v>365</c:v>
                </c:pt>
                <c:pt idx="1871">
                  <c:v>366</c:v>
                </c:pt>
                <c:pt idx="1872">
                  <c:v>367</c:v>
                </c:pt>
                <c:pt idx="1873">
                  <c:v>363</c:v>
                </c:pt>
                <c:pt idx="1874">
                  <c:v>364</c:v>
                </c:pt>
                <c:pt idx="1875">
                  <c:v>361</c:v>
                </c:pt>
                <c:pt idx="1876">
                  <c:v>363</c:v>
                </c:pt>
                <c:pt idx="1877">
                  <c:v>365</c:v>
                </c:pt>
                <c:pt idx="1878">
                  <c:v>363</c:v>
                </c:pt>
                <c:pt idx="1879">
                  <c:v>370</c:v>
                </c:pt>
                <c:pt idx="1880">
                  <c:v>366</c:v>
                </c:pt>
                <c:pt idx="1881">
                  <c:v>364</c:v>
                </c:pt>
                <c:pt idx="1882">
                  <c:v>362</c:v>
                </c:pt>
                <c:pt idx="1883">
                  <c:v>362</c:v>
                </c:pt>
                <c:pt idx="1884">
                  <c:v>368</c:v>
                </c:pt>
                <c:pt idx="1885">
                  <c:v>363</c:v>
                </c:pt>
                <c:pt idx="1886">
                  <c:v>365</c:v>
                </c:pt>
                <c:pt idx="1887">
                  <c:v>364</c:v>
                </c:pt>
                <c:pt idx="1888">
                  <c:v>364</c:v>
                </c:pt>
                <c:pt idx="1889">
                  <c:v>362</c:v>
                </c:pt>
                <c:pt idx="1890">
                  <c:v>362</c:v>
                </c:pt>
                <c:pt idx="1891">
                  <c:v>364</c:v>
                </c:pt>
                <c:pt idx="1892">
                  <c:v>364</c:v>
                </c:pt>
                <c:pt idx="1893">
                  <c:v>367</c:v>
                </c:pt>
                <c:pt idx="1894">
                  <c:v>365</c:v>
                </c:pt>
                <c:pt idx="1895">
                  <c:v>362</c:v>
                </c:pt>
                <c:pt idx="1896">
                  <c:v>364</c:v>
                </c:pt>
                <c:pt idx="1897">
                  <c:v>364</c:v>
                </c:pt>
                <c:pt idx="1898">
                  <c:v>366</c:v>
                </c:pt>
                <c:pt idx="1899">
                  <c:v>364</c:v>
                </c:pt>
                <c:pt idx="1900">
                  <c:v>364</c:v>
                </c:pt>
                <c:pt idx="1901">
                  <c:v>364</c:v>
                </c:pt>
                <c:pt idx="1902">
                  <c:v>364</c:v>
                </c:pt>
                <c:pt idx="1903">
                  <c:v>362</c:v>
                </c:pt>
                <c:pt idx="1904">
                  <c:v>362</c:v>
                </c:pt>
                <c:pt idx="1905">
                  <c:v>365</c:v>
                </c:pt>
                <c:pt idx="1906">
                  <c:v>363</c:v>
                </c:pt>
                <c:pt idx="1907">
                  <c:v>365</c:v>
                </c:pt>
                <c:pt idx="1908">
                  <c:v>365</c:v>
                </c:pt>
                <c:pt idx="1909">
                  <c:v>362</c:v>
                </c:pt>
                <c:pt idx="1910">
                  <c:v>364</c:v>
                </c:pt>
                <c:pt idx="1911">
                  <c:v>365</c:v>
                </c:pt>
                <c:pt idx="1912">
                  <c:v>364</c:v>
                </c:pt>
                <c:pt idx="1913">
                  <c:v>362</c:v>
                </c:pt>
                <c:pt idx="1914">
                  <c:v>361</c:v>
                </c:pt>
                <c:pt idx="1915">
                  <c:v>364</c:v>
                </c:pt>
                <c:pt idx="1916">
                  <c:v>363</c:v>
                </c:pt>
                <c:pt idx="1917">
                  <c:v>363</c:v>
                </c:pt>
                <c:pt idx="1918">
                  <c:v>364</c:v>
                </c:pt>
                <c:pt idx="1919">
                  <c:v>367</c:v>
                </c:pt>
                <c:pt idx="1920">
                  <c:v>364</c:v>
                </c:pt>
                <c:pt idx="1921">
                  <c:v>364</c:v>
                </c:pt>
                <c:pt idx="1922">
                  <c:v>361</c:v>
                </c:pt>
                <c:pt idx="1923">
                  <c:v>363</c:v>
                </c:pt>
                <c:pt idx="1924">
                  <c:v>361</c:v>
                </c:pt>
                <c:pt idx="1925">
                  <c:v>363</c:v>
                </c:pt>
                <c:pt idx="1926">
                  <c:v>366</c:v>
                </c:pt>
                <c:pt idx="1927">
                  <c:v>369</c:v>
                </c:pt>
                <c:pt idx="1928">
                  <c:v>362</c:v>
                </c:pt>
                <c:pt idx="1929">
                  <c:v>368</c:v>
                </c:pt>
                <c:pt idx="1930">
                  <c:v>365</c:v>
                </c:pt>
                <c:pt idx="1931">
                  <c:v>364</c:v>
                </c:pt>
                <c:pt idx="1932">
                  <c:v>365</c:v>
                </c:pt>
                <c:pt idx="1933">
                  <c:v>363</c:v>
                </c:pt>
                <c:pt idx="1934">
                  <c:v>361</c:v>
                </c:pt>
                <c:pt idx="1935">
                  <c:v>362</c:v>
                </c:pt>
                <c:pt idx="1936">
                  <c:v>368</c:v>
                </c:pt>
                <c:pt idx="1937">
                  <c:v>363</c:v>
                </c:pt>
                <c:pt idx="1938">
                  <c:v>365</c:v>
                </c:pt>
                <c:pt idx="1939">
                  <c:v>364</c:v>
                </c:pt>
                <c:pt idx="1940">
                  <c:v>364</c:v>
                </c:pt>
                <c:pt idx="1941">
                  <c:v>364</c:v>
                </c:pt>
                <c:pt idx="1942">
                  <c:v>367</c:v>
                </c:pt>
                <c:pt idx="1943">
                  <c:v>366</c:v>
                </c:pt>
                <c:pt idx="1944">
                  <c:v>364</c:v>
                </c:pt>
                <c:pt idx="1945">
                  <c:v>365</c:v>
                </c:pt>
                <c:pt idx="1946">
                  <c:v>365</c:v>
                </c:pt>
                <c:pt idx="1947">
                  <c:v>361</c:v>
                </c:pt>
                <c:pt idx="1948">
                  <c:v>362</c:v>
                </c:pt>
                <c:pt idx="1949">
                  <c:v>365</c:v>
                </c:pt>
                <c:pt idx="1950">
                  <c:v>364</c:v>
                </c:pt>
                <c:pt idx="1951">
                  <c:v>365</c:v>
                </c:pt>
                <c:pt idx="1952">
                  <c:v>362</c:v>
                </c:pt>
                <c:pt idx="1953">
                  <c:v>364</c:v>
                </c:pt>
                <c:pt idx="1954">
                  <c:v>361</c:v>
                </c:pt>
                <c:pt idx="1955">
                  <c:v>366</c:v>
                </c:pt>
                <c:pt idx="1956">
                  <c:v>365</c:v>
                </c:pt>
                <c:pt idx="1957">
                  <c:v>363</c:v>
                </c:pt>
                <c:pt idx="1958">
                  <c:v>363</c:v>
                </c:pt>
                <c:pt idx="1959">
                  <c:v>368</c:v>
                </c:pt>
                <c:pt idx="1960">
                  <c:v>367</c:v>
                </c:pt>
                <c:pt idx="1961">
                  <c:v>364</c:v>
                </c:pt>
                <c:pt idx="1962">
                  <c:v>366</c:v>
                </c:pt>
                <c:pt idx="1963">
                  <c:v>366</c:v>
                </c:pt>
                <c:pt idx="1964">
                  <c:v>361</c:v>
                </c:pt>
                <c:pt idx="1965">
                  <c:v>366</c:v>
                </c:pt>
                <c:pt idx="1966">
                  <c:v>364</c:v>
                </c:pt>
                <c:pt idx="1967">
                  <c:v>364</c:v>
                </c:pt>
                <c:pt idx="1968">
                  <c:v>365</c:v>
                </c:pt>
                <c:pt idx="1969">
                  <c:v>364</c:v>
                </c:pt>
                <c:pt idx="1970">
                  <c:v>364</c:v>
                </c:pt>
                <c:pt idx="1971">
                  <c:v>365</c:v>
                </c:pt>
                <c:pt idx="1972">
                  <c:v>361</c:v>
                </c:pt>
                <c:pt idx="1973">
                  <c:v>363</c:v>
                </c:pt>
                <c:pt idx="1974">
                  <c:v>364</c:v>
                </c:pt>
                <c:pt idx="1975">
                  <c:v>364</c:v>
                </c:pt>
                <c:pt idx="1976">
                  <c:v>366</c:v>
                </c:pt>
                <c:pt idx="1977">
                  <c:v>365</c:v>
                </c:pt>
                <c:pt idx="1978">
                  <c:v>362</c:v>
                </c:pt>
                <c:pt idx="1979">
                  <c:v>366</c:v>
                </c:pt>
                <c:pt idx="1980">
                  <c:v>362</c:v>
                </c:pt>
                <c:pt idx="1981">
                  <c:v>362</c:v>
                </c:pt>
                <c:pt idx="1982">
                  <c:v>361</c:v>
                </c:pt>
                <c:pt idx="1983">
                  <c:v>366</c:v>
                </c:pt>
                <c:pt idx="1984">
                  <c:v>362</c:v>
                </c:pt>
                <c:pt idx="1985">
                  <c:v>362</c:v>
                </c:pt>
                <c:pt idx="1986">
                  <c:v>366</c:v>
                </c:pt>
                <c:pt idx="1987">
                  <c:v>362</c:v>
                </c:pt>
                <c:pt idx="1988">
                  <c:v>362</c:v>
                </c:pt>
                <c:pt idx="1989">
                  <c:v>363</c:v>
                </c:pt>
                <c:pt idx="1990">
                  <c:v>362</c:v>
                </c:pt>
                <c:pt idx="1991">
                  <c:v>361</c:v>
                </c:pt>
                <c:pt idx="1992">
                  <c:v>363</c:v>
                </c:pt>
                <c:pt idx="1993">
                  <c:v>363</c:v>
                </c:pt>
                <c:pt idx="1994">
                  <c:v>366</c:v>
                </c:pt>
                <c:pt idx="1995">
                  <c:v>363</c:v>
                </c:pt>
                <c:pt idx="1996">
                  <c:v>366</c:v>
                </c:pt>
                <c:pt idx="1997">
                  <c:v>366</c:v>
                </c:pt>
                <c:pt idx="1998">
                  <c:v>365</c:v>
                </c:pt>
                <c:pt idx="1999">
                  <c:v>364</c:v>
                </c:pt>
                <c:pt idx="2000">
                  <c:v>362</c:v>
                </c:pt>
                <c:pt idx="2001">
                  <c:v>365</c:v>
                </c:pt>
                <c:pt idx="2002">
                  <c:v>372</c:v>
                </c:pt>
                <c:pt idx="2003">
                  <c:v>361</c:v>
                </c:pt>
                <c:pt idx="2004">
                  <c:v>364</c:v>
                </c:pt>
                <c:pt idx="2005">
                  <c:v>362</c:v>
                </c:pt>
                <c:pt idx="2006">
                  <c:v>365</c:v>
                </c:pt>
                <c:pt idx="2007">
                  <c:v>363</c:v>
                </c:pt>
                <c:pt idx="2008">
                  <c:v>362</c:v>
                </c:pt>
                <c:pt idx="2009">
                  <c:v>362</c:v>
                </c:pt>
                <c:pt idx="2010">
                  <c:v>361</c:v>
                </c:pt>
                <c:pt idx="2011">
                  <c:v>363</c:v>
                </c:pt>
                <c:pt idx="2012">
                  <c:v>368</c:v>
                </c:pt>
                <c:pt idx="2013">
                  <c:v>365</c:v>
                </c:pt>
                <c:pt idx="2014">
                  <c:v>369</c:v>
                </c:pt>
                <c:pt idx="2015">
                  <c:v>363</c:v>
                </c:pt>
                <c:pt idx="2016">
                  <c:v>362</c:v>
                </c:pt>
                <c:pt idx="2017">
                  <c:v>362</c:v>
                </c:pt>
                <c:pt idx="2018">
                  <c:v>362</c:v>
                </c:pt>
                <c:pt idx="2019">
                  <c:v>363</c:v>
                </c:pt>
                <c:pt idx="2020">
                  <c:v>365</c:v>
                </c:pt>
                <c:pt idx="2021">
                  <c:v>363</c:v>
                </c:pt>
                <c:pt idx="2022">
                  <c:v>367</c:v>
                </c:pt>
                <c:pt idx="2023">
                  <c:v>367</c:v>
                </c:pt>
                <c:pt idx="2024">
                  <c:v>364</c:v>
                </c:pt>
                <c:pt idx="2025">
                  <c:v>364</c:v>
                </c:pt>
                <c:pt idx="2026">
                  <c:v>362</c:v>
                </c:pt>
                <c:pt idx="2027">
                  <c:v>368</c:v>
                </c:pt>
                <c:pt idx="2028">
                  <c:v>364</c:v>
                </c:pt>
                <c:pt idx="2029">
                  <c:v>362</c:v>
                </c:pt>
                <c:pt idx="2030">
                  <c:v>364</c:v>
                </c:pt>
                <c:pt idx="2031">
                  <c:v>363</c:v>
                </c:pt>
                <c:pt idx="2032">
                  <c:v>364</c:v>
                </c:pt>
                <c:pt idx="2033">
                  <c:v>363</c:v>
                </c:pt>
                <c:pt idx="2034">
                  <c:v>365</c:v>
                </c:pt>
                <c:pt idx="2035">
                  <c:v>363</c:v>
                </c:pt>
                <c:pt idx="2036">
                  <c:v>366</c:v>
                </c:pt>
                <c:pt idx="2037">
                  <c:v>364</c:v>
                </c:pt>
                <c:pt idx="2038">
                  <c:v>365</c:v>
                </c:pt>
                <c:pt idx="2039">
                  <c:v>362</c:v>
                </c:pt>
                <c:pt idx="2040">
                  <c:v>365</c:v>
                </c:pt>
                <c:pt idx="2041">
                  <c:v>365</c:v>
                </c:pt>
                <c:pt idx="2042">
                  <c:v>370</c:v>
                </c:pt>
                <c:pt idx="2043">
                  <c:v>362</c:v>
                </c:pt>
                <c:pt idx="2044">
                  <c:v>361</c:v>
                </c:pt>
                <c:pt idx="2045">
                  <c:v>364</c:v>
                </c:pt>
                <c:pt idx="2046">
                  <c:v>364</c:v>
                </c:pt>
                <c:pt idx="2047">
                  <c:v>362</c:v>
                </c:pt>
                <c:pt idx="2048">
                  <c:v>363</c:v>
                </c:pt>
                <c:pt idx="2049">
                  <c:v>368</c:v>
                </c:pt>
                <c:pt idx="2050">
                  <c:v>367</c:v>
                </c:pt>
                <c:pt idx="2051">
                  <c:v>362</c:v>
                </c:pt>
                <c:pt idx="2052">
                  <c:v>361</c:v>
                </c:pt>
                <c:pt idx="2053">
                  <c:v>363</c:v>
                </c:pt>
                <c:pt idx="2054">
                  <c:v>363</c:v>
                </c:pt>
                <c:pt idx="2055">
                  <c:v>361</c:v>
                </c:pt>
                <c:pt idx="2056">
                  <c:v>361</c:v>
                </c:pt>
                <c:pt idx="2057">
                  <c:v>366</c:v>
                </c:pt>
                <c:pt idx="2058">
                  <c:v>364</c:v>
                </c:pt>
                <c:pt idx="2059">
                  <c:v>363</c:v>
                </c:pt>
                <c:pt idx="2060">
                  <c:v>365</c:v>
                </c:pt>
                <c:pt idx="2061">
                  <c:v>363</c:v>
                </c:pt>
                <c:pt idx="2062">
                  <c:v>366</c:v>
                </c:pt>
                <c:pt idx="2063">
                  <c:v>362</c:v>
                </c:pt>
                <c:pt idx="2064">
                  <c:v>363</c:v>
                </c:pt>
                <c:pt idx="2065">
                  <c:v>367</c:v>
                </c:pt>
                <c:pt idx="2066">
                  <c:v>364</c:v>
                </c:pt>
                <c:pt idx="2067">
                  <c:v>363</c:v>
                </c:pt>
                <c:pt idx="2068">
                  <c:v>366</c:v>
                </c:pt>
                <c:pt idx="2069">
                  <c:v>363</c:v>
                </c:pt>
                <c:pt idx="2070">
                  <c:v>365</c:v>
                </c:pt>
                <c:pt idx="2071">
                  <c:v>363</c:v>
                </c:pt>
                <c:pt idx="2072">
                  <c:v>362</c:v>
                </c:pt>
                <c:pt idx="2073">
                  <c:v>362</c:v>
                </c:pt>
                <c:pt idx="2074">
                  <c:v>367</c:v>
                </c:pt>
                <c:pt idx="2075">
                  <c:v>362</c:v>
                </c:pt>
                <c:pt idx="2076">
                  <c:v>364</c:v>
                </c:pt>
                <c:pt idx="2077">
                  <c:v>362</c:v>
                </c:pt>
                <c:pt idx="2078">
                  <c:v>365</c:v>
                </c:pt>
                <c:pt idx="2079">
                  <c:v>362</c:v>
                </c:pt>
                <c:pt idx="2080">
                  <c:v>361</c:v>
                </c:pt>
                <c:pt idx="2081">
                  <c:v>367</c:v>
                </c:pt>
                <c:pt idx="2082">
                  <c:v>363</c:v>
                </c:pt>
                <c:pt idx="2083">
                  <c:v>363</c:v>
                </c:pt>
                <c:pt idx="2084">
                  <c:v>363</c:v>
                </c:pt>
                <c:pt idx="2085">
                  <c:v>364</c:v>
                </c:pt>
                <c:pt idx="2086">
                  <c:v>362</c:v>
                </c:pt>
                <c:pt idx="2087">
                  <c:v>364</c:v>
                </c:pt>
                <c:pt idx="2088">
                  <c:v>364</c:v>
                </c:pt>
                <c:pt idx="2089">
                  <c:v>369</c:v>
                </c:pt>
                <c:pt idx="2090">
                  <c:v>366</c:v>
                </c:pt>
                <c:pt idx="2091">
                  <c:v>363</c:v>
                </c:pt>
                <c:pt idx="2092">
                  <c:v>363</c:v>
                </c:pt>
                <c:pt idx="2093">
                  <c:v>364</c:v>
                </c:pt>
                <c:pt idx="2094">
                  <c:v>364</c:v>
                </c:pt>
                <c:pt idx="2095">
                  <c:v>362</c:v>
                </c:pt>
                <c:pt idx="2096">
                  <c:v>366</c:v>
                </c:pt>
                <c:pt idx="2097">
                  <c:v>362</c:v>
                </c:pt>
                <c:pt idx="2098">
                  <c:v>365</c:v>
                </c:pt>
                <c:pt idx="2099">
                  <c:v>365</c:v>
                </c:pt>
                <c:pt idx="2100">
                  <c:v>363</c:v>
                </c:pt>
                <c:pt idx="2101">
                  <c:v>361</c:v>
                </c:pt>
                <c:pt idx="2102">
                  <c:v>362</c:v>
                </c:pt>
                <c:pt idx="2103">
                  <c:v>362</c:v>
                </c:pt>
                <c:pt idx="2104">
                  <c:v>369</c:v>
                </c:pt>
                <c:pt idx="2105">
                  <c:v>363</c:v>
                </c:pt>
                <c:pt idx="2106">
                  <c:v>363</c:v>
                </c:pt>
                <c:pt idx="2107">
                  <c:v>362</c:v>
                </c:pt>
                <c:pt idx="2108">
                  <c:v>366</c:v>
                </c:pt>
                <c:pt idx="2109">
                  <c:v>364</c:v>
                </c:pt>
                <c:pt idx="2110">
                  <c:v>367</c:v>
                </c:pt>
                <c:pt idx="2111">
                  <c:v>367</c:v>
                </c:pt>
                <c:pt idx="2112">
                  <c:v>363</c:v>
                </c:pt>
                <c:pt idx="2113">
                  <c:v>363</c:v>
                </c:pt>
                <c:pt idx="2114">
                  <c:v>363</c:v>
                </c:pt>
                <c:pt idx="2115">
                  <c:v>371</c:v>
                </c:pt>
                <c:pt idx="2116">
                  <c:v>362</c:v>
                </c:pt>
                <c:pt idx="2117">
                  <c:v>365</c:v>
                </c:pt>
                <c:pt idx="2118">
                  <c:v>363</c:v>
                </c:pt>
                <c:pt idx="2119">
                  <c:v>365</c:v>
                </c:pt>
                <c:pt idx="2120">
                  <c:v>364</c:v>
                </c:pt>
                <c:pt idx="2121">
                  <c:v>362</c:v>
                </c:pt>
                <c:pt idx="2122">
                  <c:v>363</c:v>
                </c:pt>
                <c:pt idx="2123">
                  <c:v>361</c:v>
                </c:pt>
                <c:pt idx="2124">
                  <c:v>364</c:v>
                </c:pt>
                <c:pt idx="2125">
                  <c:v>366</c:v>
                </c:pt>
                <c:pt idx="2126">
                  <c:v>365</c:v>
                </c:pt>
                <c:pt idx="2127">
                  <c:v>363</c:v>
                </c:pt>
                <c:pt idx="2128">
                  <c:v>363</c:v>
                </c:pt>
                <c:pt idx="2129">
                  <c:v>363</c:v>
                </c:pt>
                <c:pt idx="2130">
                  <c:v>362</c:v>
                </c:pt>
                <c:pt idx="2131">
                  <c:v>362</c:v>
                </c:pt>
                <c:pt idx="2132">
                  <c:v>366</c:v>
                </c:pt>
                <c:pt idx="2133">
                  <c:v>363</c:v>
                </c:pt>
                <c:pt idx="2134">
                  <c:v>363</c:v>
                </c:pt>
                <c:pt idx="2135">
                  <c:v>362</c:v>
                </c:pt>
                <c:pt idx="2136">
                  <c:v>364</c:v>
                </c:pt>
                <c:pt idx="2137">
                  <c:v>361</c:v>
                </c:pt>
                <c:pt idx="2138">
                  <c:v>365</c:v>
                </c:pt>
                <c:pt idx="2139">
                  <c:v>362</c:v>
                </c:pt>
                <c:pt idx="2140">
                  <c:v>361</c:v>
                </c:pt>
                <c:pt idx="2141">
                  <c:v>364</c:v>
                </c:pt>
                <c:pt idx="2142">
                  <c:v>363</c:v>
                </c:pt>
                <c:pt idx="2143">
                  <c:v>365</c:v>
                </c:pt>
                <c:pt idx="2144">
                  <c:v>366</c:v>
                </c:pt>
                <c:pt idx="2145">
                  <c:v>364</c:v>
                </c:pt>
                <c:pt idx="2146">
                  <c:v>363</c:v>
                </c:pt>
                <c:pt idx="2147">
                  <c:v>362</c:v>
                </c:pt>
                <c:pt idx="2148">
                  <c:v>362</c:v>
                </c:pt>
                <c:pt idx="2149">
                  <c:v>365</c:v>
                </c:pt>
                <c:pt idx="2150">
                  <c:v>365</c:v>
                </c:pt>
                <c:pt idx="2151">
                  <c:v>362</c:v>
                </c:pt>
                <c:pt idx="2152">
                  <c:v>366</c:v>
                </c:pt>
                <c:pt idx="2153">
                  <c:v>364</c:v>
                </c:pt>
                <c:pt idx="2154">
                  <c:v>368</c:v>
                </c:pt>
                <c:pt idx="2155">
                  <c:v>363</c:v>
                </c:pt>
                <c:pt idx="2156">
                  <c:v>365</c:v>
                </c:pt>
                <c:pt idx="2157">
                  <c:v>366</c:v>
                </c:pt>
                <c:pt idx="2158">
                  <c:v>364</c:v>
                </c:pt>
                <c:pt idx="2159">
                  <c:v>364</c:v>
                </c:pt>
                <c:pt idx="2160">
                  <c:v>365</c:v>
                </c:pt>
                <c:pt idx="2161">
                  <c:v>362</c:v>
                </c:pt>
                <c:pt idx="2162">
                  <c:v>366</c:v>
                </c:pt>
                <c:pt idx="2163">
                  <c:v>367</c:v>
                </c:pt>
                <c:pt idx="2164">
                  <c:v>364</c:v>
                </c:pt>
                <c:pt idx="2165">
                  <c:v>364</c:v>
                </c:pt>
                <c:pt idx="2166">
                  <c:v>362</c:v>
                </c:pt>
                <c:pt idx="2167">
                  <c:v>366</c:v>
                </c:pt>
                <c:pt idx="2168">
                  <c:v>361</c:v>
                </c:pt>
                <c:pt idx="2169">
                  <c:v>367</c:v>
                </c:pt>
                <c:pt idx="2170">
                  <c:v>365</c:v>
                </c:pt>
                <c:pt idx="2171">
                  <c:v>362</c:v>
                </c:pt>
                <c:pt idx="2172">
                  <c:v>364</c:v>
                </c:pt>
                <c:pt idx="2173">
                  <c:v>362</c:v>
                </c:pt>
                <c:pt idx="2174">
                  <c:v>365</c:v>
                </c:pt>
                <c:pt idx="2175">
                  <c:v>366</c:v>
                </c:pt>
                <c:pt idx="2176">
                  <c:v>366</c:v>
                </c:pt>
                <c:pt idx="2177">
                  <c:v>362</c:v>
                </c:pt>
                <c:pt idx="2178">
                  <c:v>368</c:v>
                </c:pt>
                <c:pt idx="2179">
                  <c:v>368</c:v>
                </c:pt>
                <c:pt idx="2180">
                  <c:v>360</c:v>
                </c:pt>
                <c:pt idx="2181">
                  <c:v>368</c:v>
                </c:pt>
                <c:pt idx="2182">
                  <c:v>366</c:v>
                </c:pt>
                <c:pt idx="2183">
                  <c:v>369</c:v>
                </c:pt>
                <c:pt idx="2184">
                  <c:v>366</c:v>
                </c:pt>
                <c:pt idx="2185">
                  <c:v>367</c:v>
                </c:pt>
                <c:pt idx="2186">
                  <c:v>366</c:v>
                </c:pt>
                <c:pt idx="2187">
                  <c:v>372</c:v>
                </c:pt>
                <c:pt idx="2188">
                  <c:v>365</c:v>
                </c:pt>
                <c:pt idx="2189">
                  <c:v>370</c:v>
                </c:pt>
                <c:pt idx="2190">
                  <c:v>367</c:v>
                </c:pt>
                <c:pt idx="2191">
                  <c:v>367</c:v>
                </c:pt>
                <c:pt idx="2192">
                  <c:v>378</c:v>
                </c:pt>
                <c:pt idx="2193">
                  <c:v>372</c:v>
                </c:pt>
                <c:pt idx="2194">
                  <c:v>374</c:v>
                </c:pt>
                <c:pt idx="2195">
                  <c:v>379</c:v>
                </c:pt>
                <c:pt idx="2196">
                  <c:v>378</c:v>
                </c:pt>
                <c:pt idx="2197">
                  <c:v>388</c:v>
                </c:pt>
                <c:pt idx="2198">
                  <c:v>383</c:v>
                </c:pt>
                <c:pt idx="2199">
                  <c:v>389</c:v>
                </c:pt>
                <c:pt idx="2200">
                  <c:v>388</c:v>
                </c:pt>
                <c:pt idx="2201">
                  <c:v>379</c:v>
                </c:pt>
                <c:pt idx="2202">
                  <c:v>416</c:v>
                </c:pt>
                <c:pt idx="2203">
                  <c:v>392</c:v>
                </c:pt>
                <c:pt idx="2204">
                  <c:v>401</c:v>
                </c:pt>
                <c:pt idx="2205">
                  <c:v>401</c:v>
                </c:pt>
                <c:pt idx="2206">
                  <c:v>423</c:v>
                </c:pt>
                <c:pt idx="2207">
                  <c:v>409</c:v>
                </c:pt>
                <c:pt idx="2208">
                  <c:v>406</c:v>
                </c:pt>
                <c:pt idx="2209">
                  <c:v>401</c:v>
                </c:pt>
                <c:pt idx="2210">
                  <c:v>408</c:v>
                </c:pt>
                <c:pt idx="2211">
                  <c:v>397</c:v>
                </c:pt>
                <c:pt idx="2212">
                  <c:v>400</c:v>
                </c:pt>
                <c:pt idx="2213">
                  <c:v>393</c:v>
                </c:pt>
                <c:pt idx="2214">
                  <c:v>385</c:v>
                </c:pt>
                <c:pt idx="2215">
                  <c:v>390</c:v>
                </c:pt>
                <c:pt idx="2216">
                  <c:v>393</c:v>
                </c:pt>
                <c:pt idx="2217">
                  <c:v>376</c:v>
                </c:pt>
                <c:pt idx="2218">
                  <c:v>379</c:v>
                </c:pt>
                <c:pt idx="2219">
                  <c:v>376</c:v>
                </c:pt>
                <c:pt idx="2220">
                  <c:v>372</c:v>
                </c:pt>
                <c:pt idx="2221">
                  <c:v>376</c:v>
                </c:pt>
                <c:pt idx="2222">
                  <c:v>373</c:v>
                </c:pt>
                <c:pt idx="2223">
                  <c:v>367</c:v>
                </c:pt>
                <c:pt idx="2224">
                  <c:v>370</c:v>
                </c:pt>
                <c:pt idx="2225">
                  <c:v>366</c:v>
                </c:pt>
                <c:pt idx="2226">
                  <c:v>366</c:v>
                </c:pt>
                <c:pt idx="2227">
                  <c:v>375</c:v>
                </c:pt>
                <c:pt idx="2228">
                  <c:v>366</c:v>
                </c:pt>
                <c:pt idx="2229">
                  <c:v>365</c:v>
                </c:pt>
                <c:pt idx="2230">
                  <c:v>366</c:v>
                </c:pt>
                <c:pt idx="2231">
                  <c:v>365</c:v>
                </c:pt>
                <c:pt idx="2232">
                  <c:v>368</c:v>
                </c:pt>
                <c:pt idx="2233">
                  <c:v>364</c:v>
                </c:pt>
                <c:pt idx="2234">
                  <c:v>363</c:v>
                </c:pt>
                <c:pt idx="2235">
                  <c:v>369</c:v>
                </c:pt>
                <c:pt idx="2236">
                  <c:v>368</c:v>
                </c:pt>
                <c:pt idx="2237">
                  <c:v>362</c:v>
                </c:pt>
                <c:pt idx="2238">
                  <c:v>367</c:v>
                </c:pt>
                <c:pt idx="2239">
                  <c:v>364</c:v>
                </c:pt>
                <c:pt idx="2240">
                  <c:v>364</c:v>
                </c:pt>
                <c:pt idx="2241">
                  <c:v>363</c:v>
                </c:pt>
                <c:pt idx="2242">
                  <c:v>363</c:v>
                </c:pt>
                <c:pt idx="2243">
                  <c:v>366</c:v>
                </c:pt>
                <c:pt idx="2244">
                  <c:v>365</c:v>
                </c:pt>
                <c:pt idx="2245">
                  <c:v>365</c:v>
                </c:pt>
                <c:pt idx="2246">
                  <c:v>362</c:v>
                </c:pt>
                <c:pt idx="2247">
                  <c:v>362</c:v>
                </c:pt>
                <c:pt idx="2248">
                  <c:v>363</c:v>
                </c:pt>
                <c:pt idx="2249">
                  <c:v>369</c:v>
                </c:pt>
                <c:pt idx="2250">
                  <c:v>367</c:v>
                </c:pt>
                <c:pt idx="2251">
                  <c:v>369</c:v>
                </c:pt>
                <c:pt idx="2252">
                  <c:v>364</c:v>
                </c:pt>
                <c:pt idx="2253">
                  <c:v>362</c:v>
                </c:pt>
                <c:pt idx="2254">
                  <c:v>365</c:v>
                </c:pt>
                <c:pt idx="2255">
                  <c:v>366</c:v>
                </c:pt>
                <c:pt idx="2256">
                  <c:v>366</c:v>
                </c:pt>
                <c:pt idx="2257">
                  <c:v>369</c:v>
                </c:pt>
                <c:pt idx="2258">
                  <c:v>367</c:v>
                </c:pt>
                <c:pt idx="2259">
                  <c:v>369</c:v>
                </c:pt>
                <c:pt idx="2260">
                  <c:v>367</c:v>
                </c:pt>
                <c:pt idx="2261">
                  <c:v>362</c:v>
                </c:pt>
                <c:pt idx="2262">
                  <c:v>365</c:v>
                </c:pt>
                <c:pt idx="2263">
                  <c:v>367</c:v>
                </c:pt>
                <c:pt idx="2264">
                  <c:v>370</c:v>
                </c:pt>
                <c:pt idx="2265">
                  <c:v>364</c:v>
                </c:pt>
                <c:pt idx="2266">
                  <c:v>370</c:v>
                </c:pt>
                <c:pt idx="2267">
                  <c:v>360</c:v>
                </c:pt>
                <c:pt idx="2268">
                  <c:v>366</c:v>
                </c:pt>
                <c:pt idx="2269">
                  <c:v>364</c:v>
                </c:pt>
                <c:pt idx="2270">
                  <c:v>367</c:v>
                </c:pt>
                <c:pt idx="2271">
                  <c:v>366</c:v>
                </c:pt>
                <c:pt idx="2272">
                  <c:v>366</c:v>
                </c:pt>
                <c:pt idx="2273">
                  <c:v>364</c:v>
                </c:pt>
                <c:pt idx="2274">
                  <c:v>366</c:v>
                </c:pt>
                <c:pt idx="2275">
                  <c:v>364</c:v>
                </c:pt>
                <c:pt idx="2276">
                  <c:v>364</c:v>
                </c:pt>
                <c:pt idx="2277">
                  <c:v>361</c:v>
                </c:pt>
                <c:pt idx="2278">
                  <c:v>365</c:v>
                </c:pt>
                <c:pt idx="2279">
                  <c:v>368</c:v>
                </c:pt>
                <c:pt idx="2280">
                  <c:v>367</c:v>
                </c:pt>
                <c:pt idx="2281">
                  <c:v>365</c:v>
                </c:pt>
                <c:pt idx="2282">
                  <c:v>364</c:v>
                </c:pt>
                <c:pt idx="2283">
                  <c:v>363</c:v>
                </c:pt>
                <c:pt idx="2284">
                  <c:v>365</c:v>
                </c:pt>
                <c:pt idx="2285">
                  <c:v>365</c:v>
                </c:pt>
                <c:pt idx="2286">
                  <c:v>362</c:v>
                </c:pt>
                <c:pt idx="2287">
                  <c:v>366</c:v>
                </c:pt>
                <c:pt idx="2288">
                  <c:v>363</c:v>
                </c:pt>
                <c:pt idx="2289">
                  <c:v>367</c:v>
                </c:pt>
                <c:pt idx="2290">
                  <c:v>362</c:v>
                </c:pt>
                <c:pt idx="2291">
                  <c:v>368</c:v>
                </c:pt>
                <c:pt idx="2292">
                  <c:v>366</c:v>
                </c:pt>
                <c:pt idx="2293">
                  <c:v>365</c:v>
                </c:pt>
                <c:pt idx="2294">
                  <c:v>364</c:v>
                </c:pt>
                <c:pt idx="2295">
                  <c:v>365</c:v>
                </c:pt>
                <c:pt idx="2296">
                  <c:v>362</c:v>
                </c:pt>
                <c:pt idx="2297">
                  <c:v>364</c:v>
                </c:pt>
                <c:pt idx="2298">
                  <c:v>366</c:v>
                </c:pt>
                <c:pt idx="2299">
                  <c:v>365</c:v>
                </c:pt>
                <c:pt idx="2300">
                  <c:v>363</c:v>
                </c:pt>
                <c:pt idx="2301">
                  <c:v>366</c:v>
                </c:pt>
                <c:pt idx="2302">
                  <c:v>366</c:v>
                </c:pt>
                <c:pt idx="2303">
                  <c:v>362</c:v>
                </c:pt>
                <c:pt idx="2304">
                  <c:v>366</c:v>
                </c:pt>
                <c:pt idx="2305">
                  <c:v>362</c:v>
                </c:pt>
                <c:pt idx="2306">
                  <c:v>361</c:v>
                </c:pt>
                <c:pt idx="2307">
                  <c:v>362</c:v>
                </c:pt>
                <c:pt idx="2308">
                  <c:v>364</c:v>
                </c:pt>
                <c:pt idx="2309">
                  <c:v>366</c:v>
                </c:pt>
                <c:pt idx="2310">
                  <c:v>364</c:v>
                </c:pt>
                <c:pt idx="2311">
                  <c:v>361</c:v>
                </c:pt>
                <c:pt idx="2312">
                  <c:v>363</c:v>
                </c:pt>
                <c:pt idx="2313">
                  <c:v>366</c:v>
                </c:pt>
                <c:pt idx="2314">
                  <c:v>363</c:v>
                </c:pt>
                <c:pt idx="2315">
                  <c:v>364</c:v>
                </c:pt>
                <c:pt idx="2316">
                  <c:v>367</c:v>
                </c:pt>
                <c:pt idx="2317">
                  <c:v>373</c:v>
                </c:pt>
                <c:pt idx="2318">
                  <c:v>363</c:v>
                </c:pt>
                <c:pt idx="2319">
                  <c:v>367</c:v>
                </c:pt>
                <c:pt idx="2320">
                  <c:v>362</c:v>
                </c:pt>
                <c:pt idx="2321">
                  <c:v>362</c:v>
                </c:pt>
                <c:pt idx="2322">
                  <c:v>365</c:v>
                </c:pt>
                <c:pt idx="2323">
                  <c:v>364</c:v>
                </c:pt>
                <c:pt idx="2324">
                  <c:v>364</c:v>
                </c:pt>
                <c:pt idx="2325">
                  <c:v>366</c:v>
                </c:pt>
                <c:pt idx="2326">
                  <c:v>368</c:v>
                </c:pt>
                <c:pt idx="2327">
                  <c:v>362</c:v>
                </c:pt>
                <c:pt idx="2328">
                  <c:v>363</c:v>
                </c:pt>
                <c:pt idx="2329">
                  <c:v>361</c:v>
                </c:pt>
                <c:pt idx="2330">
                  <c:v>365</c:v>
                </c:pt>
                <c:pt idx="2331">
                  <c:v>363</c:v>
                </c:pt>
                <c:pt idx="2332">
                  <c:v>364</c:v>
                </c:pt>
                <c:pt idx="2333">
                  <c:v>366</c:v>
                </c:pt>
                <c:pt idx="2334">
                  <c:v>363</c:v>
                </c:pt>
                <c:pt idx="2335">
                  <c:v>365</c:v>
                </c:pt>
                <c:pt idx="2336">
                  <c:v>363</c:v>
                </c:pt>
                <c:pt idx="2337">
                  <c:v>365</c:v>
                </c:pt>
                <c:pt idx="2338">
                  <c:v>367</c:v>
                </c:pt>
                <c:pt idx="2339">
                  <c:v>363</c:v>
                </c:pt>
                <c:pt idx="2340">
                  <c:v>367</c:v>
                </c:pt>
                <c:pt idx="2341">
                  <c:v>363</c:v>
                </c:pt>
                <c:pt idx="2342">
                  <c:v>362</c:v>
                </c:pt>
                <c:pt idx="2343">
                  <c:v>365</c:v>
                </c:pt>
                <c:pt idx="2344">
                  <c:v>368</c:v>
                </c:pt>
                <c:pt idx="2345">
                  <c:v>363</c:v>
                </c:pt>
                <c:pt idx="2346">
                  <c:v>366</c:v>
                </c:pt>
                <c:pt idx="2347">
                  <c:v>364</c:v>
                </c:pt>
                <c:pt idx="2348">
                  <c:v>368</c:v>
                </c:pt>
                <c:pt idx="2349">
                  <c:v>363</c:v>
                </c:pt>
                <c:pt idx="2350">
                  <c:v>364</c:v>
                </c:pt>
                <c:pt idx="2351">
                  <c:v>365</c:v>
                </c:pt>
                <c:pt idx="2352">
                  <c:v>366</c:v>
                </c:pt>
                <c:pt idx="2353">
                  <c:v>363</c:v>
                </c:pt>
                <c:pt idx="2354">
                  <c:v>361</c:v>
                </c:pt>
                <c:pt idx="2355">
                  <c:v>369</c:v>
                </c:pt>
                <c:pt idx="2356">
                  <c:v>364</c:v>
                </c:pt>
                <c:pt idx="2357">
                  <c:v>363</c:v>
                </c:pt>
                <c:pt idx="2358">
                  <c:v>366</c:v>
                </c:pt>
                <c:pt idx="2359">
                  <c:v>369</c:v>
                </c:pt>
                <c:pt idx="2360">
                  <c:v>361</c:v>
                </c:pt>
                <c:pt idx="2361">
                  <c:v>365</c:v>
                </c:pt>
                <c:pt idx="2362">
                  <c:v>365</c:v>
                </c:pt>
                <c:pt idx="2363">
                  <c:v>366</c:v>
                </c:pt>
                <c:pt idx="2364">
                  <c:v>365</c:v>
                </c:pt>
                <c:pt idx="2365">
                  <c:v>368</c:v>
                </c:pt>
                <c:pt idx="2366">
                  <c:v>366</c:v>
                </c:pt>
                <c:pt idx="2367">
                  <c:v>367</c:v>
                </c:pt>
                <c:pt idx="2368">
                  <c:v>362</c:v>
                </c:pt>
                <c:pt idx="2369">
                  <c:v>363</c:v>
                </c:pt>
                <c:pt idx="2370">
                  <c:v>367</c:v>
                </c:pt>
                <c:pt idx="2371">
                  <c:v>364</c:v>
                </c:pt>
                <c:pt idx="2372">
                  <c:v>365</c:v>
                </c:pt>
                <c:pt idx="2373">
                  <c:v>365</c:v>
                </c:pt>
                <c:pt idx="2374">
                  <c:v>367</c:v>
                </c:pt>
                <c:pt idx="2375">
                  <c:v>364</c:v>
                </c:pt>
                <c:pt idx="2376">
                  <c:v>368</c:v>
                </c:pt>
                <c:pt idx="2377">
                  <c:v>366</c:v>
                </c:pt>
                <c:pt idx="2378">
                  <c:v>363</c:v>
                </c:pt>
                <c:pt idx="2379">
                  <c:v>365</c:v>
                </c:pt>
                <c:pt idx="2380">
                  <c:v>366</c:v>
                </c:pt>
                <c:pt idx="2381">
                  <c:v>363</c:v>
                </c:pt>
                <c:pt idx="2382">
                  <c:v>362</c:v>
                </c:pt>
                <c:pt idx="2383">
                  <c:v>361</c:v>
                </c:pt>
                <c:pt idx="2384">
                  <c:v>364</c:v>
                </c:pt>
                <c:pt idx="2385">
                  <c:v>363</c:v>
                </c:pt>
                <c:pt idx="2386">
                  <c:v>365</c:v>
                </c:pt>
                <c:pt idx="2387">
                  <c:v>364</c:v>
                </c:pt>
                <c:pt idx="2388">
                  <c:v>368</c:v>
                </c:pt>
                <c:pt idx="2389">
                  <c:v>365</c:v>
                </c:pt>
                <c:pt idx="2390">
                  <c:v>363</c:v>
                </c:pt>
                <c:pt idx="2391">
                  <c:v>369</c:v>
                </c:pt>
                <c:pt idx="2392">
                  <c:v>368</c:v>
                </c:pt>
                <c:pt idx="2393">
                  <c:v>364</c:v>
                </c:pt>
                <c:pt idx="2394">
                  <c:v>363</c:v>
                </c:pt>
                <c:pt idx="2395">
                  <c:v>361</c:v>
                </c:pt>
                <c:pt idx="2396">
                  <c:v>363</c:v>
                </c:pt>
                <c:pt idx="2397">
                  <c:v>361</c:v>
                </c:pt>
                <c:pt idx="2398">
                  <c:v>364</c:v>
                </c:pt>
                <c:pt idx="2399">
                  <c:v>370</c:v>
                </c:pt>
                <c:pt idx="2400">
                  <c:v>363</c:v>
                </c:pt>
                <c:pt idx="2401">
                  <c:v>363</c:v>
                </c:pt>
                <c:pt idx="2402">
                  <c:v>365</c:v>
                </c:pt>
                <c:pt idx="2403">
                  <c:v>363</c:v>
                </c:pt>
                <c:pt idx="2404">
                  <c:v>364</c:v>
                </c:pt>
                <c:pt idx="2405">
                  <c:v>364</c:v>
                </c:pt>
                <c:pt idx="2406">
                  <c:v>364</c:v>
                </c:pt>
                <c:pt idx="2407">
                  <c:v>364</c:v>
                </c:pt>
                <c:pt idx="2408">
                  <c:v>363</c:v>
                </c:pt>
                <c:pt idx="2409">
                  <c:v>364</c:v>
                </c:pt>
                <c:pt idx="2410">
                  <c:v>369</c:v>
                </c:pt>
                <c:pt idx="2411">
                  <c:v>365</c:v>
                </c:pt>
                <c:pt idx="2412">
                  <c:v>364</c:v>
                </c:pt>
                <c:pt idx="2413">
                  <c:v>365</c:v>
                </c:pt>
                <c:pt idx="2414">
                  <c:v>365</c:v>
                </c:pt>
                <c:pt idx="2415">
                  <c:v>366</c:v>
                </c:pt>
                <c:pt idx="2416">
                  <c:v>367</c:v>
                </c:pt>
                <c:pt idx="2417">
                  <c:v>368</c:v>
                </c:pt>
                <c:pt idx="2418">
                  <c:v>365</c:v>
                </c:pt>
                <c:pt idx="2419">
                  <c:v>364</c:v>
                </c:pt>
                <c:pt idx="2420">
                  <c:v>368</c:v>
                </c:pt>
                <c:pt idx="2421">
                  <c:v>363</c:v>
                </c:pt>
                <c:pt idx="2422">
                  <c:v>361</c:v>
                </c:pt>
                <c:pt idx="2423">
                  <c:v>363</c:v>
                </c:pt>
                <c:pt idx="2424">
                  <c:v>364</c:v>
                </c:pt>
                <c:pt idx="2425">
                  <c:v>367</c:v>
                </c:pt>
                <c:pt idx="2426">
                  <c:v>366</c:v>
                </c:pt>
                <c:pt idx="2427">
                  <c:v>363</c:v>
                </c:pt>
                <c:pt idx="2428">
                  <c:v>361</c:v>
                </c:pt>
                <c:pt idx="2429">
                  <c:v>364</c:v>
                </c:pt>
                <c:pt idx="2430">
                  <c:v>367</c:v>
                </c:pt>
                <c:pt idx="2431">
                  <c:v>365</c:v>
                </c:pt>
                <c:pt idx="2432">
                  <c:v>371</c:v>
                </c:pt>
                <c:pt idx="2433">
                  <c:v>367</c:v>
                </c:pt>
                <c:pt idx="2434">
                  <c:v>366</c:v>
                </c:pt>
                <c:pt idx="2435">
                  <c:v>363</c:v>
                </c:pt>
                <c:pt idx="2436">
                  <c:v>365</c:v>
                </c:pt>
                <c:pt idx="2437">
                  <c:v>366</c:v>
                </c:pt>
                <c:pt idx="2438">
                  <c:v>365</c:v>
                </c:pt>
                <c:pt idx="2439">
                  <c:v>362</c:v>
                </c:pt>
                <c:pt idx="2440">
                  <c:v>364</c:v>
                </c:pt>
                <c:pt idx="2441">
                  <c:v>366</c:v>
                </c:pt>
                <c:pt idx="2442">
                  <c:v>362</c:v>
                </c:pt>
                <c:pt idx="2443">
                  <c:v>362</c:v>
                </c:pt>
                <c:pt idx="2444">
                  <c:v>364</c:v>
                </c:pt>
                <c:pt idx="2445">
                  <c:v>363</c:v>
                </c:pt>
                <c:pt idx="2446">
                  <c:v>363</c:v>
                </c:pt>
                <c:pt idx="2447">
                  <c:v>363</c:v>
                </c:pt>
                <c:pt idx="2448">
                  <c:v>365</c:v>
                </c:pt>
                <c:pt idx="2449">
                  <c:v>365</c:v>
                </c:pt>
                <c:pt idx="2450">
                  <c:v>365</c:v>
                </c:pt>
                <c:pt idx="2451">
                  <c:v>365</c:v>
                </c:pt>
                <c:pt idx="2452">
                  <c:v>364</c:v>
                </c:pt>
                <c:pt idx="2453">
                  <c:v>365</c:v>
                </c:pt>
                <c:pt idx="2454">
                  <c:v>364</c:v>
                </c:pt>
                <c:pt idx="2455">
                  <c:v>367</c:v>
                </c:pt>
                <c:pt idx="2456">
                  <c:v>365</c:v>
                </c:pt>
                <c:pt idx="2457">
                  <c:v>366</c:v>
                </c:pt>
                <c:pt idx="2458">
                  <c:v>364</c:v>
                </c:pt>
                <c:pt idx="2459">
                  <c:v>364</c:v>
                </c:pt>
                <c:pt idx="2460">
                  <c:v>365</c:v>
                </c:pt>
                <c:pt idx="2461">
                  <c:v>362</c:v>
                </c:pt>
                <c:pt idx="2462">
                  <c:v>362</c:v>
                </c:pt>
                <c:pt idx="2463">
                  <c:v>366</c:v>
                </c:pt>
                <c:pt idx="2464">
                  <c:v>369</c:v>
                </c:pt>
                <c:pt idx="2465">
                  <c:v>365</c:v>
                </c:pt>
                <c:pt idx="2466">
                  <c:v>367</c:v>
                </c:pt>
                <c:pt idx="2467">
                  <c:v>363</c:v>
                </c:pt>
                <c:pt idx="2468">
                  <c:v>364</c:v>
                </c:pt>
                <c:pt idx="2469">
                  <c:v>365</c:v>
                </c:pt>
                <c:pt idx="2470">
                  <c:v>368</c:v>
                </c:pt>
                <c:pt idx="2471">
                  <c:v>366</c:v>
                </c:pt>
                <c:pt idx="2472">
                  <c:v>365</c:v>
                </c:pt>
                <c:pt idx="2473">
                  <c:v>367</c:v>
                </c:pt>
                <c:pt idx="2474">
                  <c:v>364</c:v>
                </c:pt>
                <c:pt idx="2475">
                  <c:v>363</c:v>
                </c:pt>
                <c:pt idx="2476">
                  <c:v>369</c:v>
                </c:pt>
                <c:pt idx="2477">
                  <c:v>362</c:v>
                </c:pt>
                <c:pt idx="2478">
                  <c:v>362</c:v>
                </c:pt>
                <c:pt idx="2479">
                  <c:v>368</c:v>
                </c:pt>
                <c:pt idx="2480">
                  <c:v>365</c:v>
                </c:pt>
                <c:pt idx="2481">
                  <c:v>364</c:v>
                </c:pt>
                <c:pt idx="2482">
                  <c:v>364</c:v>
                </c:pt>
                <c:pt idx="2483">
                  <c:v>363</c:v>
                </c:pt>
                <c:pt idx="2484">
                  <c:v>364</c:v>
                </c:pt>
                <c:pt idx="2485">
                  <c:v>366</c:v>
                </c:pt>
                <c:pt idx="2486">
                  <c:v>375</c:v>
                </c:pt>
                <c:pt idx="2487">
                  <c:v>365</c:v>
                </c:pt>
                <c:pt idx="2488">
                  <c:v>364</c:v>
                </c:pt>
                <c:pt idx="2489">
                  <c:v>366</c:v>
                </c:pt>
                <c:pt idx="2490">
                  <c:v>367</c:v>
                </c:pt>
                <c:pt idx="2491">
                  <c:v>361</c:v>
                </c:pt>
                <c:pt idx="2492">
                  <c:v>365</c:v>
                </c:pt>
                <c:pt idx="2493">
                  <c:v>367</c:v>
                </c:pt>
                <c:pt idx="2494">
                  <c:v>369</c:v>
                </c:pt>
                <c:pt idx="2495">
                  <c:v>369</c:v>
                </c:pt>
                <c:pt idx="2496">
                  <c:v>365</c:v>
                </c:pt>
                <c:pt idx="2497">
                  <c:v>364</c:v>
                </c:pt>
                <c:pt idx="2498">
                  <c:v>365</c:v>
                </c:pt>
                <c:pt idx="2499">
                  <c:v>365</c:v>
                </c:pt>
                <c:pt idx="2500">
                  <c:v>363</c:v>
                </c:pt>
                <c:pt idx="2501">
                  <c:v>362</c:v>
                </c:pt>
                <c:pt idx="2502">
                  <c:v>364</c:v>
                </c:pt>
                <c:pt idx="2503">
                  <c:v>365</c:v>
                </c:pt>
                <c:pt idx="2504">
                  <c:v>365</c:v>
                </c:pt>
                <c:pt idx="2505">
                  <c:v>369</c:v>
                </c:pt>
                <c:pt idx="2506">
                  <c:v>363</c:v>
                </c:pt>
                <c:pt idx="2507">
                  <c:v>362</c:v>
                </c:pt>
                <c:pt idx="2508">
                  <c:v>366</c:v>
                </c:pt>
                <c:pt idx="2509">
                  <c:v>363</c:v>
                </c:pt>
                <c:pt idx="2510">
                  <c:v>365</c:v>
                </c:pt>
                <c:pt idx="2511">
                  <c:v>366</c:v>
                </c:pt>
                <c:pt idx="2512">
                  <c:v>366</c:v>
                </c:pt>
                <c:pt idx="2513">
                  <c:v>368</c:v>
                </c:pt>
                <c:pt idx="2514">
                  <c:v>368</c:v>
                </c:pt>
                <c:pt idx="2515">
                  <c:v>365</c:v>
                </c:pt>
                <c:pt idx="2516">
                  <c:v>363</c:v>
                </c:pt>
                <c:pt idx="2517">
                  <c:v>367</c:v>
                </c:pt>
                <c:pt idx="2518">
                  <c:v>364</c:v>
                </c:pt>
                <c:pt idx="2519">
                  <c:v>365</c:v>
                </c:pt>
                <c:pt idx="2520">
                  <c:v>367</c:v>
                </c:pt>
                <c:pt idx="2521">
                  <c:v>367</c:v>
                </c:pt>
                <c:pt idx="2522">
                  <c:v>366</c:v>
                </c:pt>
                <c:pt idx="2523">
                  <c:v>364</c:v>
                </c:pt>
                <c:pt idx="2524">
                  <c:v>366</c:v>
                </c:pt>
                <c:pt idx="2525">
                  <c:v>370</c:v>
                </c:pt>
                <c:pt idx="2526">
                  <c:v>363</c:v>
                </c:pt>
                <c:pt idx="2527">
                  <c:v>363</c:v>
                </c:pt>
                <c:pt idx="2528">
                  <c:v>367</c:v>
                </c:pt>
                <c:pt idx="2529">
                  <c:v>367</c:v>
                </c:pt>
                <c:pt idx="2530">
                  <c:v>367</c:v>
                </c:pt>
                <c:pt idx="2531">
                  <c:v>367</c:v>
                </c:pt>
                <c:pt idx="2532">
                  <c:v>367</c:v>
                </c:pt>
                <c:pt idx="2533">
                  <c:v>366</c:v>
                </c:pt>
                <c:pt idx="2534">
                  <c:v>366</c:v>
                </c:pt>
                <c:pt idx="2535">
                  <c:v>368</c:v>
                </c:pt>
                <c:pt idx="2536">
                  <c:v>363</c:v>
                </c:pt>
                <c:pt idx="2537">
                  <c:v>370</c:v>
                </c:pt>
                <c:pt idx="2538">
                  <c:v>365</c:v>
                </c:pt>
                <c:pt idx="2539">
                  <c:v>367</c:v>
                </c:pt>
                <c:pt idx="2540">
                  <c:v>364</c:v>
                </c:pt>
                <c:pt idx="2541">
                  <c:v>368</c:v>
                </c:pt>
                <c:pt idx="2542">
                  <c:v>366</c:v>
                </c:pt>
                <c:pt idx="2543">
                  <c:v>367</c:v>
                </c:pt>
                <c:pt idx="2544">
                  <c:v>366</c:v>
                </c:pt>
                <c:pt idx="2545">
                  <c:v>367</c:v>
                </c:pt>
                <c:pt idx="2546">
                  <c:v>363</c:v>
                </c:pt>
                <c:pt idx="2547">
                  <c:v>366</c:v>
                </c:pt>
                <c:pt idx="2548">
                  <c:v>369</c:v>
                </c:pt>
                <c:pt idx="2549">
                  <c:v>369</c:v>
                </c:pt>
                <c:pt idx="2550">
                  <c:v>370</c:v>
                </c:pt>
                <c:pt idx="2551">
                  <c:v>365</c:v>
                </c:pt>
                <c:pt idx="2552">
                  <c:v>366</c:v>
                </c:pt>
                <c:pt idx="2553">
                  <c:v>368</c:v>
                </c:pt>
                <c:pt idx="2554">
                  <c:v>365</c:v>
                </c:pt>
                <c:pt idx="2555">
                  <c:v>373</c:v>
                </c:pt>
                <c:pt idx="2556">
                  <c:v>367</c:v>
                </c:pt>
                <c:pt idx="2557">
                  <c:v>370</c:v>
                </c:pt>
                <c:pt idx="2558">
                  <c:v>369</c:v>
                </c:pt>
                <c:pt idx="2559">
                  <c:v>374</c:v>
                </c:pt>
                <c:pt idx="2560">
                  <c:v>368</c:v>
                </c:pt>
                <c:pt idx="2561">
                  <c:v>373</c:v>
                </c:pt>
                <c:pt idx="2562">
                  <c:v>368</c:v>
                </c:pt>
                <c:pt idx="2563">
                  <c:v>369</c:v>
                </c:pt>
                <c:pt idx="2564">
                  <c:v>369</c:v>
                </c:pt>
                <c:pt idx="2565">
                  <c:v>372</c:v>
                </c:pt>
                <c:pt idx="2566">
                  <c:v>373</c:v>
                </c:pt>
                <c:pt idx="2567">
                  <c:v>377</c:v>
                </c:pt>
                <c:pt idx="2568">
                  <c:v>373</c:v>
                </c:pt>
                <c:pt idx="2569">
                  <c:v>379</c:v>
                </c:pt>
                <c:pt idx="2570">
                  <c:v>373</c:v>
                </c:pt>
                <c:pt idx="2571">
                  <c:v>377</c:v>
                </c:pt>
                <c:pt idx="2572">
                  <c:v>380</c:v>
                </c:pt>
                <c:pt idx="2573">
                  <c:v>375</c:v>
                </c:pt>
                <c:pt idx="2574">
                  <c:v>387</c:v>
                </c:pt>
                <c:pt idx="2575">
                  <c:v>381</c:v>
                </c:pt>
                <c:pt idx="2576">
                  <c:v>384</c:v>
                </c:pt>
                <c:pt idx="2577">
                  <c:v>398</c:v>
                </c:pt>
                <c:pt idx="2578">
                  <c:v>403</c:v>
                </c:pt>
                <c:pt idx="2579">
                  <c:v>387</c:v>
                </c:pt>
                <c:pt idx="2580">
                  <c:v>398</c:v>
                </c:pt>
                <c:pt idx="2581">
                  <c:v>408</c:v>
                </c:pt>
                <c:pt idx="2582">
                  <c:v>405</c:v>
                </c:pt>
                <c:pt idx="2583">
                  <c:v>414</c:v>
                </c:pt>
                <c:pt idx="2584">
                  <c:v>409</c:v>
                </c:pt>
                <c:pt idx="2585">
                  <c:v>426</c:v>
                </c:pt>
                <c:pt idx="2586">
                  <c:v>431</c:v>
                </c:pt>
                <c:pt idx="2587">
                  <c:v>440</c:v>
                </c:pt>
                <c:pt idx="2588">
                  <c:v>440</c:v>
                </c:pt>
                <c:pt idx="2589">
                  <c:v>426</c:v>
                </c:pt>
                <c:pt idx="2590">
                  <c:v>444</c:v>
                </c:pt>
                <c:pt idx="2591">
                  <c:v>463</c:v>
                </c:pt>
                <c:pt idx="2592">
                  <c:v>454</c:v>
                </c:pt>
                <c:pt idx="2593">
                  <c:v>462</c:v>
                </c:pt>
                <c:pt idx="2594">
                  <c:v>472</c:v>
                </c:pt>
                <c:pt idx="2595">
                  <c:v>465</c:v>
                </c:pt>
                <c:pt idx="2596">
                  <c:v>470</c:v>
                </c:pt>
                <c:pt idx="2597">
                  <c:v>460</c:v>
                </c:pt>
                <c:pt idx="2598">
                  <c:v>467</c:v>
                </c:pt>
                <c:pt idx="2599">
                  <c:v>447</c:v>
                </c:pt>
                <c:pt idx="2600">
                  <c:v>436</c:v>
                </c:pt>
                <c:pt idx="2601">
                  <c:v>435</c:v>
                </c:pt>
                <c:pt idx="2602">
                  <c:v>428</c:v>
                </c:pt>
                <c:pt idx="2603">
                  <c:v>434</c:v>
                </c:pt>
                <c:pt idx="2604">
                  <c:v>424</c:v>
                </c:pt>
                <c:pt idx="2605">
                  <c:v>413</c:v>
                </c:pt>
                <c:pt idx="2606">
                  <c:v>411</c:v>
                </c:pt>
                <c:pt idx="2607">
                  <c:v>395</c:v>
                </c:pt>
                <c:pt idx="2608">
                  <c:v>412</c:v>
                </c:pt>
                <c:pt idx="2609">
                  <c:v>391</c:v>
                </c:pt>
                <c:pt idx="2610">
                  <c:v>395</c:v>
                </c:pt>
                <c:pt idx="2611">
                  <c:v>388</c:v>
                </c:pt>
                <c:pt idx="2612">
                  <c:v>389</c:v>
                </c:pt>
                <c:pt idx="2613">
                  <c:v>381</c:v>
                </c:pt>
                <c:pt idx="2614">
                  <c:v>385</c:v>
                </c:pt>
                <c:pt idx="2615">
                  <c:v>381</c:v>
                </c:pt>
                <c:pt idx="2616">
                  <c:v>384</c:v>
                </c:pt>
                <c:pt idx="2617">
                  <c:v>373</c:v>
                </c:pt>
                <c:pt idx="2618">
                  <c:v>373</c:v>
                </c:pt>
                <c:pt idx="2619">
                  <c:v>373</c:v>
                </c:pt>
                <c:pt idx="2620">
                  <c:v>384</c:v>
                </c:pt>
                <c:pt idx="2621">
                  <c:v>370</c:v>
                </c:pt>
                <c:pt idx="2622">
                  <c:v>370</c:v>
                </c:pt>
                <c:pt idx="2623">
                  <c:v>372</c:v>
                </c:pt>
                <c:pt idx="2624">
                  <c:v>380</c:v>
                </c:pt>
                <c:pt idx="2625">
                  <c:v>376</c:v>
                </c:pt>
                <c:pt idx="2626">
                  <c:v>379</c:v>
                </c:pt>
                <c:pt idx="2627">
                  <c:v>368</c:v>
                </c:pt>
                <c:pt idx="2628">
                  <c:v>379</c:v>
                </c:pt>
                <c:pt idx="2629">
                  <c:v>372</c:v>
                </c:pt>
                <c:pt idx="2630">
                  <c:v>372</c:v>
                </c:pt>
                <c:pt idx="2631">
                  <c:v>370</c:v>
                </c:pt>
                <c:pt idx="2632">
                  <c:v>372</c:v>
                </c:pt>
                <c:pt idx="2633">
                  <c:v>365</c:v>
                </c:pt>
                <c:pt idx="2634">
                  <c:v>368</c:v>
                </c:pt>
                <c:pt idx="2635">
                  <c:v>369</c:v>
                </c:pt>
                <c:pt idx="2636">
                  <c:v>372</c:v>
                </c:pt>
                <c:pt idx="2637">
                  <c:v>363</c:v>
                </c:pt>
                <c:pt idx="2638">
                  <c:v>367</c:v>
                </c:pt>
                <c:pt idx="2639">
                  <c:v>366</c:v>
                </c:pt>
                <c:pt idx="2640">
                  <c:v>368</c:v>
                </c:pt>
                <c:pt idx="2641">
                  <c:v>367</c:v>
                </c:pt>
                <c:pt idx="2642">
                  <c:v>366</c:v>
                </c:pt>
                <c:pt idx="2643">
                  <c:v>367</c:v>
                </c:pt>
                <c:pt idx="2644">
                  <c:v>365</c:v>
                </c:pt>
                <c:pt idx="2645">
                  <c:v>369</c:v>
                </c:pt>
                <c:pt idx="2646">
                  <c:v>366</c:v>
                </c:pt>
                <c:pt idx="2647">
                  <c:v>365</c:v>
                </c:pt>
                <c:pt idx="2648">
                  <c:v>364</c:v>
                </c:pt>
                <c:pt idx="2649">
                  <c:v>368</c:v>
                </c:pt>
                <c:pt idx="2650">
                  <c:v>362</c:v>
                </c:pt>
                <c:pt idx="2651">
                  <c:v>366</c:v>
                </c:pt>
                <c:pt idx="2652">
                  <c:v>366</c:v>
                </c:pt>
                <c:pt idx="2653">
                  <c:v>365</c:v>
                </c:pt>
                <c:pt idx="2654">
                  <c:v>372</c:v>
                </c:pt>
                <c:pt idx="2655">
                  <c:v>364</c:v>
                </c:pt>
                <c:pt idx="2656">
                  <c:v>366</c:v>
                </c:pt>
                <c:pt idx="2657">
                  <c:v>364</c:v>
                </c:pt>
                <c:pt idx="2658">
                  <c:v>372</c:v>
                </c:pt>
                <c:pt idx="2659">
                  <c:v>365</c:v>
                </c:pt>
                <c:pt idx="2660">
                  <c:v>364</c:v>
                </c:pt>
                <c:pt idx="2661">
                  <c:v>366</c:v>
                </c:pt>
                <c:pt idx="2662">
                  <c:v>363</c:v>
                </c:pt>
                <c:pt idx="2663">
                  <c:v>366</c:v>
                </c:pt>
                <c:pt idx="2664">
                  <c:v>366</c:v>
                </c:pt>
                <c:pt idx="2665">
                  <c:v>372</c:v>
                </c:pt>
                <c:pt idx="2666">
                  <c:v>365</c:v>
                </c:pt>
                <c:pt idx="2667">
                  <c:v>368</c:v>
                </c:pt>
                <c:pt idx="2668">
                  <c:v>362</c:v>
                </c:pt>
                <c:pt idx="2669">
                  <c:v>362</c:v>
                </c:pt>
                <c:pt idx="2670">
                  <c:v>368</c:v>
                </c:pt>
                <c:pt idx="2671">
                  <c:v>362</c:v>
                </c:pt>
                <c:pt idx="2672">
                  <c:v>363</c:v>
                </c:pt>
                <c:pt idx="2673">
                  <c:v>364</c:v>
                </c:pt>
                <c:pt idx="2674">
                  <c:v>366</c:v>
                </c:pt>
                <c:pt idx="2675">
                  <c:v>371</c:v>
                </c:pt>
                <c:pt idx="2676">
                  <c:v>362</c:v>
                </c:pt>
                <c:pt idx="2677">
                  <c:v>363</c:v>
                </c:pt>
                <c:pt idx="2678">
                  <c:v>362</c:v>
                </c:pt>
                <c:pt idx="2679">
                  <c:v>364</c:v>
                </c:pt>
                <c:pt idx="2680">
                  <c:v>366</c:v>
                </c:pt>
                <c:pt idx="2681">
                  <c:v>362</c:v>
                </c:pt>
                <c:pt idx="2682">
                  <c:v>368</c:v>
                </c:pt>
                <c:pt idx="2683">
                  <c:v>362</c:v>
                </c:pt>
                <c:pt idx="2684">
                  <c:v>365</c:v>
                </c:pt>
                <c:pt idx="2685">
                  <c:v>365</c:v>
                </c:pt>
                <c:pt idx="2686">
                  <c:v>365</c:v>
                </c:pt>
                <c:pt idx="2687">
                  <c:v>366</c:v>
                </c:pt>
                <c:pt idx="2688">
                  <c:v>364</c:v>
                </c:pt>
                <c:pt idx="2689">
                  <c:v>362</c:v>
                </c:pt>
                <c:pt idx="2690">
                  <c:v>362</c:v>
                </c:pt>
                <c:pt idx="2691">
                  <c:v>365</c:v>
                </c:pt>
                <c:pt idx="2692">
                  <c:v>365</c:v>
                </c:pt>
                <c:pt idx="2693">
                  <c:v>365</c:v>
                </c:pt>
                <c:pt idx="2694">
                  <c:v>364</c:v>
                </c:pt>
                <c:pt idx="2695">
                  <c:v>365</c:v>
                </c:pt>
                <c:pt idx="2696">
                  <c:v>362</c:v>
                </c:pt>
                <c:pt idx="2697">
                  <c:v>364</c:v>
                </c:pt>
                <c:pt idx="2698">
                  <c:v>362</c:v>
                </c:pt>
                <c:pt idx="2699">
                  <c:v>363</c:v>
                </c:pt>
                <c:pt idx="2700">
                  <c:v>363</c:v>
                </c:pt>
                <c:pt idx="2701">
                  <c:v>363</c:v>
                </c:pt>
                <c:pt idx="2702">
                  <c:v>363</c:v>
                </c:pt>
                <c:pt idx="2703">
                  <c:v>363</c:v>
                </c:pt>
                <c:pt idx="2704">
                  <c:v>368</c:v>
                </c:pt>
                <c:pt idx="2705">
                  <c:v>366</c:v>
                </c:pt>
                <c:pt idx="2706">
                  <c:v>367</c:v>
                </c:pt>
                <c:pt idx="2707">
                  <c:v>365</c:v>
                </c:pt>
                <c:pt idx="2708">
                  <c:v>363</c:v>
                </c:pt>
                <c:pt idx="2709">
                  <c:v>361</c:v>
                </c:pt>
                <c:pt idx="2710">
                  <c:v>367</c:v>
                </c:pt>
                <c:pt idx="2711">
                  <c:v>369</c:v>
                </c:pt>
                <c:pt idx="2712">
                  <c:v>365</c:v>
                </c:pt>
                <c:pt idx="2713">
                  <c:v>364</c:v>
                </c:pt>
                <c:pt idx="2714">
                  <c:v>365</c:v>
                </c:pt>
                <c:pt idx="2715">
                  <c:v>364</c:v>
                </c:pt>
                <c:pt idx="2716">
                  <c:v>363</c:v>
                </c:pt>
                <c:pt idx="2717">
                  <c:v>365</c:v>
                </c:pt>
                <c:pt idx="2718">
                  <c:v>366</c:v>
                </c:pt>
                <c:pt idx="2719">
                  <c:v>363</c:v>
                </c:pt>
                <c:pt idx="2720">
                  <c:v>368</c:v>
                </c:pt>
                <c:pt idx="2721">
                  <c:v>364</c:v>
                </c:pt>
                <c:pt idx="2722">
                  <c:v>367</c:v>
                </c:pt>
                <c:pt idx="2723">
                  <c:v>368</c:v>
                </c:pt>
                <c:pt idx="2724">
                  <c:v>361</c:v>
                </c:pt>
                <c:pt idx="2725">
                  <c:v>369</c:v>
                </c:pt>
                <c:pt idx="2726">
                  <c:v>364</c:v>
                </c:pt>
                <c:pt idx="2727">
                  <c:v>367</c:v>
                </c:pt>
                <c:pt idx="2728">
                  <c:v>362</c:v>
                </c:pt>
                <c:pt idx="2729">
                  <c:v>368</c:v>
                </c:pt>
                <c:pt idx="2730">
                  <c:v>372</c:v>
                </c:pt>
                <c:pt idx="2731">
                  <c:v>366</c:v>
                </c:pt>
                <c:pt idx="2732">
                  <c:v>368</c:v>
                </c:pt>
                <c:pt idx="2733">
                  <c:v>363</c:v>
                </c:pt>
                <c:pt idx="2734">
                  <c:v>367</c:v>
                </c:pt>
                <c:pt idx="2735">
                  <c:v>364</c:v>
                </c:pt>
                <c:pt idx="2736">
                  <c:v>367</c:v>
                </c:pt>
                <c:pt idx="2737">
                  <c:v>365</c:v>
                </c:pt>
                <c:pt idx="2738">
                  <c:v>365</c:v>
                </c:pt>
                <c:pt idx="2739">
                  <c:v>369</c:v>
                </c:pt>
                <c:pt idx="2740">
                  <c:v>363</c:v>
                </c:pt>
                <c:pt idx="2741">
                  <c:v>365</c:v>
                </c:pt>
                <c:pt idx="2742">
                  <c:v>368</c:v>
                </c:pt>
                <c:pt idx="2743">
                  <c:v>371</c:v>
                </c:pt>
                <c:pt idx="2744">
                  <c:v>368</c:v>
                </c:pt>
                <c:pt idx="2745">
                  <c:v>364</c:v>
                </c:pt>
                <c:pt idx="2746">
                  <c:v>365</c:v>
                </c:pt>
                <c:pt idx="2747">
                  <c:v>365</c:v>
                </c:pt>
                <c:pt idx="2748">
                  <c:v>367</c:v>
                </c:pt>
                <c:pt idx="2749">
                  <c:v>363</c:v>
                </c:pt>
                <c:pt idx="2750">
                  <c:v>372</c:v>
                </c:pt>
                <c:pt idx="2751">
                  <c:v>368</c:v>
                </c:pt>
                <c:pt idx="2752">
                  <c:v>363</c:v>
                </c:pt>
                <c:pt idx="2753">
                  <c:v>367</c:v>
                </c:pt>
                <c:pt idx="2754">
                  <c:v>364</c:v>
                </c:pt>
                <c:pt idx="2755">
                  <c:v>371</c:v>
                </c:pt>
                <c:pt idx="2756">
                  <c:v>367</c:v>
                </c:pt>
                <c:pt idx="2757">
                  <c:v>365</c:v>
                </c:pt>
                <c:pt idx="2758">
                  <c:v>364</c:v>
                </c:pt>
                <c:pt idx="2759">
                  <c:v>368</c:v>
                </c:pt>
                <c:pt idx="2760">
                  <c:v>368</c:v>
                </c:pt>
                <c:pt idx="2761">
                  <c:v>365</c:v>
                </c:pt>
                <c:pt idx="2762">
                  <c:v>365</c:v>
                </c:pt>
                <c:pt idx="2763">
                  <c:v>362</c:v>
                </c:pt>
                <c:pt idx="2764">
                  <c:v>366</c:v>
                </c:pt>
                <c:pt idx="2765">
                  <c:v>365</c:v>
                </c:pt>
                <c:pt idx="2766">
                  <c:v>366</c:v>
                </c:pt>
                <c:pt idx="2767">
                  <c:v>373</c:v>
                </c:pt>
                <c:pt idx="2768">
                  <c:v>371</c:v>
                </c:pt>
                <c:pt idx="2769">
                  <c:v>369</c:v>
                </c:pt>
                <c:pt idx="2770">
                  <c:v>371</c:v>
                </c:pt>
                <c:pt idx="2771">
                  <c:v>368</c:v>
                </c:pt>
                <c:pt idx="2772">
                  <c:v>375</c:v>
                </c:pt>
                <c:pt idx="2773">
                  <c:v>375</c:v>
                </c:pt>
                <c:pt idx="2774">
                  <c:v>379</c:v>
                </c:pt>
                <c:pt idx="2775">
                  <c:v>375</c:v>
                </c:pt>
                <c:pt idx="2776">
                  <c:v>386</c:v>
                </c:pt>
                <c:pt idx="2777">
                  <c:v>384</c:v>
                </c:pt>
                <c:pt idx="2778">
                  <c:v>394</c:v>
                </c:pt>
                <c:pt idx="2779">
                  <c:v>383</c:v>
                </c:pt>
                <c:pt idx="2780">
                  <c:v>402</c:v>
                </c:pt>
                <c:pt idx="2781">
                  <c:v>389</c:v>
                </c:pt>
                <c:pt idx="2782">
                  <c:v>400</c:v>
                </c:pt>
                <c:pt idx="2783">
                  <c:v>402</c:v>
                </c:pt>
                <c:pt idx="2784">
                  <c:v>416</c:v>
                </c:pt>
                <c:pt idx="2785">
                  <c:v>427</c:v>
                </c:pt>
                <c:pt idx="2786">
                  <c:v>435</c:v>
                </c:pt>
                <c:pt idx="2787">
                  <c:v>446</c:v>
                </c:pt>
                <c:pt idx="2788">
                  <c:v>465</c:v>
                </c:pt>
                <c:pt idx="2789">
                  <c:v>455</c:v>
                </c:pt>
                <c:pt idx="2790">
                  <c:v>472</c:v>
                </c:pt>
                <c:pt idx="2791">
                  <c:v>469</c:v>
                </c:pt>
                <c:pt idx="2792">
                  <c:v>472</c:v>
                </c:pt>
                <c:pt idx="2793">
                  <c:v>483</c:v>
                </c:pt>
                <c:pt idx="2794">
                  <c:v>480</c:v>
                </c:pt>
                <c:pt idx="2795">
                  <c:v>475</c:v>
                </c:pt>
                <c:pt idx="2796">
                  <c:v>466</c:v>
                </c:pt>
                <c:pt idx="2797">
                  <c:v>450</c:v>
                </c:pt>
                <c:pt idx="2798">
                  <c:v>470</c:v>
                </c:pt>
                <c:pt idx="2799">
                  <c:v>462</c:v>
                </c:pt>
                <c:pt idx="2800">
                  <c:v>453</c:v>
                </c:pt>
                <c:pt idx="2801">
                  <c:v>433</c:v>
                </c:pt>
                <c:pt idx="2802">
                  <c:v>421</c:v>
                </c:pt>
                <c:pt idx="2803">
                  <c:v>420</c:v>
                </c:pt>
                <c:pt idx="2804">
                  <c:v>422</c:v>
                </c:pt>
                <c:pt idx="2805">
                  <c:v>420</c:v>
                </c:pt>
                <c:pt idx="2806">
                  <c:v>412</c:v>
                </c:pt>
                <c:pt idx="2807">
                  <c:v>403</c:v>
                </c:pt>
                <c:pt idx="2808">
                  <c:v>387</c:v>
                </c:pt>
                <c:pt idx="2809">
                  <c:v>388</c:v>
                </c:pt>
                <c:pt idx="2810">
                  <c:v>387</c:v>
                </c:pt>
                <c:pt idx="2811">
                  <c:v>381</c:v>
                </c:pt>
                <c:pt idx="2812">
                  <c:v>383</c:v>
                </c:pt>
                <c:pt idx="2813">
                  <c:v>381</c:v>
                </c:pt>
                <c:pt idx="2814">
                  <c:v>376</c:v>
                </c:pt>
                <c:pt idx="2815">
                  <c:v>377</c:v>
                </c:pt>
                <c:pt idx="2816">
                  <c:v>368</c:v>
                </c:pt>
                <c:pt idx="2817">
                  <c:v>382</c:v>
                </c:pt>
                <c:pt idx="2818">
                  <c:v>375</c:v>
                </c:pt>
                <c:pt idx="2819">
                  <c:v>368</c:v>
                </c:pt>
                <c:pt idx="2820">
                  <c:v>365</c:v>
                </c:pt>
                <c:pt idx="2821">
                  <c:v>371</c:v>
                </c:pt>
                <c:pt idx="2822">
                  <c:v>369</c:v>
                </c:pt>
                <c:pt idx="2823">
                  <c:v>373</c:v>
                </c:pt>
                <c:pt idx="2824">
                  <c:v>368</c:v>
                </c:pt>
                <c:pt idx="2825">
                  <c:v>369</c:v>
                </c:pt>
                <c:pt idx="2826">
                  <c:v>371</c:v>
                </c:pt>
                <c:pt idx="2827">
                  <c:v>371</c:v>
                </c:pt>
                <c:pt idx="2828">
                  <c:v>371</c:v>
                </c:pt>
                <c:pt idx="2829">
                  <c:v>369</c:v>
                </c:pt>
                <c:pt idx="2830">
                  <c:v>367</c:v>
                </c:pt>
                <c:pt idx="2831">
                  <c:v>363</c:v>
                </c:pt>
                <c:pt idx="2832">
                  <c:v>369</c:v>
                </c:pt>
                <c:pt idx="2833">
                  <c:v>370</c:v>
                </c:pt>
                <c:pt idx="2834">
                  <c:v>366</c:v>
                </c:pt>
                <c:pt idx="2835">
                  <c:v>371</c:v>
                </c:pt>
                <c:pt idx="2836">
                  <c:v>371</c:v>
                </c:pt>
                <c:pt idx="2837">
                  <c:v>368</c:v>
                </c:pt>
                <c:pt idx="2838">
                  <c:v>370</c:v>
                </c:pt>
                <c:pt idx="2839">
                  <c:v>364</c:v>
                </c:pt>
                <c:pt idx="2840">
                  <c:v>368</c:v>
                </c:pt>
                <c:pt idx="2841">
                  <c:v>368</c:v>
                </c:pt>
                <c:pt idx="2842">
                  <c:v>363</c:v>
                </c:pt>
                <c:pt idx="2843">
                  <c:v>371</c:v>
                </c:pt>
                <c:pt idx="2844">
                  <c:v>370</c:v>
                </c:pt>
                <c:pt idx="2845">
                  <c:v>366</c:v>
                </c:pt>
                <c:pt idx="2846">
                  <c:v>367</c:v>
                </c:pt>
                <c:pt idx="2847">
                  <c:v>369</c:v>
                </c:pt>
                <c:pt idx="2848">
                  <c:v>371</c:v>
                </c:pt>
                <c:pt idx="2849">
                  <c:v>368</c:v>
                </c:pt>
                <c:pt idx="2850">
                  <c:v>364</c:v>
                </c:pt>
                <c:pt idx="2851">
                  <c:v>365</c:v>
                </c:pt>
                <c:pt idx="2852">
                  <c:v>366</c:v>
                </c:pt>
                <c:pt idx="2853">
                  <c:v>368</c:v>
                </c:pt>
                <c:pt idx="2854">
                  <c:v>370</c:v>
                </c:pt>
                <c:pt idx="2855">
                  <c:v>366</c:v>
                </c:pt>
                <c:pt idx="2856">
                  <c:v>364</c:v>
                </c:pt>
                <c:pt idx="2857">
                  <c:v>365</c:v>
                </c:pt>
                <c:pt idx="2858">
                  <c:v>366</c:v>
                </c:pt>
                <c:pt idx="2859">
                  <c:v>365</c:v>
                </c:pt>
                <c:pt idx="2860">
                  <c:v>363</c:v>
                </c:pt>
                <c:pt idx="2861">
                  <c:v>367</c:v>
                </c:pt>
                <c:pt idx="2862">
                  <c:v>363</c:v>
                </c:pt>
                <c:pt idx="2863">
                  <c:v>368</c:v>
                </c:pt>
                <c:pt idx="2864">
                  <c:v>366</c:v>
                </c:pt>
                <c:pt idx="2865">
                  <c:v>362</c:v>
                </c:pt>
                <c:pt idx="2866">
                  <c:v>368</c:v>
                </c:pt>
                <c:pt idx="2867">
                  <c:v>369</c:v>
                </c:pt>
                <c:pt idx="2868">
                  <c:v>366</c:v>
                </c:pt>
                <c:pt idx="2869">
                  <c:v>366</c:v>
                </c:pt>
                <c:pt idx="2870">
                  <c:v>364</c:v>
                </c:pt>
                <c:pt idx="2871">
                  <c:v>368</c:v>
                </c:pt>
                <c:pt idx="2872">
                  <c:v>364</c:v>
                </c:pt>
                <c:pt idx="2873">
                  <c:v>362</c:v>
                </c:pt>
                <c:pt idx="2874">
                  <c:v>366</c:v>
                </c:pt>
                <c:pt idx="2875">
                  <c:v>365</c:v>
                </c:pt>
                <c:pt idx="2876">
                  <c:v>364</c:v>
                </c:pt>
                <c:pt idx="2877">
                  <c:v>364</c:v>
                </c:pt>
                <c:pt idx="2878">
                  <c:v>365</c:v>
                </c:pt>
                <c:pt idx="2879">
                  <c:v>365</c:v>
                </c:pt>
                <c:pt idx="2880">
                  <c:v>370</c:v>
                </c:pt>
                <c:pt idx="2881">
                  <c:v>365</c:v>
                </c:pt>
                <c:pt idx="2882">
                  <c:v>365</c:v>
                </c:pt>
                <c:pt idx="2883">
                  <c:v>365</c:v>
                </c:pt>
                <c:pt idx="2884">
                  <c:v>366</c:v>
                </c:pt>
                <c:pt idx="2885">
                  <c:v>368</c:v>
                </c:pt>
                <c:pt idx="2886">
                  <c:v>367</c:v>
                </c:pt>
                <c:pt idx="2887">
                  <c:v>368</c:v>
                </c:pt>
                <c:pt idx="2888">
                  <c:v>363</c:v>
                </c:pt>
                <c:pt idx="2889">
                  <c:v>365</c:v>
                </c:pt>
                <c:pt idx="2890">
                  <c:v>363</c:v>
                </c:pt>
                <c:pt idx="2891">
                  <c:v>367</c:v>
                </c:pt>
                <c:pt idx="2892">
                  <c:v>367</c:v>
                </c:pt>
                <c:pt idx="2893">
                  <c:v>363</c:v>
                </c:pt>
                <c:pt idx="2894">
                  <c:v>367</c:v>
                </c:pt>
                <c:pt idx="2895">
                  <c:v>365</c:v>
                </c:pt>
                <c:pt idx="2896">
                  <c:v>364</c:v>
                </c:pt>
                <c:pt idx="2897">
                  <c:v>365</c:v>
                </c:pt>
                <c:pt idx="2898">
                  <c:v>361</c:v>
                </c:pt>
                <c:pt idx="2899">
                  <c:v>366</c:v>
                </c:pt>
                <c:pt idx="2900">
                  <c:v>363</c:v>
                </c:pt>
                <c:pt idx="2901">
                  <c:v>361</c:v>
                </c:pt>
                <c:pt idx="2902">
                  <c:v>366</c:v>
                </c:pt>
                <c:pt idx="2903">
                  <c:v>363</c:v>
                </c:pt>
                <c:pt idx="2904">
                  <c:v>368</c:v>
                </c:pt>
                <c:pt idx="2905">
                  <c:v>362</c:v>
                </c:pt>
                <c:pt idx="2906">
                  <c:v>364</c:v>
                </c:pt>
                <c:pt idx="2907">
                  <c:v>364</c:v>
                </c:pt>
                <c:pt idx="2908">
                  <c:v>363</c:v>
                </c:pt>
                <c:pt idx="2909">
                  <c:v>366</c:v>
                </c:pt>
                <c:pt idx="2910">
                  <c:v>362</c:v>
                </c:pt>
                <c:pt idx="2911">
                  <c:v>363</c:v>
                </c:pt>
                <c:pt idx="2912">
                  <c:v>365</c:v>
                </c:pt>
                <c:pt idx="2913">
                  <c:v>364</c:v>
                </c:pt>
                <c:pt idx="2914">
                  <c:v>366</c:v>
                </c:pt>
                <c:pt idx="2915">
                  <c:v>364</c:v>
                </c:pt>
                <c:pt idx="2916">
                  <c:v>363</c:v>
                </c:pt>
                <c:pt idx="2917">
                  <c:v>361</c:v>
                </c:pt>
                <c:pt idx="2918">
                  <c:v>365</c:v>
                </c:pt>
                <c:pt idx="2919">
                  <c:v>361</c:v>
                </c:pt>
                <c:pt idx="2920">
                  <c:v>366</c:v>
                </c:pt>
                <c:pt idx="2921">
                  <c:v>367</c:v>
                </c:pt>
                <c:pt idx="2922">
                  <c:v>366</c:v>
                </c:pt>
                <c:pt idx="2923">
                  <c:v>366</c:v>
                </c:pt>
                <c:pt idx="2924">
                  <c:v>365</c:v>
                </c:pt>
                <c:pt idx="2925">
                  <c:v>362</c:v>
                </c:pt>
                <c:pt idx="2926">
                  <c:v>365</c:v>
                </c:pt>
                <c:pt idx="2927">
                  <c:v>362</c:v>
                </c:pt>
                <c:pt idx="2928">
                  <c:v>364</c:v>
                </c:pt>
                <c:pt idx="2929">
                  <c:v>366</c:v>
                </c:pt>
                <c:pt idx="2930">
                  <c:v>361</c:v>
                </c:pt>
                <c:pt idx="2931">
                  <c:v>361</c:v>
                </c:pt>
                <c:pt idx="2932">
                  <c:v>363</c:v>
                </c:pt>
                <c:pt idx="2933">
                  <c:v>364</c:v>
                </c:pt>
                <c:pt idx="2934">
                  <c:v>365</c:v>
                </c:pt>
                <c:pt idx="2935">
                  <c:v>363</c:v>
                </c:pt>
                <c:pt idx="2936">
                  <c:v>361</c:v>
                </c:pt>
                <c:pt idx="2937">
                  <c:v>364</c:v>
                </c:pt>
                <c:pt idx="2938">
                  <c:v>369</c:v>
                </c:pt>
                <c:pt idx="2939">
                  <c:v>364</c:v>
                </c:pt>
                <c:pt idx="2940">
                  <c:v>365</c:v>
                </c:pt>
                <c:pt idx="2941">
                  <c:v>362</c:v>
                </c:pt>
                <c:pt idx="2942">
                  <c:v>363</c:v>
                </c:pt>
                <c:pt idx="2943">
                  <c:v>363</c:v>
                </c:pt>
                <c:pt idx="2944">
                  <c:v>364</c:v>
                </c:pt>
                <c:pt idx="2945">
                  <c:v>366</c:v>
                </c:pt>
                <c:pt idx="2946">
                  <c:v>363</c:v>
                </c:pt>
                <c:pt idx="2947">
                  <c:v>362</c:v>
                </c:pt>
                <c:pt idx="2948">
                  <c:v>366</c:v>
                </c:pt>
                <c:pt idx="2949">
                  <c:v>361</c:v>
                </c:pt>
                <c:pt idx="2950">
                  <c:v>364</c:v>
                </c:pt>
                <c:pt idx="2951">
                  <c:v>365</c:v>
                </c:pt>
                <c:pt idx="2952">
                  <c:v>365</c:v>
                </c:pt>
                <c:pt idx="2953">
                  <c:v>365</c:v>
                </c:pt>
                <c:pt idx="2954">
                  <c:v>364</c:v>
                </c:pt>
                <c:pt idx="2955">
                  <c:v>363</c:v>
                </c:pt>
                <c:pt idx="2956">
                  <c:v>366</c:v>
                </c:pt>
                <c:pt idx="2957">
                  <c:v>367</c:v>
                </c:pt>
                <c:pt idx="2958">
                  <c:v>366</c:v>
                </c:pt>
                <c:pt idx="2959">
                  <c:v>360</c:v>
                </c:pt>
                <c:pt idx="2960">
                  <c:v>366</c:v>
                </c:pt>
                <c:pt idx="2961">
                  <c:v>362</c:v>
                </c:pt>
                <c:pt idx="2962">
                  <c:v>362</c:v>
                </c:pt>
                <c:pt idx="2963">
                  <c:v>364</c:v>
                </c:pt>
                <c:pt idx="2964">
                  <c:v>365</c:v>
                </c:pt>
                <c:pt idx="2965">
                  <c:v>365</c:v>
                </c:pt>
                <c:pt idx="2966">
                  <c:v>362</c:v>
                </c:pt>
                <c:pt idx="2967">
                  <c:v>362</c:v>
                </c:pt>
                <c:pt idx="2968">
                  <c:v>362</c:v>
                </c:pt>
                <c:pt idx="2969">
                  <c:v>363</c:v>
                </c:pt>
                <c:pt idx="2970">
                  <c:v>365</c:v>
                </c:pt>
                <c:pt idx="2971">
                  <c:v>365</c:v>
                </c:pt>
                <c:pt idx="2972">
                  <c:v>362</c:v>
                </c:pt>
                <c:pt idx="2973">
                  <c:v>363</c:v>
                </c:pt>
                <c:pt idx="2974">
                  <c:v>364</c:v>
                </c:pt>
                <c:pt idx="2975">
                  <c:v>364</c:v>
                </c:pt>
                <c:pt idx="2976">
                  <c:v>363</c:v>
                </c:pt>
                <c:pt idx="2977">
                  <c:v>366</c:v>
                </c:pt>
                <c:pt idx="2978">
                  <c:v>365</c:v>
                </c:pt>
                <c:pt idx="2979">
                  <c:v>363</c:v>
                </c:pt>
                <c:pt idx="2980">
                  <c:v>365</c:v>
                </c:pt>
                <c:pt idx="2981">
                  <c:v>365</c:v>
                </c:pt>
                <c:pt idx="2982">
                  <c:v>363</c:v>
                </c:pt>
                <c:pt idx="2983">
                  <c:v>365</c:v>
                </c:pt>
                <c:pt idx="2984">
                  <c:v>363</c:v>
                </c:pt>
                <c:pt idx="2985">
                  <c:v>361</c:v>
                </c:pt>
                <c:pt idx="2986">
                  <c:v>363</c:v>
                </c:pt>
                <c:pt idx="2987">
                  <c:v>362</c:v>
                </c:pt>
                <c:pt idx="2988">
                  <c:v>365</c:v>
                </c:pt>
                <c:pt idx="2989">
                  <c:v>361</c:v>
                </c:pt>
                <c:pt idx="2990">
                  <c:v>363</c:v>
                </c:pt>
                <c:pt idx="2991">
                  <c:v>361</c:v>
                </c:pt>
                <c:pt idx="2992">
                  <c:v>366</c:v>
                </c:pt>
                <c:pt idx="2993">
                  <c:v>368</c:v>
                </c:pt>
                <c:pt idx="2994">
                  <c:v>366</c:v>
                </c:pt>
                <c:pt idx="2995">
                  <c:v>362</c:v>
                </c:pt>
                <c:pt idx="2996">
                  <c:v>362</c:v>
                </c:pt>
                <c:pt idx="2997">
                  <c:v>365</c:v>
                </c:pt>
                <c:pt idx="2998">
                  <c:v>364</c:v>
                </c:pt>
                <c:pt idx="2999">
                  <c:v>366</c:v>
                </c:pt>
                <c:pt idx="3000">
                  <c:v>366</c:v>
                </c:pt>
                <c:pt idx="3001">
                  <c:v>365</c:v>
                </c:pt>
                <c:pt idx="3002">
                  <c:v>363</c:v>
                </c:pt>
                <c:pt idx="3003">
                  <c:v>366</c:v>
                </c:pt>
                <c:pt idx="3004">
                  <c:v>366</c:v>
                </c:pt>
                <c:pt idx="3005">
                  <c:v>367</c:v>
                </c:pt>
                <c:pt idx="3006">
                  <c:v>363</c:v>
                </c:pt>
                <c:pt idx="3007">
                  <c:v>363</c:v>
                </c:pt>
                <c:pt idx="3008">
                  <c:v>366</c:v>
                </c:pt>
                <c:pt idx="3009">
                  <c:v>365</c:v>
                </c:pt>
                <c:pt idx="3010">
                  <c:v>363</c:v>
                </c:pt>
                <c:pt idx="3011">
                  <c:v>365</c:v>
                </c:pt>
                <c:pt idx="3012">
                  <c:v>364</c:v>
                </c:pt>
                <c:pt idx="3013">
                  <c:v>364</c:v>
                </c:pt>
                <c:pt idx="3014">
                  <c:v>368</c:v>
                </c:pt>
                <c:pt idx="3015">
                  <c:v>360</c:v>
                </c:pt>
                <c:pt idx="3016">
                  <c:v>364</c:v>
                </c:pt>
                <c:pt idx="3017">
                  <c:v>364</c:v>
                </c:pt>
                <c:pt idx="3018">
                  <c:v>362</c:v>
                </c:pt>
                <c:pt idx="3019">
                  <c:v>362</c:v>
                </c:pt>
                <c:pt idx="3020">
                  <c:v>365</c:v>
                </c:pt>
                <c:pt idx="3021">
                  <c:v>362</c:v>
                </c:pt>
                <c:pt idx="3022">
                  <c:v>366</c:v>
                </c:pt>
                <c:pt idx="3023">
                  <c:v>365</c:v>
                </c:pt>
                <c:pt idx="3024">
                  <c:v>364</c:v>
                </c:pt>
                <c:pt idx="3025">
                  <c:v>361</c:v>
                </c:pt>
                <c:pt idx="3026">
                  <c:v>364</c:v>
                </c:pt>
                <c:pt idx="3027">
                  <c:v>363</c:v>
                </c:pt>
                <c:pt idx="3028">
                  <c:v>365</c:v>
                </c:pt>
                <c:pt idx="3029">
                  <c:v>362</c:v>
                </c:pt>
                <c:pt idx="3030">
                  <c:v>364</c:v>
                </c:pt>
                <c:pt idx="3031">
                  <c:v>363</c:v>
                </c:pt>
                <c:pt idx="3032">
                  <c:v>365</c:v>
                </c:pt>
                <c:pt idx="3033">
                  <c:v>362</c:v>
                </c:pt>
                <c:pt idx="3034">
                  <c:v>364</c:v>
                </c:pt>
                <c:pt idx="3035">
                  <c:v>366</c:v>
                </c:pt>
                <c:pt idx="3036">
                  <c:v>366</c:v>
                </c:pt>
                <c:pt idx="3037">
                  <c:v>361</c:v>
                </c:pt>
                <c:pt idx="3038">
                  <c:v>363</c:v>
                </c:pt>
                <c:pt idx="3039">
                  <c:v>366</c:v>
                </c:pt>
                <c:pt idx="3040">
                  <c:v>362</c:v>
                </c:pt>
                <c:pt idx="3041">
                  <c:v>364</c:v>
                </c:pt>
                <c:pt idx="3042">
                  <c:v>367</c:v>
                </c:pt>
                <c:pt idx="3043">
                  <c:v>365</c:v>
                </c:pt>
                <c:pt idx="3044">
                  <c:v>362</c:v>
                </c:pt>
                <c:pt idx="3045">
                  <c:v>367</c:v>
                </c:pt>
                <c:pt idx="3046">
                  <c:v>365</c:v>
                </c:pt>
                <c:pt idx="3047">
                  <c:v>366</c:v>
                </c:pt>
                <c:pt idx="3048">
                  <c:v>361</c:v>
                </c:pt>
                <c:pt idx="3049">
                  <c:v>362</c:v>
                </c:pt>
                <c:pt idx="3050">
                  <c:v>367</c:v>
                </c:pt>
                <c:pt idx="3051">
                  <c:v>363</c:v>
                </c:pt>
                <c:pt idx="3052">
                  <c:v>362</c:v>
                </c:pt>
                <c:pt idx="3053">
                  <c:v>366</c:v>
                </c:pt>
                <c:pt idx="3054">
                  <c:v>364</c:v>
                </c:pt>
                <c:pt idx="3055">
                  <c:v>364</c:v>
                </c:pt>
                <c:pt idx="3056">
                  <c:v>364</c:v>
                </c:pt>
                <c:pt idx="3057">
                  <c:v>360</c:v>
                </c:pt>
                <c:pt idx="3058">
                  <c:v>364</c:v>
                </c:pt>
                <c:pt idx="3059">
                  <c:v>362</c:v>
                </c:pt>
                <c:pt idx="3060">
                  <c:v>366</c:v>
                </c:pt>
                <c:pt idx="3061">
                  <c:v>368</c:v>
                </c:pt>
                <c:pt idx="3062">
                  <c:v>366</c:v>
                </c:pt>
                <c:pt idx="3063">
                  <c:v>363</c:v>
                </c:pt>
                <c:pt idx="3064">
                  <c:v>367</c:v>
                </c:pt>
                <c:pt idx="3065">
                  <c:v>361</c:v>
                </c:pt>
                <c:pt idx="3066">
                  <c:v>368</c:v>
                </c:pt>
                <c:pt idx="3067">
                  <c:v>366</c:v>
                </c:pt>
                <c:pt idx="3068">
                  <c:v>366</c:v>
                </c:pt>
                <c:pt idx="3069">
                  <c:v>366</c:v>
                </c:pt>
                <c:pt idx="3070">
                  <c:v>365</c:v>
                </c:pt>
                <c:pt idx="3071">
                  <c:v>365</c:v>
                </c:pt>
                <c:pt idx="3072">
                  <c:v>365</c:v>
                </c:pt>
                <c:pt idx="3073">
                  <c:v>369</c:v>
                </c:pt>
                <c:pt idx="3074">
                  <c:v>365</c:v>
                </c:pt>
                <c:pt idx="3075">
                  <c:v>370</c:v>
                </c:pt>
                <c:pt idx="3076">
                  <c:v>363</c:v>
                </c:pt>
                <c:pt idx="3077">
                  <c:v>362</c:v>
                </c:pt>
                <c:pt idx="3078">
                  <c:v>366</c:v>
                </c:pt>
                <c:pt idx="3079">
                  <c:v>366</c:v>
                </c:pt>
                <c:pt idx="3080">
                  <c:v>366</c:v>
                </c:pt>
                <c:pt idx="3081">
                  <c:v>362</c:v>
                </c:pt>
                <c:pt idx="3082">
                  <c:v>369</c:v>
                </c:pt>
                <c:pt idx="3083">
                  <c:v>367</c:v>
                </c:pt>
                <c:pt idx="3084">
                  <c:v>365</c:v>
                </c:pt>
                <c:pt idx="3085">
                  <c:v>369</c:v>
                </c:pt>
                <c:pt idx="3086">
                  <c:v>367</c:v>
                </c:pt>
                <c:pt idx="3087">
                  <c:v>363</c:v>
                </c:pt>
                <c:pt idx="3088">
                  <c:v>362</c:v>
                </c:pt>
                <c:pt idx="3089">
                  <c:v>363</c:v>
                </c:pt>
                <c:pt idx="3090">
                  <c:v>364</c:v>
                </c:pt>
                <c:pt idx="3091">
                  <c:v>365</c:v>
                </c:pt>
                <c:pt idx="3092">
                  <c:v>371</c:v>
                </c:pt>
                <c:pt idx="3093">
                  <c:v>366</c:v>
                </c:pt>
                <c:pt idx="3094">
                  <c:v>363</c:v>
                </c:pt>
                <c:pt idx="3095">
                  <c:v>364</c:v>
                </c:pt>
                <c:pt idx="3096">
                  <c:v>361</c:v>
                </c:pt>
                <c:pt idx="3097">
                  <c:v>367</c:v>
                </c:pt>
                <c:pt idx="3098">
                  <c:v>363</c:v>
                </c:pt>
                <c:pt idx="3099">
                  <c:v>363</c:v>
                </c:pt>
                <c:pt idx="3100">
                  <c:v>367</c:v>
                </c:pt>
                <c:pt idx="3101">
                  <c:v>370</c:v>
                </c:pt>
                <c:pt idx="3102">
                  <c:v>369</c:v>
                </c:pt>
                <c:pt idx="3103">
                  <c:v>371</c:v>
                </c:pt>
                <c:pt idx="3104">
                  <c:v>368</c:v>
                </c:pt>
                <c:pt idx="3105">
                  <c:v>366</c:v>
                </c:pt>
                <c:pt idx="3106">
                  <c:v>369</c:v>
                </c:pt>
                <c:pt idx="3107">
                  <c:v>363</c:v>
                </c:pt>
                <c:pt idx="3108">
                  <c:v>368</c:v>
                </c:pt>
                <c:pt idx="3109">
                  <c:v>373</c:v>
                </c:pt>
                <c:pt idx="3110">
                  <c:v>370</c:v>
                </c:pt>
                <c:pt idx="3111">
                  <c:v>366</c:v>
                </c:pt>
                <c:pt idx="3112">
                  <c:v>371</c:v>
                </c:pt>
                <c:pt idx="3113">
                  <c:v>369</c:v>
                </c:pt>
                <c:pt idx="3114">
                  <c:v>372</c:v>
                </c:pt>
                <c:pt idx="3115">
                  <c:v>371</c:v>
                </c:pt>
                <c:pt idx="3116">
                  <c:v>373</c:v>
                </c:pt>
                <c:pt idx="3117">
                  <c:v>378</c:v>
                </c:pt>
                <c:pt idx="3118">
                  <c:v>377</c:v>
                </c:pt>
                <c:pt idx="3119">
                  <c:v>372</c:v>
                </c:pt>
                <c:pt idx="3120">
                  <c:v>382</c:v>
                </c:pt>
                <c:pt idx="3121">
                  <c:v>379</c:v>
                </c:pt>
                <c:pt idx="3122">
                  <c:v>379</c:v>
                </c:pt>
                <c:pt idx="3123">
                  <c:v>391</c:v>
                </c:pt>
                <c:pt idx="3124">
                  <c:v>387</c:v>
                </c:pt>
                <c:pt idx="3125">
                  <c:v>392</c:v>
                </c:pt>
                <c:pt idx="3126">
                  <c:v>399</c:v>
                </c:pt>
                <c:pt idx="3127">
                  <c:v>408</c:v>
                </c:pt>
                <c:pt idx="3128">
                  <c:v>400</c:v>
                </c:pt>
                <c:pt idx="3129">
                  <c:v>402</c:v>
                </c:pt>
                <c:pt idx="3130">
                  <c:v>395</c:v>
                </c:pt>
                <c:pt idx="3131">
                  <c:v>411</c:v>
                </c:pt>
                <c:pt idx="3132">
                  <c:v>416</c:v>
                </c:pt>
                <c:pt idx="3133">
                  <c:v>416</c:v>
                </c:pt>
                <c:pt idx="3134">
                  <c:v>414</c:v>
                </c:pt>
                <c:pt idx="3135">
                  <c:v>417</c:v>
                </c:pt>
                <c:pt idx="3136">
                  <c:v>400</c:v>
                </c:pt>
                <c:pt idx="3137">
                  <c:v>403</c:v>
                </c:pt>
                <c:pt idx="3138">
                  <c:v>405</c:v>
                </c:pt>
                <c:pt idx="3139">
                  <c:v>391</c:v>
                </c:pt>
                <c:pt idx="3140">
                  <c:v>395</c:v>
                </c:pt>
                <c:pt idx="3141">
                  <c:v>398</c:v>
                </c:pt>
                <c:pt idx="3142">
                  <c:v>412</c:v>
                </c:pt>
                <c:pt idx="3143">
                  <c:v>381</c:v>
                </c:pt>
                <c:pt idx="3144">
                  <c:v>395</c:v>
                </c:pt>
                <c:pt idx="3145">
                  <c:v>383</c:v>
                </c:pt>
                <c:pt idx="3146">
                  <c:v>385</c:v>
                </c:pt>
                <c:pt idx="3147">
                  <c:v>385</c:v>
                </c:pt>
                <c:pt idx="3148">
                  <c:v>391</c:v>
                </c:pt>
                <c:pt idx="3149">
                  <c:v>386</c:v>
                </c:pt>
                <c:pt idx="3150">
                  <c:v>385</c:v>
                </c:pt>
                <c:pt idx="3151">
                  <c:v>377</c:v>
                </c:pt>
                <c:pt idx="3152">
                  <c:v>372</c:v>
                </c:pt>
                <c:pt idx="3153">
                  <c:v>374</c:v>
                </c:pt>
                <c:pt idx="3154">
                  <c:v>368</c:v>
                </c:pt>
                <c:pt idx="3155">
                  <c:v>371</c:v>
                </c:pt>
                <c:pt idx="3156">
                  <c:v>365</c:v>
                </c:pt>
                <c:pt idx="3157">
                  <c:v>368</c:v>
                </c:pt>
                <c:pt idx="3158">
                  <c:v>372</c:v>
                </c:pt>
                <c:pt idx="3159">
                  <c:v>373</c:v>
                </c:pt>
                <c:pt idx="3160">
                  <c:v>369</c:v>
                </c:pt>
                <c:pt idx="3161">
                  <c:v>372</c:v>
                </c:pt>
                <c:pt idx="3162">
                  <c:v>369</c:v>
                </c:pt>
                <c:pt idx="3163">
                  <c:v>365</c:v>
                </c:pt>
                <c:pt idx="3164">
                  <c:v>367</c:v>
                </c:pt>
                <c:pt idx="3165">
                  <c:v>363</c:v>
                </c:pt>
                <c:pt idx="3166">
                  <c:v>370</c:v>
                </c:pt>
                <c:pt idx="3167">
                  <c:v>368</c:v>
                </c:pt>
                <c:pt idx="3168">
                  <c:v>367</c:v>
                </c:pt>
                <c:pt idx="3169">
                  <c:v>374</c:v>
                </c:pt>
                <c:pt idx="3170">
                  <c:v>364</c:v>
                </c:pt>
                <c:pt idx="3171">
                  <c:v>368</c:v>
                </c:pt>
                <c:pt idx="3172">
                  <c:v>365</c:v>
                </c:pt>
                <c:pt idx="3173">
                  <c:v>367</c:v>
                </c:pt>
                <c:pt idx="3174">
                  <c:v>365</c:v>
                </c:pt>
                <c:pt idx="3175">
                  <c:v>368</c:v>
                </c:pt>
                <c:pt idx="3176">
                  <c:v>366</c:v>
                </c:pt>
                <c:pt idx="3177">
                  <c:v>364</c:v>
                </c:pt>
                <c:pt idx="3178">
                  <c:v>363</c:v>
                </c:pt>
                <c:pt idx="3179">
                  <c:v>367</c:v>
                </c:pt>
                <c:pt idx="3180">
                  <c:v>365</c:v>
                </c:pt>
                <c:pt idx="3181">
                  <c:v>366</c:v>
                </c:pt>
                <c:pt idx="3182">
                  <c:v>364</c:v>
                </c:pt>
                <c:pt idx="3183">
                  <c:v>367</c:v>
                </c:pt>
                <c:pt idx="3184">
                  <c:v>365</c:v>
                </c:pt>
                <c:pt idx="3185">
                  <c:v>364</c:v>
                </c:pt>
                <c:pt idx="3186">
                  <c:v>365</c:v>
                </c:pt>
                <c:pt idx="3187">
                  <c:v>367</c:v>
                </c:pt>
                <c:pt idx="3188">
                  <c:v>362</c:v>
                </c:pt>
                <c:pt idx="3189">
                  <c:v>372</c:v>
                </c:pt>
                <c:pt idx="3190">
                  <c:v>362</c:v>
                </c:pt>
                <c:pt idx="3191">
                  <c:v>369</c:v>
                </c:pt>
                <c:pt idx="3192">
                  <c:v>368</c:v>
                </c:pt>
                <c:pt idx="3193">
                  <c:v>365</c:v>
                </c:pt>
                <c:pt idx="3194">
                  <c:v>366</c:v>
                </c:pt>
                <c:pt idx="3195">
                  <c:v>364</c:v>
                </c:pt>
                <c:pt idx="3196">
                  <c:v>366</c:v>
                </c:pt>
                <c:pt idx="3197">
                  <c:v>365</c:v>
                </c:pt>
                <c:pt idx="3198">
                  <c:v>362</c:v>
                </c:pt>
                <c:pt idx="3199">
                  <c:v>362</c:v>
                </c:pt>
                <c:pt idx="3200">
                  <c:v>367</c:v>
                </c:pt>
                <c:pt idx="3201">
                  <c:v>364</c:v>
                </c:pt>
                <c:pt idx="3202">
                  <c:v>367</c:v>
                </c:pt>
                <c:pt idx="3203">
                  <c:v>364</c:v>
                </c:pt>
                <c:pt idx="3204">
                  <c:v>365</c:v>
                </c:pt>
                <c:pt idx="3205">
                  <c:v>362</c:v>
                </c:pt>
                <c:pt idx="3206">
                  <c:v>369</c:v>
                </c:pt>
                <c:pt idx="3207">
                  <c:v>362</c:v>
                </c:pt>
                <c:pt idx="3208">
                  <c:v>367</c:v>
                </c:pt>
                <c:pt idx="3209">
                  <c:v>368</c:v>
                </c:pt>
                <c:pt idx="3210">
                  <c:v>363</c:v>
                </c:pt>
                <c:pt idx="3211">
                  <c:v>363</c:v>
                </c:pt>
                <c:pt idx="3212">
                  <c:v>368</c:v>
                </c:pt>
                <c:pt idx="3213">
                  <c:v>362</c:v>
                </c:pt>
                <c:pt idx="3214">
                  <c:v>363</c:v>
                </c:pt>
                <c:pt idx="3215">
                  <c:v>366</c:v>
                </c:pt>
                <c:pt idx="3216">
                  <c:v>366</c:v>
                </c:pt>
                <c:pt idx="3217">
                  <c:v>364</c:v>
                </c:pt>
                <c:pt idx="3218">
                  <c:v>369</c:v>
                </c:pt>
                <c:pt idx="3219">
                  <c:v>368</c:v>
                </c:pt>
                <c:pt idx="3220">
                  <c:v>363</c:v>
                </c:pt>
                <c:pt idx="3221">
                  <c:v>365</c:v>
                </c:pt>
                <c:pt idx="3222">
                  <c:v>364</c:v>
                </c:pt>
                <c:pt idx="3223">
                  <c:v>366</c:v>
                </c:pt>
                <c:pt idx="3224">
                  <c:v>361</c:v>
                </c:pt>
                <c:pt idx="3225">
                  <c:v>367</c:v>
                </c:pt>
                <c:pt idx="3226">
                  <c:v>367</c:v>
                </c:pt>
                <c:pt idx="3227">
                  <c:v>370</c:v>
                </c:pt>
                <c:pt idx="3228">
                  <c:v>366</c:v>
                </c:pt>
                <c:pt idx="3229">
                  <c:v>373</c:v>
                </c:pt>
                <c:pt idx="3230">
                  <c:v>368</c:v>
                </c:pt>
                <c:pt idx="3231">
                  <c:v>367</c:v>
                </c:pt>
                <c:pt idx="3232">
                  <c:v>369</c:v>
                </c:pt>
                <c:pt idx="3233">
                  <c:v>365</c:v>
                </c:pt>
                <c:pt idx="3234">
                  <c:v>369</c:v>
                </c:pt>
                <c:pt idx="3235">
                  <c:v>366</c:v>
                </c:pt>
                <c:pt idx="3236">
                  <c:v>372</c:v>
                </c:pt>
                <c:pt idx="3237">
                  <c:v>366</c:v>
                </c:pt>
                <c:pt idx="3238">
                  <c:v>369</c:v>
                </c:pt>
                <c:pt idx="3239">
                  <c:v>370</c:v>
                </c:pt>
                <c:pt idx="3240">
                  <c:v>371</c:v>
                </c:pt>
                <c:pt idx="3241">
                  <c:v>371</c:v>
                </c:pt>
                <c:pt idx="3242">
                  <c:v>372</c:v>
                </c:pt>
                <c:pt idx="3243">
                  <c:v>370</c:v>
                </c:pt>
                <c:pt idx="3244">
                  <c:v>373</c:v>
                </c:pt>
                <c:pt idx="3245">
                  <c:v>372</c:v>
                </c:pt>
                <c:pt idx="3246">
                  <c:v>375</c:v>
                </c:pt>
                <c:pt idx="3247">
                  <c:v>380</c:v>
                </c:pt>
                <c:pt idx="3248">
                  <c:v>373</c:v>
                </c:pt>
                <c:pt idx="3249">
                  <c:v>382</c:v>
                </c:pt>
                <c:pt idx="3250">
                  <c:v>377</c:v>
                </c:pt>
                <c:pt idx="3251">
                  <c:v>369</c:v>
                </c:pt>
                <c:pt idx="3252">
                  <c:v>370</c:v>
                </c:pt>
                <c:pt idx="3253">
                  <c:v>383</c:v>
                </c:pt>
                <c:pt idx="3254">
                  <c:v>375</c:v>
                </c:pt>
                <c:pt idx="3255">
                  <c:v>372</c:v>
                </c:pt>
                <c:pt idx="3256">
                  <c:v>377</c:v>
                </c:pt>
                <c:pt idx="3257">
                  <c:v>372</c:v>
                </c:pt>
                <c:pt idx="3258">
                  <c:v>376</c:v>
                </c:pt>
                <c:pt idx="3259">
                  <c:v>372</c:v>
                </c:pt>
                <c:pt idx="3260">
                  <c:v>379</c:v>
                </c:pt>
                <c:pt idx="3261">
                  <c:v>366</c:v>
                </c:pt>
                <c:pt idx="3262">
                  <c:v>365</c:v>
                </c:pt>
                <c:pt idx="3263">
                  <c:v>367</c:v>
                </c:pt>
                <c:pt idx="3264">
                  <c:v>371</c:v>
                </c:pt>
                <c:pt idx="3265">
                  <c:v>368</c:v>
                </c:pt>
                <c:pt idx="3266">
                  <c:v>370</c:v>
                </c:pt>
                <c:pt idx="3267">
                  <c:v>369</c:v>
                </c:pt>
                <c:pt idx="3268">
                  <c:v>366</c:v>
                </c:pt>
                <c:pt idx="3269">
                  <c:v>366</c:v>
                </c:pt>
                <c:pt idx="3270">
                  <c:v>366</c:v>
                </c:pt>
                <c:pt idx="3271">
                  <c:v>363</c:v>
                </c:pt>
                <c:pt idx="3272">
                  <c:v>364</c:v>
                </c:pt>
                <c:pt idx="3273">
                  <c:v>367</c:v>
                </c:pt>
                <c:pt idx="3274">
                  <c:v>367</c:v>
                </c:pt>
                <c:pt idx="3275">
                  <c:v>363</c:v>
                </c:pt>
                <c:pt idx="3276">
                  <c:v>362</c:v>
                </c:pt>
                <c:pt idx="3277">
                  <c:v>365</c:v>
                </c:pt>
                <c:pt idx="3278">
                  <c:v>366</c:v>
                </c:pt>
                <c:pt idx="3279">
                  <c:v>366</c:v>
                </c:pt>
                <c:pt idx="3280">
                  <c:v>365</c:v>
                </c:pt>
                <c:pt idx="3281">
                  <c:v>364</c:v>
                </c:pt>
                <c:pt idx="3282">
                  <c:v>367</c:v>
                </c:pt>
                <c:pt idx="3283">
                  <c:v>363</c:v>
                </c:pt>
                <c:pt idx="3284">
                  <c:v>369</c:v>
                </c:pt>
                <c:pt idx="3285">
                  <c:v>365</c:v>
                </c:pt>
                <c:pt idx="3286">
                  <c:v>361</c:v>
                </c:pt>
                <c:pt idx="3287">
                  <c:v>366</c:v>
                </c:pt>
                <c:pt idx="3288">
                  <c:v>365</c:v>
                </c:pt>
                <c:pt idx="3289">
                  <c:v>367</c:v>
                </c:pt>
                <c:pt idx="3290">
                  <c:v>370</c:v>
                </c:pt>
                <c:pt idx="3291">
                  <c:v>361</c:v>
                </c:pt>
                <c:pt idx="3292">
                  <c:v>367</c:v>
                </c:pt>
                <c:pt idx="3293">
                  <c:v>361</c:v>
                </c:pt>
                <c:pt idx="3294">
                  <c:v>361</c:v>
                </c:pt>
                <c:pt idx="3295">
                  <c:v>369</c:v>
                </c:pt>
                <c:pt idx="3296">
                  <c:v>364</c:v>
                </c:pt>
                <c:pt idx="3297">
                  <c:v>362</c:v>
                </c:pt>
                <c:pt idx="3298">
                  <c:v>367</c:v>
                </c:pt>
                <c:pt idx="3299">
                  <c:v>366</c:v>
                </c:pt>
                <c:pt idx="3300">
                  <c:v>363</c:v>
                </c:pt>
                <c:pt idx="3301">
                  <c:v>364</c:v>
                </c:pt>
                <c:pt idx="3302">
                  <c:v>360</c:v>
                </c:pt>
                <c:pt idx="3303">
                  <c:v>367</c:v>
                </c:pt>
                <c:pt idx="3304">
                  <c:v>369</c:v>
                </c:pt>
                <c:pt idx="3305">
                  <c:v>365</c:v>
                </c:pt>
                <c:pt idx="3306">
                  <c:v>367</c:v>
                </c:pt>
                <c:pt idx="3307">
                  <c:v>366</c:v>
                </c:pt>
                <c:pt idx="3308">
                  <c:v>366</c:v>
                </c:pt>
                <c:pt idx="3309">
                  <c:v>364</c:v>
                </c:pt>
                <c:pt idx="3310">
                  <c:v>362</c:v>
                </c:pt>
                <c:pt idx="3311">
                  <c:v>365</c:v>
                </c:pt>
                <c:pt idx="3312">
                  <c:v>361</c:v>
                </c:pt>
                <c:pt idx="3313">
                  <c:v>363</c:v>
                </c:pt>
                <c:pt idx="3314">
                  <c:v>364</c:v>
                </c:pt>
                <c:pt idx="3315">
                  <c:v>364</c:v>
                </c:pt>
                <c:pt idx="3316">
                  <c:v>362</c:v>
                </c:pt>
                <c:pt idx="3317">
                  <c:v>361</c:v>
                </c:pt>
                <c:pt idx="3318">
                  <c:v>368</c:v>
                </c:pt>
                <c:pt idx="3319">
                  <c:v>363</c:v>
                </c:pt>
                <c:pt idx="3320">
                  <c:v>364</c:v>
                </c:pt>
                <c:pt idx="3321">
                  <c:v>361</c:v>
                </c:pt>
                <c:pt idx="3322">
                  <c:v>364</c:v>
                </c:pt>
                <c:pt idx="3323">
                  <c:v>363</c:v>
                </c:pt>
                <c:pt idx="3324">
                  <c:v>361</c:v>
                </c:pt>
                <c:pt idx="3325">
                  <c:v>362</c:v>
                </c:pt>
                <c:pt idx="3326">
                  <c:v>363</c:v>
                </c:pt>
                <c:pt idx="3327">
                  <c:v>361</c:v>
                </c:pt>
                <c:pt idx="3328">
                  <c:v>363</c:v>
                </c:pt>
                <c:pt idx="3329">
                  <c:v>363</c:v>
                </c:pt>
                <c:pt idx="3330">
                  <c:v>366</c:v>
                </c:pt>
                <c:pt idx="3331">
                  <c:v>363</c:v>
                </c:pt>
                <c:pt idx="3332">
                  <c:v>367</c:v>
                </c:pt>
                <c:pt idx="3333">
                  <c:v>362</c:v>
                </c:pt>
                <c:pt idx="3334">
                  <c:v>368</c:v>
                </c:pt>
                <c:pt idx="3335">
                  <c:v>363</c:v>
                </c:pt>
                <c:pt idx="3336">
                  <c:v>363</c:v>
                </c:pt>
                <c:pt idx="3337">
                  <c:v>364</c:v>
                </c:pt>
                <c:pt idx="3338">
                  <c:v>361</c:v>
                </c:pt>
                <c:pt idx="3339">
                  <c:v>362</c:v>
                </c:pt>
                <c:pt idx="3340">
                  <c:v>364</c:v>
                </c:pt>
                <c:pt idx="3341">
                  <c:v>363</c:v>
                </c:pt>
                <c:pt idx="3342">
                  <c:v>363</c:v>
                </c:pt>
                <c:pt idx="3343">
                  <c:v>363</c:v>
                </c:pt>
                <c:pt idx="3344">
                  <c:v>361</c:v>
                </c:pt>
                <c:pt idx="3345">
                  <c:v>361</c:v>
                </c:pt>
                <c:pt idx="3346">
                  <c:v>366</c:v>
                </c:pt>
                <c:pt idx="3347">
                  <c:v>364</c:v>
                </c:pt>
                <c:pt idx="3348">
                  <c:v>366</c:v>
                </c:pt>
                <c:pt idx="3349">
                  <c:v>368</c:v>
                </c:pt>
                <c:pt idx="3350">
                  <c:v>365</c:v>
                </c:pt>
                <c:pt idx="3351">
                  <c:v>365</c:v>
                </c:pt>
                <c:pt idx="3352">
                  <c:v>365</c:v>
                </c:pt>
                <c:pt idx="3353">
                  <c:v>362</c:v>
                </c:pt>
                <c:pt idx="3354">
                  <c:v>362</c:v>
                </c:pt>
                <c:pt idx="3355">
                  <c:v>365</c:v>
                </c:pt>
                <c:pt idx="3356">
                  <c:v>363</c:v>
                </c:pt>
                <c:pt idx="3357">
                  <c:v>364</c:v>
                </c:pt>
                <c:pt idx="3358">
                  <c:v>363</c:v>
                </c:pt>
                <c:pt idx="3359">
                  <c:v>367</c:v>
                </c:pt>
                <c:pt idx="3360">
                  <c:v>363</c:v>
                </c:pt>
                <c:pt idx="3361">
                  <c:v>364</c:v>
                </c:pt>
                <c:pt idx="3362">
                  <c:v>364</c:v>
                </c:pt>
                <c:pt idx="3363">
                  <c:v>364</c:v>
                </c:pt>
                <c:pt idx="3364">
                  <c:v>361</c:v>
                </c:pt>
                <c:pt idx="3365">
                  <c:v>363</c:v>
                </c:pt>
                <c:pt idx="3366">
                  <c:v>364</c:v>
                </c:pt>
                <c:pt idx="3367">
                  <c:v>364</c:v>
                </c:pt>
                <c:pt idx="3368">
                  <c:v>363</c:v>
                </c:pt>
                <c:pt idx="3369">
                  <c:v>364</c:v>
                </c:pt>
                <c:pt idx="3370">
                  <c:v>362</c:v>
                </c:pt>
                <c:pt idx="3371">
                  <c:v>364</c:v>
                </c:pt>
                <c:pt idx="3372">
                  <c:v>363</c:v>
                </c:pt>
                <c:pt idx="3373">
                  <c:v>363</c:v>
                </c:pt>
                <c:pt idx="3374">
                  <c:v>364</c:v>
                </c:pt>
                <c:pt idx="3375">
                  <c:v>363</c:v>
                </c:pt>
                <c:pt idx="3376">
                  <c:v>364</c:v>
                </c:pt>
                <c:pt idx="3377">
                  <c:v>364</c:v>
                </c:pt>
                <c:pt idx="3378">
                  <c:v>363</c:v>
                </c:pt>
                <c:pt idx="3379">
                  <c:v>362</c:v>
                </c:pt>
                <c:pt idx="3380">
                  <c:v>365</c:v>
                </c:pt>
                <c:pt idx="3381">
                  <c:v>362</c:v>
                </c:pt>
                <c:pt idx="3382">
                  <c:v>363</c:v>
                </c:pt>
                <c:pt idx="3383">
                  <c:v>360</c:v>
                </c:pt>
                <c:pt idx="3384">
                  <c:v>364</c:v>
                </c:pt>
                <c:pt idx="3385">
                  <c:v>363</c:v>
                </c:pt>
                <c:pt idx="3386">
                  <c:v>366</c:v>
                </c:pt>
                <c:pt idx="3387">
                  <c:v>365</c:v>
                </c:pt>
                <c:pt idx="3388">
                  <c:v>361</c:v>
                </c:pt>
                <c:pt idx="3389">
                  <c:v>366</c:v>
                </c:pt>
                <c:pt idx="3390">
                  <c:v>360</c:v>
                </c:pt>
                <c:pt idx="3391">
                  <c:v>363</c:v>
                </c:pt>
                <c:pt idx="3392">
                  <c:v>363</c:v>
                </c:pt>
                <c:pt idx="3393">
                  <c:v>363</c:v>
                </c:pt>
                <c:pt idx="3394">
                  <c:v>363</c:v>
                </c:pt>
                <c:pt idx="3395">
                  <c:v>366</c:v>
                </c:pt>
                <c:pt idx="3396">
                  <c:v>362</c:v>
                </c:pt>
                <c:pt idx="3397">
                  <c:v>365</c:v>
                </c:pt>
                <c:pt idx="3398">
                  <c:v>367</c:v>
                </c:pt>
                <c:pt idx="3399">
                  <c:v>367</c:v>
                </c:pt>
                <c:pt idx="3400">
                  <c:v>363</c:v>
                </c:pt>
                <c:pt idx="3401">
                  <c:v>361</c:v>
                </c:pt>
                <c:pt idx="3402">
                  <c:v>365</c:v>
                </c:pt>
                <c:pt idx="3403">
                  <c:v>364</c:v>
                </c:pt>
                <c:pt idx="3404">
                  <c:v>362</c:v>
                </c:pt>
                <c:pt idx="3405">
                  <c:v>364</c:v>
                </c:pt>
                <c:pt idx="3406">
                  <c:v>363</c:v>
                </c:pt>
                <c:pt idx="3407">
                  <c:v>361</c:v>
                </c:pt>
                <c:pt idx="3408">
                  <c:v>365</c:v>
                </c:pt>
                <c:pt idx="3409">
                  <c:v>365</c:v>
                </c:pt>
                <c:pt idx="3410">
                  <c:v>364</c:v>
                </c:pt>
                <c:pt idx="3411">
                  <c:v>362</c:v>
                </c:pt>
                <c:pt idx="3412">
                  <c:v>360</c:v>
                </c:pt>
                <c:pt idx="3413">
                  <c:v>364</c:v>
                </c:pt>
                <c:pt idx="3414">
                  <c:v>363</c:v>
                </c:pt>
                <c:pt idx="3415">
                  <c:v>365</c:v>
                </c:pt>
                <c:pt idx="3416">
                  <c:v>363</c:v>
                </c:pt>
                <c:pt idx="3417">
                  <c:v>363</c:v>
                </c:pt>
                <c:pt idx="3418">
                  <c:v>365</c:v>
                </c:pt>
                <c:pt idx="3419">
                  <c:v>365</c:v>
                </c:pt>
                <c:pt idx="3420">
                  <c:v>363</c:v>
                </c:pt>
                <c:pt idx="3421">
                  <c:v>365</c:v>
                </c:pt>
                <c:pt idx="3422">
                  <c:v>366</c:v>
                </c:pt>
                <c:pt idx="3423">
                  <c:v>360</c:v>
                </c:pt>
                <c:pt idx="3424">
                  <c:v>364</c:v>
                </c:pt>
                <c:pt idx="3425">
                  <c:v>362</c:v>
                </c:pt>
                <c:pt idx="3426">
                  <c:v>364</c:v>
                </c:pt>
                <c:pt idx="3427">
                  <c:v>364</c:v>
                </c:pt>
                <c:pt idx="3428">
                  <c:v>365</c:v>
                </c:pt>
                <c:pt idx="3429">
                  <c:v>362</c:v>
                </c:pt>
                <c:pt idx="3430">
                  <c:v>366</c:v>
                </c:pt>
                <c:pt idx="3431">
                  <c:v>362</c:v>
                </c:pt>
                <c:pt idx="3432">
                  <c:v>363</c:v>
                </c:pt>
                <c:pt idx="3433">
                  <c:v>362</c:v>
                </c:pt>
                <c:pt idx="3434">
                  <c:v>365</c:v>
                </c:pt>
                <c:pt idx="3435">
                  <c:v>366</c:v>
                </c:pt>
                <c:pt idx="3436">
                  <c:v>363</c:v>
                </c:pt>
                <c:pt idx="3437">
                  <c:v>363</c:v>
                </c:pt>
                <c:pt idx="3438">
                  <c:v>365</c:v>
                </c:pt>
                <c:pt idx="3439">
                  <c:v>362</c:v>
                </c:pt>
                <c:pt idx="3440">
                  <c:v>366</c:v>
                </c:pt>
                <c:pt idx="3441">
                  <c:v>365</c:v>
                </c:pt>
                <c:pt idx="3442">
                  <c:v>361</c:v>
                </c:pt>
                <c:pt idx="3443">
                  <c:v>362</c:v>
                </c:pt>
                <c:pt idx="3444">
                  <c:v>362</c:v>
                </c:pt>
                <c:pt idx="3445">
                  <c:v>363</c:v>
                </c:pt>
                <c:pt idx="3446">
                  <c:v>364</c:v>
                </c:pt>
                <c:pt idx="3447">
                  <c:v>363</c:v>
                </c:pt>
                <c:pt idx="3448">
                  <c:v>368</c:v>
                </c:pt>
                <c:pt idx="3449">
                  <c:v>363</c:v>
                </c:pt>
                <c:pt idx="3450">
                  <c:v>363</c:v>
                </c:pt>
                <c:pt idx="3451">
                  <c:v>363</c:v>
                </c:pt>
                <c:pt idx="3452">
                  <c:v>365</c:v>
                </c:pt>
                <c:pt idx="3453">
                  <c:v>363</c:v>
                </c:pt>
                <c:pt idx="3454">
                  <c:v>365</c:v>
                </c:pt>
                <c:pt idx="3455">
                  <c:v>365</c:v>
                </c:pt>
                <c:pt idx="3456">
                  <c:v>363</c:v>
                </c:pt>
                <c:pt idx="3457">
                  <c:v>367</c:v>
                </c:pt>
                <c:pt idx="3458">
                  <c:v>365</c:v>
                </c:pt>
                <c:pt idx="3459">
                  <c:v>362</c:v>
                </c:pt>
                <c:pt idx="3460">
                  <c:v>365</c:v>
                </c:pt>
                <c:pt idx="3461">
                  <c:v>362</c:v>
                </c:pt>
                <c:pt idx="3462">
                  <c:v>362</c:v>
                </c:pt>
                <c:pt idx="3463">
                  <c:v>364</c:v>
                </c:pt>
                <c:pt idx="3464">
                  <c:v>364</c:v>
                </c:pt>
                <c:pt idx="3465">
                  <c:v>365</c:v>
                </c:pt>
                <c:pt idx="3466">
                  <c:v>363</c:v>
                </c:pt>
                <c:pt idx="3467">
                  <c:v>366</c:v>
                </c:pt>
                <c:pt idx="3468">
                  <c:v>361</c:v>
                </c:pt>
                <c:pt idx="3469">
                  <c:v>364</c:v>
                </c:pt>
                <c:pt idx="3470">
                  <c:v>365</c:v>
                </c:pt>
                <c:pt idx="3471">
                  <c:v>365</c:v>
                </c:pt>
                <c:pt idx="3472">
                  <c:v>362</c:v>
                </c:pt>
                <c:pt idx="3473">
                  <c:v>362</c:v>
                </c:pt>
                <c:pt idx="3474">
                  <c:v>363</c:v>
                </c:pt>
                <c:pt idx="3475">
                  <c:v>363</c:v>
                </c:pt>
                <c:pt idx="3476">
                  <c:v>363</c:v>
                </c:pt>
                <c:pt idx="3477">
                  <c:v>364</c:v>
                </c:pt>
                <c:pt idx="3478">
                  <c:v>364</c:v>
                </c:pt>
                <c:pt idx="3479">
                  <c:v>364</c:v>
                </c:pt>
                <c:pt idx="3480">
                  <c:v>363</c:v>
                </c:pt>
                <c:pt idx="3481">
                  <c:v>362</c:v>
                </c:pt>
                <c:pt idx="3482">
                  <c:v>364</c:v>
                </c:pt>
                <c:pt idx="3483">
                  <c:v>361</c:v>
                </c:pt>
                <c:pt idx="3484">
                  <c:v>362</c:v>
                </c:pt>
                <c:pt idx="3485">
                  <c:v>362</c:v>
                </c:pt>
                <c:pt idx="3486">
                  <c:v>362</c:v>
                </c:pt>
                <c:pt idx="3487">
                  <c:v>366</c:v>
                </c:pt>
                <c:pt idx="3488">
                  <c:v>363</c:v>
                </c:pt>
                <c:pt idx="3489">
                  <c:v>365</c:v>
                </c:pt>
                <c:pt idx="3490">
                  <c:v>364</c:v>
                </c:pt>
                <c:pt idx="3491">
                  <c:v>365</c:v>
                </c:pt>
                <c:pt idx="3492">
                  <c:v>367</c:v>
                </c:pt>
                <c:pt idx="3493">
                  <c:v>364</c:v>
                </c:pt>
                <c:pt idx="3494">
                  <c:v>360</c:v>
                </c:pt>
                <c:pt idx="3495">
                  <c:v>363</c:v>
                </c:pt>
                <c:pt idx="3496">
                  <c:v>365</c:v>
                </c:pt>
                <c:pt idx="3497">
                  <c:v>364</c:v>
                </c:pt>
                <c:pt idx="3498">
                  <c:v>364</c:v>
                </c:pt>
                <c:pt idx="3499">
                  <c:v>362</c:v>
                </c:pt>
                <c:pt idx="3500">
                  <c:v>363</c:v>
                </c:pt>
                <c:pt idx="3501">
                  <c:v>362</c:v>
                </c:pt>
                <c:pt idx="3502">
                  <c:v>364</c:v>
                </c:pt>
                <c:pt idx="3503">
                  <c:v>365</c:v>
                </c:pt>
                <c:pt idx="3504">
                  <c:v>362</c:v>
                </c:pt>
                <c:pt idx="3505">
                  <c:v>363</c:v>
                </c:pt>
                <c:pt idx="3506">
                  <c:v>364</c:v>
                </c:pt>
                <c:pt idx="3507">
                  <c:v>360</c:v>
                </c:pt>
                <c:pt idx="3508">
                  <c:v>362</c:v>
                </c:pt>
                <c:pt idx="3509">
                  <c:v>363</c:v>
                </c:pt>
                <c:pt idx="3510">
                  <c:v>363</c:v>
                </c:pt>
                <c:pt idx="3511">
                  <c:v>364</c:v>
                </c:pt>
                <c:pt idx="3512">
                  <c:v>363</c:v>
                </c:pt>
                <c:pt idx="3513">
                  <c:v>360</c:v>
                </c:pt>
                <c:pt idx="3514">
                  <c:v>363</c:v>
                </c:pt>
                <c:pt idx="3515">
                  <c:v>363</c:v>
                </c:pt>
                <c:pt idx="3516">
                  <c:v>364</c:v>
                </c:pt>
                <c:pt idx="3517">
                  <c:v>363</c:v>
                </c:pt>
                <c:pt idx="3518">
                  <c:v>361</c:v>
                </c:pt>
                <c:pt idx="3519">
                  <c:v>367</c:v>
                </c:pt>
                <c:pt idx="3520">
                  <c:v>361</c:v>
                </c:pt>
                <c:pt idx="3521">
                  <c:v>365</c:v>
                </c:pt>
                <c:pt idx="3522">
                  <c:v>364</c:v>
                </c:pt>
                <c:pt idx="3523">
                  <c:v>365</c:v>
                </c:pt>
                <c:pt idx="3524">
                  <c:v>362</c:v>
                </c:pt>
                <c:pt idx="3525">
                  <c:v>361</c:v>
                </c:pt>
                <c:pt idx="3526">
                  <c:v>363</c:v>
                </c:pt>
                <c:pt idx="3527">
                  <c:v>366</c:v>
                </c:pt>
                <c:pt idx="3528">
                  <c:v>362</c:v>
                </c:pt>
                <c:pt idx="3529">
                  <c:v>362</c:v>
                </c:pt>
                <c:pt idx="3530">
                  <c:v>364</c:v>
                </c:pt>
                <c:pt idx="3531">
                  <c:v>366</c:v>
                </c:pt>
                <c:pt idx="3532">
                  <c:v>366</c:v>
                </c:pt>
                <c:pt idx="3533">
                  <c:v>364</c:v>
                </c:pt>
                <c:pt idx="3534">
                  <c:v>364</c:v>
                </c:pt>
                <c:pt idx="3535">
                  <c:v>363</c:v>
                </c:pt>
                <c:pt idx="3536">
                  <c:v>361</c:v>
                </c:pt>
                <c:pt idx="3537">
                  <c:v>361</c:v>
                </c:pt>
                <c:pt idx="3538">
                  <c:v>368</c:v>
                </c:pt>
                <c:pt idx="3539">
                  <c:v>366</c:v>
                </c:pt>
                <c:pt idx="3540">
                  <c:v>364</c:v>
                </c:pt>
                <c:pt idx="3541">
                  <c:v>365</c:v>
                </c:pt>
                <c:pt idx="3542">
                  <c:v>362</c:v>
                </c:pt>
                <c:pt idx="3543">
                  <c:v>370</c:v>
                </c:pt>
                <c:pt idx="3544">
                  <c:v>362</c:v>
                </c:pt>
                <c:pt idx="3545">
                  <c:v>362</c:v>
                </c:pt>
                <c:pt idx="3546">
                  <c:v>365</c:v>
                </c:pt>
                <c:pt idx="3547">
                  <c:v>363</c:v>
                </c:pt>
                <c:pt idx="3548">
                  <c:v>362</c:v>
                </c:pt>
                <c:pt idx="3549">
                  <c:v>360</c:v>
                </c:pt>
                <c:pt idx="3550">
                  <c:v>363</c:v>
                </c:pt>
                <c:pt idx="3551">
                  <c:v>364</c:v>
                </c:pt>
                <c:pt idx="3552">
                  <c:v>362</c:v>
                </c:pt>
                <c:pt idx="3553">
                  <c:v>365</c:v>
                </c:pt>
                <c:pt idx="3554">
                  <c:v>363</c:v>
                </c:pt>
                <c:pt idx="3555">
                  <c:v>363</c:v>
                </c:pt>
                <c:pt idx="3556">
                  <c:v>367</c:v>
                </c:pt>
                <c:pt idx="3557">
                  <c:v>360</c:v>
                </c:pt>
                <c:pt idx="3558">
                  <c:v>360</c:v>
                </c:pt>
                <c:pt idx="3559">
                  <c:v>362</c:v>
                </c:pt>
                <c:pt idx="3560">
                  <c:v>366</c:v>
                </c:pt>
                <c:pt idx="3561">
                  <c:v>362</c:v>
                </c:pt>
                <c:pt idx="3562">
                  <c:v>366</c:v>
                </c:pt>
                <c:pt idx="3563">
                  <c:v>364</c:v>
                </c:pt>
                <c:pt idx="3564">
                  <c:v>365</c:v>
                </c:pt>
                <c:pt idx="3565">
                  <c:v>365</c:v>
                </c:pt>
                <c:pt idx="3566">
                  <c:v>361</c:v>
                </c:pt>
                <c:pt idx="3567">
                  <c:v>364</c:v>
                </c:pt>
                <c:pt idx="3568">
                  <c:v>362</c:v>
                </c:pt>
                <c:pt idx="3569">
                  <c:v>361</c:v>
                </c:pt>
                <c:pt idx="3570">
                  <c:v>365</c:v>
                </c:pt>
                <c:pt idx="3571">
                  <c:v>363</c:v>
                </c:pt>
                <c:pt idx="3572">
                  <c:v>365</c:v>
                </c:pt>
                <c:pt idx="3573">
                  <c:v>365</c:v>
                </c:pt>
                <c:pt idx="3574">
                  <c:v>364</c:v>
                </c:pt>
                <c:pt idx="3575">
                  <c:v>365</c:v>
                </c:pt>
                <c:pt idx="3576">
                  <c:v>367</c:v>
                </c:pt>
                <c:pt idx="3577">
                  <c:v>364</c:v>
                </c:pt>
                <c:pt idx="3578">
                  <c:v>362</c:v>
                </c:pt>
                <c:pt idx="3579">
                  <c:v>363</c:v>
                </c:pt>
                <c:pt idx="3580">
                  <c:v>363</c:v>
                </c:pt>
                <c:pt idx="3581">
                  <c:v>364</c:v>
                </c:pt>
                <c:pt idx="3582">
                  <c:v>367</c:v>
                </c:pt>
                <c:pt idx="3583">
                  <c:v>365</c:v>
                </c:pt>
                <c:pt idx="3584">
                  <c:v>361</c:v>
                </c:pt>
                <c:pt idx="3585">
                  <c:v>365</c:v>
                </c:pt>
                <c:pt idx="3586">
                  <c:v>361</c:v>
                </c:pt>
                <c:pt idx="3587">
                  <c:v>363</c:v>
                </c:pt>
                <c:pt idx="3588">
                  <c:v>367</c:v>
                </c:pt>
                <c:pt idx="3589">
                  <c:v>364</c:v>
                </c:pt>
                <c:pt idx="3590">
                  <c:v>361</c:v>
                </c:pt>
                <c:pt idx="3591">
                  <c:v>364</c:v>
                </c:pt>
                <c:pt idx="3592">
                  <c:v>363</c:v>
                </c:pt>
                <c:pt idx="3593">
                  <c:v>366</c:v>
                </c:pt>
                <c:pt idx="3594">
                  <c:v>365</c:v>
                </c:pt>
                <c:pt idx="3595">
                  <c:v>366</c:v>
                </c:pt>
                <c:pt idx="3596">
                  <c:v>364</c:v>
                </c:pt>
                <c:pt idx="3597">
                  <c:v>361</c:v>
                </c:pt>
                <c:pt idx="3598">
                  <c:v>367</c:v>
                </c:pt>
                <c:pt idx="3599">
                  <c:v>363</c:v>
                </c:pt>
                <c:pt idx="3600">
                  <c:v>364</c:v>
                </c:pt>
                <c:pt idx="3601">
                  <c:v>363</c:v>
                </c:pt>
                <c:pt idx="3602">
                  <c:v>365</c:v>
                </c:pt>
                <c:pt idx="3603">
                  <c:v>361</c:v>
                </c:pt>
                <c:pt idx="3604">
                  <c:v>365</c:v>
                </c:pt>
                <c:pt idx="3605">
                  <c:v>364</c:v>
                </c:pt>
                <c:pt idx="3606">
                  <c:v>365</c:v>
                </c:pt>
                <c:pt idx="3607">
                  <c:v>364</c:v>
                </c:pt>
                <c:pt idx="3608">
                  <c:v>364</c:v>
                </c:pt>
                <c:pt idx="3609">
                  <c:v>366</c:v>
                </c:pt>
                <c:pt idx="3610">
                  <c:v>366</c:v>
                </c:pt>
                <c:pt idx="3611">
                  <c:v>368</c:v>
                </c:pt>
                <c:pt idx="3612">
                  <c:v>365</c:v>
                </c:pt>
                <c:pt idx="3613">
                  <c:v>363</c:v>
                </c:pt>
                <c:pt idx="3614">
                  <c:v>362</c:v>
                </c:pt>
                <c:pt idx="3615">
                  <c:v>366</c:v>
                </c:pt>
                <c:pt idx="3616">
                  <c:v>363</c:v>
                </c:pt>
                <c:pt idx="3617">
                  <c:v>365</c:v>
                </c:pt>
                <c:pt idx="3618">
                  <c:v>370</c:v>
                </c:pt>
                <c:pt idx="3619">
                  <c:v>368</c:v>
                </c:pt>
                <c:pt idx="3620">
                  <c:v>365</c:v>
                </c:pt>
                <c:pt idx="3621">
                  <c:v>365</c:v>
                </c:pt>
                <c:pt idx="3622">
                  <c:v>367</c:v>
                </c:pt>
                <c:pt idx="3623">
                  <c:v>364</c:v>
                </c:pt>
                <c:pt idx="3624">
                  <c:v>364</c:v>
                </c:pt>
                <c:pt idx="3625">
                  <c:v>364</c:v>
                </c:pt>
                <c:pt idx="3626">
                  <c:v>368</c:v>
                </c:pt>
                <c:pt idx="3627">
                  <c:v>364</c:v>
                </c:pt>
                <c:pt idx="3628">
                  <c:v>365</c:v>
                </c:pt>
                <c:pt idx="3629">
                  <c:v>365</c:v>
                </c:pt>
                <c:pt idx="3630">
                  <c:v>363</c:v>
                </c:pt>
                <c:pt idx="3631">
                  <c:v>364</c:v>
                </c:pt>
                <c:pt idx="3632">
                  <c:v>363</c:v>
                </c:pt>
                <c:pt idx="3633">
                  <c:v>364</c:v>
                </c:pt>
                <c:pt idx="3634">
                  <c:v>364</c:v>
                </c:pt>
                <c:pt idx="3635">
                  <c:v>367</c:v>
                </c:pt>
                <c:pt idx="3636">
                  <c:v>360</c:v>
                </c:pt>
                <c:pt idx="3637">
                  <c:v>365</c:v>
                </c:pt>
                <c:pt idx="3638">
                  <c:v>370</c:v>
                </c:pt>
                <c:pt idx="3639">
                  <c:v>365</c:v>
                </c:pt>
                <c:pt idx="3640">
                  <c:v>364</c:v>
                </c:pt>
                <c:pt idx="3641">
                  <c:v>363</c:v>
                </c:pt>
                <c:pt idx="3642">
                  <c:v>362</c:v>
                </c:pt>
                <c:pt idx="3643">
                  <c:v>361</c:v>
                </c:pt>
                <c:pt idx="3644">
                  <c:v>365</c:v>
                </c:pt>
                <c:pt idx="3645">
                  <c:v>367</c:v>
                </c:pt>
                <c:pt idx="3646">
                  <c:v>365</c:v>
                </c:pt>
                <c:pt idx="3647">
                  <c:v>369</c:v>
                </c:pt>
                <c:pt idx="3648">
                  <c:v>363</c:v>
                </c:pt>
                <c:pt idx="3649">
                  <c:v>365</c:v>
                </c:pt>
                <c:pt idx="3650">
                  <c:v>362</c:v>
                </c:pt>
                <c:pt idx="3651">
                  <c:v>363</c:v>
                </c:pt>
                <c:pt idx="3652">
                  <c:v>363</c:v>
                </c:pt>
                <c:pt idx="3653">
                  <c:v>361</c:v>
                </c:pt>
                <c:pt idx="3654">
                  <c:v>365</c:v>
                </c:pt>
                <c:pt idx="3655">
                  <c:v>364</c:v>
                </c:pt>
                <c:pt idx="3656">
                  <c:v>363</c:v>
                </c:pt>
                <c:pt idx="3657">
                  <c:v>365</c:v>
                </c:pt>
                <c:pt idx="3658">
                  <c:v>365</c:v>
                </c:pt>
                <c:pt idx="3659">
                  <c:v>367</c:v>
                </c:pt>
                <c:pt idx="3660">
                  <c:v>363</c:v>
                </c:pt>
                <c:pt idx="3661">
                  <c:v>367</c:v>
                </c:pt>
                <c:pt idx="3662">
                  <c:v>365</c:v>
                </c:pt>
                <c:pt idx="3663">
                  <c:v>366</c:v>
                </c:pt>
                <c:pt idx="3664">
                  <c:v>366</c:v>
                </c:pt>
                <c:pt idx="3665">
                  <c:v>369</c:v>
                </c:pt>
                <c:pt idx="3666">
                  <c:v>366</c:v>
                </c:pt>
                <c:pt idx="3667">
                  <c:v>365</c:v>
                </c:pt>
                <c:pt idx="3668">
                  <c:v>367</c:v>
                </c:pt>
                <c:pt idx="3669">
                  <c:v>369</c:v>
                </c:pt>
                <c:pt idx="3670">
                  <c:v>367</c:v>
                </c:pt>
                <c:pt idx="3671">
                  <c:v>370</c:v>
                </c:pt>
                <c:pt idx="3672">
                  <c:v>369</c:v>
                </c:pt>
                <c:pt idx="3673">
                  <c:v>370</c:v>
                </c:pt>
                <c:pt idx="3674">
                  <c:v>371</c:v>
                </c:pt>
                <c:pt idx="3675">
                  <c:v>371</c:v>
                </c:pt>
                <c:pt idx="3676">
                  <c:v>367</c:v>
                </c:pt>
                <c:pt idx="3677">
                  <c:v>365</c:v>
                </c:pt>
                <c:pt idx="3678">
                  <c:v>375</c:v>
                </c:pt>
                <c:pt idx="3679">
                  <c:v>372</c:v>
                </c:pt>
                <c:pt idx="3680">
                  <c:v>377</c:v>
                </c:pt>
                <c:pt idx="3681">
                  <c:v>364</c:v>
                </c:pt>
                <c:pt idx="3682">
                  <c:v>369</c:v>
                </c:pt>
                <c:pt idx="3683">
                  <c:v>368</c:v>
                </c:pt>
                <c:pt idx="3684">
                  <c:v>376</c:v>
                </c:pt>
                <c:pt idx="3685">
                  <c:v>368</c:v>
                </c:pt>
                <c:pt idx="3686">
                  <c:v>376</c:v>
                </c:pt>
                <c:pt idx="3687">
                  <c:v>379</c:v>
                </c:pt>
                <c:pt idx="3688">
                  <c:v>381</c:v>
                </c:pt>
                <c:pt idx="3689">
                  <c:v>381</c:v>
                </c:pt>
                <c:pt idx="3690">
                  <c:v>379</c:v>
                </c:pt>
                <c:pt idx="3691">
                  <c:v>382</c:v>
                </c:pt>
                <c:pt idx="3692">
                  <c:v>384</c:v>
                </c:pt>
                <c:pt idx="3693">
                  <c:v>395</c:v>
                </c:pt>
                <c:pt idx="3694">
                  <c:v>403</c:v>
                </c:pt>
                <c:pt idx="3695">
                  <c:v>389</c:v>
                </c:pt>
                <c:pt idx="3696">
                  <c:v>401</c:v>
                </c:pt>
                <c:pt idx="3697">
                  <c:v>400</c:v>
                </c:pt>
                <c:pt idx="3698">
                  <c:v>401</c:v>
                </c:pt>
                <c:pt idx="3699">
                  <c:v>413</c:v>
                </c:pt>
                <c:pt idx="3700">
                  <c:v>414</c:v>
                </c:pt>
                <c:pt idx="3701">
                  <c:v>418</c:v>
                </c:pt>
                <c:pt idx="3702">
                  <c:v>425</c:v>
                </c:pt>
                <c:pt idx="3703">
                  <c:v>423</c:v>
                </c:pt>
                <c:pt idx="3704">
                  <c:v>420</c:v>
                </c:pt>
                <c:pt idx="3705">
                  <c:v>423</c:v>
                </c:pt>
                <c:pt idx="3706">
                  <c:v>430</c:v>
                </c:pt>
                <c:pt idx="3707">
                  <c:v>427</c:v>
                </c:pt>
                <c:pt idx="3708">
                  <c:v>430</c:v>
                </c:pt>
                <c:pt idx="3709">
                  <c:v>439</c:v>
                </c:pt>
                <c:pt idx="3710">
                  <c:v>440</c:v>
                </c:pt>
                <c:pt idx="3711">
                  <c:v>415</c:v>
                </c:pt>
                <c:pt idx="3712">
                  <c:v>420</c:v>
                </c:pt>
                <c:pt idx="3713">
                  <c:v>423</c:v>
                </c:pt>
                <c:pt idx="3714">
                  <c:v>430</c:v>
                </c:pt>
                <c:pt idx="3715">
                  <c:v>408</c:v>
                </c:pt>
                <c:pt idx="3716">
                  <c:v>414</c:v>
                </c:pt>
                <c:pt idx="3717">
                  <c:v>421</c:v>
                </c:pt>
                <c:pt idx="3718">
                  <c:v>416</c:v>
                </c:pt>
                <c:pt idx="3719">
                  <c:v>419</c:v>
                </c:pt>
                <c:pt idx="3720">
                  <c:v>422</c:v>
                </c:pt>
                <c:pt idx="3721">
                  <c:v>412</c:v>
                </c:pt>
                <c:pt idx="3722">
                  <c:v>405</c:v>
                </c:pt>
                <c:pt idx="3723">
                  <c:v>396</c:v>
                </c:pt>
                <c:pt idx="3724">
                  <c:v>402</c:v>
                </c:pt>
                <c:pt idx="3725">
                  <c:v>400</c:v>
                </c:pt>
                <c:pt idx="3726">
                  <c:v>390</c:v>
                </c:pt>
                <c:pt idx="3727">
                  <c:v>384</c:v>
                </c:pt>
                <c:pt idx="3728">
                  <c:v>381</c:v>
                </c:pt>
                <c:pt idx="3729">
                  <c:v>390</c:v>
                </c:pt>
                <c:pt idx="3730">
                  <c:v>391</c:v>
                </c:pt>
                <c:pt idx="3731">
                  <c:v>391</c:v>
                </c:pt>
                <c:pt idx="3732">
                  <c:v>377</c:v>
                </c:pt>
                <c:pt idx="3733">
                  <c:v>382</c:v>
                </c:pt>
                <c:pt idx="3734">
                  <c:v>379</c:v>
                </c:pt>
                <c:pt idx="3735">
                  <c:v>381</c:v>
                </c:pt>
                <c:pt idx="3736">
                  <c:v>374</c:v>
                </c:pt>
                <c:pt idx="3737">
                  <c:v>373</c:v>
                </c:pt>
                <c:pt idx="3738">
                  <c:v>377</c:v>
                </c:pt>
                <c:pt idx="3739">
                  <c:v>376</c:v>
                </c:pt>
                <c:pt idx="3740">
                  <c:v>371</c:v>
                </c:pt>
                <c:pt idx="3741">
                  <c:v>372</c:v>
                </c:pt>
                <c:pt idx="3742">
                  <c:v>372</c:v>
                </c:pt>
                <c:pt idx="3743">
                  <c:v>372</c:v>
                </c:pt>
                <c:pt idx="3744">
                  <c:v>370</c:v>
                </c:pt>
                <c:pt idx="3745">
                  <c:v>373</c:v>
                </c:pt>
                <c:pt idx="3746">
                  <c:v>368</c:v>
                </c:pt>
                <c:pt idx="3747">
                  <c:v>376</c:v>
                </c:pt>
                <c:pt idx="3748">
                  <c:v>377</c:v>
                </c:pt>
                <c:pt idx="3749">
                  <c:v>373</c:v>
                </c:pt>
                <c:pt idx="3750">
                  <c:v>374</c:v>
                </c:pt>
                <c:pt idx="3751">
                  <c:v>377</c:v>
                </c:pt>
                <c:pt idx="3752">
                  <c:v>375</c:v>
                </c:pt>
                <c:pt idx="3753">
                  <c:v>379</c:v>
                </c:pt>
                <c:pt idx="3754">
                  <c:v>370</c:v>
                </c:pt>
                <c:pt idx="3755">
                  <c:v>371</c:v>
                </c:pt>
                <c:pt idx="3756">
                  <c:v>375</c:v>
                </c:pt>
                <c:pt idx="3757">
                  <c:v>380</c:v>
                </c:pt>
                <c:pt idx="3758">
                  <c:v>376</c:v>
                </c:pt>
                <c:pt idx="3759">
                  <c:v>377</c:v>
                </c:pt>
                <c:pt idx="3760">
                  <c:v>379</c:v>
                </c:pt>
                <c:pt idx="3761">
                  <c:v>370</c:v>
                </c:pt>
                <c:pt idx="3762">
                  <c:v>375</c:v>
                </c:pt>
                <c:pt idx="3763">
                  <c:v>376</c:v>
                </c:pt>
                <c:pt idx="3764">
                  <c:v>369</c:v>
                </c:pt>
                <c:pt idx="3765">
                  <c:v>370</c:v>
                </c:pt>
                <c:pt idx="3766">
                  <c:v>370</c:v>
                </c:pt>
                <c:pt idx="3767">
                  <c:v>378</c:v>
                </c:pt>
                <c:pt idx="3768">
                  <c:v>371</c:v>
                </c:pt>
                <c:pt idx="3769">
                  <c:v>371</c:v>
                </c:pt>
                <c:pt idx="3770">
                  <c:v>367</c:v>
                </c:pt>
                <c:pt idx="3771">
                  <c:v>368</c:v>
                </c:pt>
                <c:pt idx="3772">
                  <c:v>374</c:v>
                </c:pt>
                <c:pt idx="3773">
                  <c:v>368</c:v>
                </c:pt>
                <c:pt idx="3774">
                  <c:v>366</c:v>
                </c:pt>
                <c:pt idx="3775">
                  <c:v>367</c:v>
                </c:pt>
                <c:pt idx="3776">
                  <c:v>368</c:v>
                </c:pt>
                <c:pt idx="3777">
                  <c:v>366</c:v>
                </c:pt>
                <c:pt idx="3778">
                  <c:v>381</c:v>
                </c:pt>
                <c:pt idx="3779">
                  <c:v>366</c:v>
                </c:pt>
                <c:pt idx="3780">
                  <c:v>364</c:v>
                </c:pt>
                <c:pt idx="3781">
                  <c:v>367</c:v>
                </c:pt>
                <c:pt idx="3782">
                  <c:v>365</c:v>
                </c:pt>
                <c:pt idx="3783">
                  <c:v>362</c:v>
                </c:pt>
                <c:pt idx="3784">
                  <c:v>365</c:v>
                </c:pt>
                <c:pt idx="3785">
                  <c:v>364</c:v>
                </c:pt>
                <c:pt idx="3786">
                  <c:v>367</c:v>
                </c:pt>
                <c:pt idx="3787">
                  <c:v>365</c:v>
                </c:pt>
                <c:pt idx="3788">
                  <c:v>368</c:v>
                </c:pt>
                <c:pt idx="3789">
                  <c:v>367</c:v>
                </c:pt>
                <c:pt idx="3790">
                  <c:v>365</c:v>
                </c:pt>
                <c:pt idx="3791">
                  <c:v>367</c:v>
                </c:pt>
                <c:pt idx="3792">
                  <c:v>368</c:v>
                </c:pt>
                <c:pt idx="3793">
                  <c:v>362</c:v>
                </c:pt>
                <c:pt idx="3794">
                  <c:v>370</c:v>
                </c:pt>
                <c:pt idx="3795">
                  <c:v>367</c:v>
                </c:pt>
                <c:pt idx="3796">
                  <c:v>366</c:v>
                </c:pt>
                <c:pt idx="3797">
                  <c:v>364</c:v>
                </c:pt>
                <c:pt idx="3798">
                  <c:v>364</c:v>
                </c:pt>
                <c:pt idx="3799">
                  <c:v>364</c:v>
                </c:pt>
                <c:pt idx="3800">
                  <c:v>362</c:v>
                </c:pt>
                <c:pt idx="3801">
                  <c:v>366</c:v>
                </c:pt>
                <c:pt idx="3802">
                  <c:v>366</c:v>
                </c:pt>
                <c:pt idx="3803">
                  <c:v>365</c:v>
                </c:pt>
                <c:pt idx="3804">
                  <c:v>365</c:v>
                </c:pt>
                <c:pt idx="3805">
                  <c:v>366</c:v>
                </c:pt>
                <c:pt idx="3806">
                  <c:v>362</c:v>
                </c:pt>
                <c:pt idx="3807">
                  <c:v>364</c:v>
                </c:pt>
                <c:pt idx="3808">
                  <c:v>361</c:v>
                </c:pt>
                <c:pt idx="3809">
                  <c:v>365</c:v>
                </c:pt>
                <c:pt idx="3810">
                  <c:v>364</c:v>
                </c:pt>
                <c:pt idx="3811">
                  <c:v>368</c:v>
                </c:pt>
                <c:pt idx="3812">
                  <c:v>368</c:v>
                </c:pt>
                <c:pt idx="3813">
                  <c:v>371</c:v>
                </c:pt>
                <c:pt idx="3814">
                  <c:v>364</c:v>
                </c:pt>
                <c:pt idx="3815">
                  <c:v>367</c:v>
                </c:pt>
                <c:pt idx="3816">
                  <c:v>371</c:v>
                </c:pt>
                <c:pt idx="3817">
                  <c:v>366</c:v>
                </c:pt>
                <c:pt idx="3818">
                  <c:v>370</c:v>
                </c:pt>
                <c:pt idx="3819">
                  <c:v>368</c:v>
                </c:pt>
                <c:pt idx="3820">
                  <c:v>370</c:v>
                </c:pt>
                <c:pt idx="3821">
                  <c:v>366</c:v>
                </c:pt>
                <c:pt idx="3822">
                  <c:v>369</c:v>
                </c:pt>
                <c:pt idx="3823">
                  <c:v>370</c:v>
                </c:pt>
                <c:pt idx="3824">
                  <c:v>374</c:v>
                </c:pt>
                <c:pt idx="3825">
                  <c:v>371</c:v>
                </c:pt>
                <c:pt idx="3826">
                  <c:v>369</c:v>
                </c:pt>
                <c:pt idx="3827">
                  <c:v>368</c:v>
                </c:pt>
                <c:pt idx="3828">
                  <c:v>369</c:v>
                </c:pt>
                <c:pt idx="3829">
                  <c:v>368</c:v>
                </c:pt>
                <c:pt idx="3830">
                  <c:v>371</c:v>
                </c:pt>
                <c:pt idx="3831">
                  <c:v>373</c:v>
                </c:pt>
                <c:pt idx="3832">
                  <c:v>369</c:v>
                </c:pt>
                <c:pt idx="3833">
                  <c:v>373</c:v>
                </c:pt>
                <c:pt idx="3834">
                  <c:v>369</c:v>
                </c:pt>
                <c:pt idx="3835">
                  <c:v>368</c:v>
                </c:pt>
                <c:pt idx="3836">
                  <c:v>371</c:v>
                </c:pt>
                <c:pt idx="3837">
                  <c:v>368</c:v>
                </c:pt>
                <c:pt idx="3838">
                  <c:v>367</c:v>
                </c:pt>
                <c:pt idx="3839">
                  <c:v>366</c:v>
                </c:pt>
                <c:pt idx="3840">
                  <c:v>369</c:v>
                </c:pt>
                <c:pt idx="3841">
                  <c:v>363</c:v>
                </c:pt>
                <c:pt idx="3842">
                  <c:v>367</c:v>
                </c:pt>
                <c:pt idx="3843">
                  <c:v>365</c:v>
                </c:pt>
                <c:pt idx="3844">
                  <c:v>363</c:v>
                </c:pt>
                <c:pt idx="3845">
                  <c:v>363</c:v>
                </c:pt>
                <c:pt idx="3846">
                  <c:v>367</c:v>
                </c:pt>
                <c:pt idx="3847">
                  <c:v>368</c:v>
                </c:pt>
                <c:pt idx="3848">
                  <c:v>363</c:v>
                </c:pt>
                <c:pt idx="3849">
                  <c:v>365</c:v>
                </c:pt>
                <c:pt idx="3850">
                  <c:v>364</c:v>
                </c:pt>
                <c:pt idx="3851">
                  <c:v>362</c:v>
                </c:pt>
                <c:pt idx="3852">
                  <c:v>365</c:v>
                </c:pt>
                <c:pt idx="3853">
                  <c:v>361</c:v>
                </c:pt>
                <c:pt idx="3854">
                  <c:v>367</c:v>
                </c:pt>
                <c:pt idx="3855">
                  <c:v>365</c:v>
                </c:pt>
                <c:pt idx="3856">
                  <c:v>365</c:v>
                </c:pt>
                <c:pt idx="3857">
                  <c:v>362</c:v>
                </c:pt>
                <c:pt idx="3858">
                  <c:v>367</c:v>
                </c:pt>
                <c:pt idx="3859">
                  <c:v>363</c:v>
                </c:pt>
                <c:pt idx="3860">
                  <c:v>368</c:v>
                </c:pt>
                <c:pt idx="3861">
                  <c:v>363</c:v>
                </c:pt>
                <c:pt idx="3862">
                  <c:v>363</c:v>
                </c:pt>
                <c:pt idx="3863">
                  <c:v>363</c:v>
                </c:pt>
                <c:pt idx="3864">
                  <c:v>362</c:v>
                </c:pt>
                <c:pt idx="3865">
                  <c:v>365</c:v>
                </c:pt>
                <c:pt idx="3866">
                  <c:v>366</c:v>
                </c:pt>
                <c:pt idx="3867">
                  <c:v>369</c:v>
                </c:pt>
                <c:pt idx="3868">
                  <c:v>365</c:v>
                </c:pt>
                <c:pt idx="3869">
                  <c:v>362</c:v>
                </c:pt>
                <c:pt idx="3870">
                  <c:v>365</c:v>
                </c:pt>
                <c:pt idx="3871">
                  <c:v>369</c:v>
                </c:pt>
                <c:pt idx="3872">
                  <c:v>360</c:v>
                </c:pt>
                <c:pt idx="3873">
                  <c:v>364</c:v>
                </c:pt>
                <c:pt idx="3874">
                  <c:v>365</c:v>
                </c:pt>
                <c:pt idx="3875">
                  <c:v>365</c:v>
                </c:pt>
                <c:pt idx="3876">
                  <c:v>366</c:v>
                </c:pt>
                <c:pt idx="3877">
                  <c:v>365</c:v>
                </c:pt>
                <c:pt idx="3878">
                  <c:v>361</c:v>
                </c:pt>
                <c:pt idx="3879">
                  <c:v>362</c:v>
                </c:pt>
                <c:pt idx="3880">
                  <c:v>365</c:v>
                </c:pt>
                <c:pt idx="3881">
                  <c:v>364</c:v>
                </c:pt>
                <c:pt idx="3882">
                  <c:v>362</c:v>
                </c:pt>
                <c:pt idx="3883">
                  <c:v>362</c:v>
                </c:pt>
                <c:pt idx="3884">
                  <c:v>364</c:v>
                </c:pt>
                <c:pt idx="3885">
                  <c:v>366</c:v>
                </c:pt>
                <c:pt idx="3886">
                  <c:v>363</c:v>
                </c:pt>
                <c:pt idx="3887">
                  <c:v>362</c:v>
                </c:pt>
                <c:pt idx="3888">
                  <c:v>361</c:v>
                </c:pt>
                <c:pt idx="3889">
                  <c:v>363</c:v>
                </c:pt>
                <c:pt idx="3890">
                  <c:v>366</c:v>
                </c:pt>
                <c:pt idx="3891">
                  <c:v>363</c:v>
                </c:pt>
                <c:pt idx="3892">
                  <c:v>365</c:v>
                </c:pt>
                <c:pt idx="3893">
                  <c:v>362</c:v>
                </c:pt>
                <c:pt idx="3894">
                  <c:v>365</c:v>
                </c:pt>
                <c:pt idx="3895">
                  <c:v>364</c:v>
                </c:pt>
                <c:pt idx="3896">
                  <c:v>362</c:v>
                </c:pt>
                <c:pt idx="3897">
                  <c:v>362</c:v>
                </c:pt>
                <c:pt idx="3898">
                  <c:v>365</c:v>
                </c:pt>
                <c:pt idx="3899">
                  <c:v>362</c:v>
                </c:pt>
                <c:pt idx="3900">
                  <c:v>365</c:v>
                </c:pt>
                <c:pt idx="3901">
                  <c:v>363</c:v>
                </c:pt>
                <c:pt idx="3902">
                  <c:v>364</c:v>
                </c:pt>
                <c:pt idx="3903">
                  <c:v>363</c:v>
                </c:pt>
                <c:pt idx="3904">
                  <c:v>364</c:v>
                </c:pt>
                <c:pt idx="3905">
                  <c:v>364</c:v>
                </c:pt>
                <c:pt idx="3906">
                  <c:v>364</c:v>
                </c:pt>
                <c:pt idx="3907">
                  <c:v>365</c:v>
                </c:pt>
                <c:pt idx="3908">
                  <c:v>364</c:v>
                </c:pt>
                <c:pt idx="3909">
                  <c:v>361</c:v>
                </c:pt>
                <c:pt idx="3910">
                  <c:v>366</c:v>
                </c:pt>
                <c:pt idx="3911">
                  <c:v>361</c:v>
                </c:pt>
                <c:pt idx="3912">
                  <c:v>363</c:v>
                </c:pt>
                <c:pt idx="3913">
                  <c:v>365</c:v>
                </c:pt>
                <c:pt idx="3914">
                  <c:v>362</c:v>
                </c:pt>
                <c:pt idx="3915">
                  <c:v>368</c:v>
                </c:pt>
                <c:pt idx="3916">
                  <c:v>361</c:v>
                </c:pt>
                <c:pt idx="3917">
                  <c:v>362</c:v>
                </c:pt>
                <c:pt idx="3918">
                  <c:v>362</c:v>
                </c:pt>
                <c:pt idx="3919">
                  <c:v>366</c:v>
                </c:pt>
                <c:pt idx="3920">
                  <c:v>365</c:v>
                </c:pt>
                <c:pt idx="3921">
                  <c:v>362</c:v>
                </c:pt>
                <c:pt idx="3922">
                  <c:v>365</c:v>
                </c:pt>
                <c:pt idx="3923">
                  <c:v>363</c:v>
                </c:pt>
                <c:pt idx="3924">
                  <c:v>364</c:v>
                </c:pt>
                <c:pt idx="3925">
                  <c:v>362</c:v>
                </c:pt>
                <c:pt idx="3926">
                  <c:v>364</c:v>
                </c:pt>
                <c:pt idx="3927">
                  <c:v>364</c:v>
                </c:pt>
                <c:pt idx="3928">
                  <c:v>364</c:v>
                </c:pt>
                <c:pt idx="3929">
                  <c:v>365</c:v>
                </c:pt>
                <c:pt idx="3930">
                  <c:v>364</c:v>
                </c:pt>
                <c:pt idx="3931">
                  <c:v>364</c:v>
                </c:pt>
                <c:pt idx="3932">
                  <c:v>361</c:v>
                </c:pt>
                <c:pt idx="3933">
                  <c:v>360</c:v>
                </c:pt>
                <c:pt idx="3934">
                  <c:v>364</c:v>
                </c:pt>
                <c:pt idx="3935">
                  <c:v>367</c:v>
                </c:pt>
                <c:pt idx="3936">
                  <c:v>363</c:v>
                </c:pt>
                <c:pt idx="3937">
                  <c:v>365</c:v>
                </c:pt>
                <c:pt idx="3938">
                  <c:v>362</c:v>
                </c:pt>
                <c:pt idx="3939">
                  <c:v>363</c:v>
                </c:pt>
                <c:pt idx="3940">
                  <c:v>364</c:v>
                </c:pt>
                <c:pt idx="3941">
                  <c:v>362</c:v>
                </c:pt>
                <c:pt idx="3942">
                  <c:v>362</c:v>
                </c:pt>
                <c:pt idx="3943">
                  <c:v>364</c:v>
                </c:pt>
                <c:pt idx="3944">
                  <c:v>363</c:v>
                </c:pt>
                <c:pt idx="3945">
                  <c:v>362</c:v>
                </c:pt>
                <c:pt idx="3946">
                  <c:v>362</c:v>
                </c:pt>
                <c:pt idx="3947">
                  <c:v>363</c:v>
                </c:pt>
                <c:pt idx="3948">
                  <c:v>367</c:v>
                </c:pt>
                <c:pt idx="3949">
                  <c:v>366</c:v>
                </c:pt>
                <c:pt idx="3950">
                  <c:v>362</c:v>
                </c:pt>
                <c:pt idx="3951">
                  <c:v>360</c:v>
                </c:pt>
                <c:pt idx="3952">
                  <c:v>364</c:v>
                </c:pt>
                <c:pt idx="3953">
                  <c:v>360</c:v>
                </c:pt>
                <c:pt idx="3954">
                  <c:v>367</c:v>
                </c:pt>
                <c:pt idx="3955">
                  <c:v>360</c:v>
                </c:pt>
                <c:pt idx="3956">
                  <c:v>362</c:v>
                </c:pt>
                <c:pt idx="3957">
                  <c:v>360</c:v>
                </c:pt>
                <c:pt idx="3958">
                  <c:v>365</c:v>
                </c:pt>
                <c:pt idx="3959">
                  <c:v>362</c:v>
                </c:pt>
                <c:pt idx="3960">
                  <c:v>361</c:v>
                </c:pt>
                <c:pt idx="3961">
                  <c:v>364</c:v>
                </c:pt>
                <c:pt idx="3962">
                  <c:v>363</c:v>
                </c:pt>
                <c:pt idx="3963">
                  <c:v>364</c:v>
                </c:pt>
                <c:pt idx="3964">
                  <c:v>362</c:v>
                </c:pt>
                <c:pt idx="3965">
                  <c:v>362</c:v>
                </c:pt>
                <c:pt idx="3966">
                  <c:v>361</c:v>
                </c:pt>
                <c:pt idx="3967">
                  <c:v>363</c:v>
                </c:pt>
                <c:pt idx="3968">
                  <c:v>361</c:v>
                </c:pt>
                <c:pt idx="3969">
                  <c:v>363</c:v>
                </c:pt>
                <c:pt idx="3970">
                  <c:v>364</c:v>
                </c:pt>
                <c:pt idx="3971">
                  <c:v>362</c:v>
                </c:pt>
                <c:pt idx="3972">
                  <c:v>364</c:v>
                </c:pt>
                <c:pt idx="3973">
                  <c:v>365</c:v>
                </c:pt>
                <c:pt idx="3974">
                  <c:v>365</c:v>
                </c:pt>
                <c:pt idx="3975">
                  <c:v>367</c:v>
                </c:pt>
                <c:pt idx="3976">
                  <c:v>361</c:v>
                </c:pt>
                <c:pt idx="3977">
                  <c:v>363</c:v>
                </c:pt>
                <c:pt idx="3978">
                  <c:v>366</c:v>
                </c:pt>
                <c:pt idx="3979">
                  <c:v>360</c:v>
                </c:pt>
                <c:pt idx="3980">
                  <c:v>364</c:v>
                </c:pt>
                <c:pt idx="3981">
                  <c:v>361</c:v>
                </c:pt>
                <c:pt idx="3982">
                  <c:v>365</c:v>
                </c:pt>
                <c:pt idx="3983">
                  <c:v>361</c:v>
                </c:pt>
                <c:pt idx="3984">
                  <c:v>362</c:v>
                </c:pt>
                <c:pt idx="3985">
                  <c:v>361</c:v>
                </c:pt>
                <c:pt idx="3986">
                  <c:v>361</c:v>
                </c:pt>
                <c:pt idx="3987">
                  <c:v>362</c:v>
                </c:pt>
                <c:pt idx="3988">
                  <c:v>363</c:v>
                </c:pt>
                <c:pt idx="3989">
                  <c:v>365</c:v>
                </c:pt>
                <c:pt idx="3990">
                  <c:v>365</c:v>
                </c:pt>
                <c:pt idx="3991">
                  <c:v>365</c:v>
                </c:pt>
                <c:pt idx="3992">
                  <c:v>361</c:v>
                </c:pt>
                <c:pt idx="3993">
                  <c:v>367</c:v>
                </c:pt>
                <c:pt idx="3994">
                  <c:v>363</c:v>
                </c:pt>
                <c:pt idx="3995">
                  <c:v>365</c:v>
                </c:pt>
                <c:pt idx="3996">
                  <c:v>362</c:v>
                </c:pt>
                <c:pt idx="3997">
                  <c:v>361</c:v>
                </c:pt>
                <c:pt idx="3998">
                  <c:v>362</c:v>
                </c:pt>
                <c:pt idx="3999">
                  <c:v>363</c:v>
                </c:pt>
                <c:pt idx="4000">
                  <c:v>362</c:v>
                </c:pt>
                <c:pt idx="4001">
                  <c:v>366</c:v>
                </c:pt>
                <c:pt idx="4002">
                  <c:v>364</c:v>
                </c:pt>
                <c:pt idx="4003">
                  <c:v>368</c:v>
                </c:pt>
                <c:pt idx="4004">
                  <c:v>362</c:v>
                </c:pt>
                <c:pt idx="4005">
                  <c:v>363</c:v>
                </c:pt>
                <c:pt idx="4006">
                  <c:v>363</c:v>
                </c:pt>
                <c:pt idx="4007">
                  <c:v>363</c:v>
                </c:pt>
                <c:pt idx="4008">
                  <c:v>366</c:v>
                </c:pt>
                <c:pt idx="4009">
                  <c:v>362</c:v>
                </c:pt>
                <c:pt idx="4010">
                  <c:v>362</c:v>
                </c:pt>
                <c:pt idx="4011">
                  <c:v>363</c:v>
                </c:pt>
                <c:pt idx="4012">
                  <c:v>364</c:v>
                </c:pt>
                <c:pt idx="4013">
                  <c:v>361</c:v>
                </c:pt>
                <c:pt idx="4014">
                  <c:v>360</c:v>
                </c:pt>
                <c:pt idx="4015">
                  <c:v>360</c:v>
                </c:pt>
                <c:pt idx="4016">
                  <c:v>363</c:v>
                </c:pt>
                <c:pt idx="4017">
                  <c:v>360</c:v>
                </c:pt>
                <c:pt idx="4018">
                  <c:v>362</c:v>
                </c:pt>
                <c:pt idx="4019">
                  <c:v>360</c:v>
                </c:pt>
                <c:pt idx="4020">
                  <c:v>360</c:v>
                </c:pt>
                <c:pt idx="4021">
                  <c:v>361</c:v>
                </c:pt>
                <c:pt idx="4022">
                  <c:v>366</c:v>
                </c:pt>
                <c:pt idx="4023">
                  <c:v>364</c:v>
                </c:pt>
                <c:pt idx="4024">
                  <c:v>364</c:v>
                </c:pt>
                <c:pt idx="4025">
                  <c:v>364</c:v>
                </c:pt>
                <c:pt idx="4026">
                  <c:v>362</c:v>
                </c:pt>
                <c:pt idx="4027">
                  <c:v>362</c:v>
                </c:pt>
                <c:pt idx="4028">
                  <c:v>362</c:v>
                </c:pt>
                <c:pt idx="4029">
                  <c:v>360</c:v>
                </c:pt>
                <c:pt idx="4030">
                  <c:v>364</c:v>
                </c:pt>
                <c:pt idx="4031">
                  <c:v>362</c:v>
                </c:pt>
                <c:pt idx="4032">
                  <c:v>362</c:v>
                </c:pt>
                <c:pt idx="4033">
                  <c:v>363</c:v>
                </c:pt>
                <c:pt idx="4034">
                  <c:v>363</c:v>
                </c:pt>
                <c:pt idx="4035">
                  <c:v>363</c:v>
                </c:pt>
                <c:pt idx="4036">
                  <c:v>364</c:v>
                </c:pt>
                <c:pt idx="4037">
                  <c:v>362</c:v>
                </c:pt>
                <c:pt idx="4038">
                  <c:v>365</c:v>
                </c:pt>
                <c:pt idx="4039">
                  <c:v>362</c:v>
                </c:pt>
                <c:pt idx="4040">
                  <c:v>363</c:v>
                </c:pt>
                <c:pt idx="4041">
                  <c:v>361</c:v>
                </c:pt>
                <c:pt idx="4042">
                  <c:v>361</c:v>
                </c:pt>
                <c:pt idx="4043">
                  <c:v>362</c:v>
                </c:pt>
                <c:pt idx="4044">
                  <c:v>365</c:v>
                </c:pt>
                <c:pt idx="4045">
                  <c:v>363</c:v>
                </c:pt>
                <c:pt idx="4046">
                  <c:v>362</c:v>
                </c:pt>
                <c:pt idx="4047">
                  <c:v>360</c:v>
                </c:pt>
                <c:pt idx="4048">
                  <c:v>362</c:v>
                </c:pt>
                <c:pt idx="4049">
                  <c:v>363</c:v>
                </c:pt>
                <c:pt idx="4050">
                  <c:v>363</c:v>
                </c:pt>
                <c:pt idx="4051">
                  <c:v>361</c:v>
                </c:pt>
                <c:pt idx="4052">
                  <c:v>360</c:v>
                </c:pt>
                <c:pt idx="4053">
                  <c:v>362</c:v>
                </c:pt>
                <c:pt idx="4054">
                  <c:v>365</c:v>
                </c:pt>
                <c:pt idx="4055">
                  <c:v>360</c:v>
                </c:pt>
                <c:pt idx="4056">
                  <c:v>363</c:v>
                </c:pt>
                <c:pt idx="4057">
                  <c:v>362</c:v>
                </c:pt>
                <c:pt idx="4058">
                  <c:v>365</c:v>
                </c:pt>
                <c:pt idx="4059">
                  <c:v>363</c:v>
                </c:pt>
                <c:pt idx="4060">
                  <c:v>361</c:v>
                </c:pt>
                <c:pt idx="4061">
                  <c:v>360</c:v>
                </c:pt>
                <c:pt idx="4062">
                  <c:v>366</c:v>
                </c:pt>
                <c:pt idx="4063">
                  <c:v>366</c:v>
                </c:pt>
                <c:pt idx="4064">
                  <c:v>362</c:v>
                </c:pt>
                <c:pt idx="4065">
                  <c:v>361</c:v>
                </c:pt>
                <c:pt idx="4066">
                  <c:v>361</c:v>
                </c:pt>
                <c:pt idx="4067">
                  <c:v>364</c:v>
                </c:pt>
                <c:pt idx="4068">
                  <c:v>362</c:v>
                </c:pt>
                <c:pt idx="4069">
                  <c:v>362</c:v>
                </c:pt>
                <c:pt idx="4070">
                  <c:v>363</c:v>
                </c:pt>
                <c:pt idx="4071">
                  <c:v>362</c:v>
                </c:pt>
                <c:pt idx="4072">
                  <c:v>363</c:v>
                </c:pt>
                <c:pt idx="4073">
                  <c:v>362</c:v>
                </c:pt>
                <c:pt idx="4074">
                  <c:v>363</c:v>
                </c:pt>
                <c:pt idx="4075">
                  <c:v>363</c:v>
                </c:pt>
                <c:pt idx="4076">
                  <c:v>361</c:v>
                </c:pt>
                <c:pt idx="4077">
                  <c:v>365</c:v>
                </c:pt>
                <c:pt idx="4078">
                  <c:v>364</c:v>
                </c:pt>
                <c:pt idx="4079">
                  <c:v>367</c:v>
                </c:pt>
                <c:pt idx="4080">
                  <c:v>362</c:v>
                </c:pt>
                <c:pt idx="4081">
                  <c:v>363</c:v>
                </c:pt>
                <c:pt idx="4082">
                  <c:v>363</c:v>
                </c:pt>
                <c:pt idx="4083">
                  <c:v>365</c:v>
                </c:pt>
                <c:pt idx="4084">
                  <c:v>363</c:v>
                </c:pt>
                <c:pt idx="4085">
                  <c:v>364</c:v>
                </c:pt>
                <c:pt idx="4086">
                  <c:v>363</c:v>
                </c:pt>
                <c:pt idx="4087">
                  <c:v>362</c:v>
                </c:pt>
                <c:pt idx="4088">
                  <c:v>364</c:v>
                </c:pt>
                <c:pt idx="4089">
                  <c:v>362</c:v>
                </c:pt>
                <c:pt idx="4090">
                  <c:v>363</c:v>
                </c:pt>
                <c:pt idx="4091">
                  <c:v>364</c:v>
                </c:pt>
                <c:pt idx="4092">
                  <c:v>367</c:v>
                </c:pt>
                <c:pt idx="4093">
                  <c:v>361</c:v>
                </c:pt>
                <c:pt idx="4094">
                  <c:v>363</c:v>
                </c:pt>
                <c:pt idx="4095">
                  <c:v>367</c:v>
                </c:pt>
                <c:pt idx="4096">
                  <c:v>362</c:v>
                </c:pt>
                <c:pt idx="4097">
                  <c:v>361</c:v>
                </c:pt>
                <c:pt idx="4098">
                  <c:v>362</c:v>
                </c:pt>
                <c:pt idx="4099">
                  <c:v>365</c:v>
                </c:pt>
                <c:pt idx="4100">
                  <c:v>364</c:v>
                </c:pt>
                <c:pt idx="4101">
                  <c:v>362</c:v>
                </c:pt>
                <c:pt idx="4102">
                  <c:v>362</c:v>
                </c:pt>
                <c:pt idx="4103">
                  <c:v>365</c:v>
                </c:pt>
                <c:pt idx="4104">
                  <c:v>361</c:v>
                </c:pt>
                <c:pt idx="4105">
                  <c:v>361</c:v>
                </c:pt>
                <c:pt idx="4106">
                  <c:v>365</c:v>
                </c:pt>
                <c:pt idx="4107">
                  <c:v>362</c:v>
                </c:pt>
                <c:pt idx="4108">
                  <c:v>362</c:v>
                </c:pt>
                <c:pt idx="4109">
                  <c:v>362</c:v>
                </c:pt>
                <c:pt idx="4110">
                  <c:v>362</c:v>
                </c:pt>
                <c:pt idx="4111">
                  <c:v>364</c:v>
                </c:pt>
                <c:pt idx="4112">
                  <c:v>360</c:v>
                </c:pt>
                <c:pt idx="4113">
                  <c:v>361</c:v>
                </c:pt>
                <c:pt idx="4114">
                  <c:v>363</c:v>
                </c:pt>
                <c:pt idx="4115">
                  <c:v>362</c:v>
                </c:pt>
                <c:pt idx="4116">
                  <c:v>362</c:v>
                </c:pt>
                <c:pt idx="4117">
                  <c:v>362</c:v>
                </c:pt>
                <c:pt idx="4118">
                  <c:v>366</c:v>
                </c:pt>
                <c:pt idx="4119">
                  <c:v>364</c:v>
                </c:pt>
                <c:pt idx="4120">
                  <c:v>362</c:v>
                </c:pt>
                <c:pt idx="4121">
                  <c:v>365</c:v>
                </c:pt>
                <c:pt idx="4122">
                  <c:v>365</c:v>
                </c:pt>
                <c:pt idx="4123">
                  <c:v>364</c:v>
                </c:pt>
                <c:pt idx="4124">
                  <c:v>361</c:v>
                </c:pt>
                <c:pt idx="4125">
                  <c:v>363</c:v>
                </c:pt>
                <c:pt idx="4126">
                  <c:v>363</c:v>
                </c:pt>
                <c:pt idx="4127">
                  <c:v>365</c:v>
                </c:pt>
                <c:pt idx="4128">
                  <c:v>362</c:v>
                </c:pt>
                <c:pt idx="4129">
                  <c:v>364</c:v>
                </c:pt>
                <c:pt idx="4130">
                  <c:v>361</c:v>
                </c:pt>
                <c:pt idx="4131">
                  <c:v>366</c:v>
                </c:pt>
                <c:pt idx="4132">
                  <c:v>368</c:v>
                </c:pt>
                <c:pt idx="4133">
                  <c:v>361</c:v>
                </c:pt>
                <c:pt idx="4134">
                  <c:v>363</c:v>
                </c:pt>
                <c:pt idx="4135">
                  <c:v>364</c:v>
                </c:pt>
                <c:pt idx="4136">
                  <c:v>364</c:v>
                </c:pt>
                <c:pt idx="4137">
                  <c:v>365</c:v>
                </c:pt>
                <c:pt idx="4138">
                  <c:v>369</c:v>
                </c:pt>
                <c:pt idx="4139">
                  <c:v>364</c:v>
                </c:pt>
                <c:pt idx="4140">
                  <c:v>361</c:v>
                </c:pt>
                <c:pt idx="4141">
                  <c:v>364</c:v>
                </c:pt>
                <c:pt idx="4142">
                  <c:v>366</c:v>
                </c:pt>
                <c:pt idx="4143">
                  <c:v>366</c:v>
                </c:pt>
                <c:pt idx="4144">
                  <c:v>365</c:v>
                </c:pt>
                <c:pt idx="4145">
                  <c:v>367</c:v>
                </c:pt>
                <c:pt idx="4146">
                  <c:v>364</c:v>
                </c:pt>
                <c:pt idx="4147">
                  <c:v>364</c:v>
                </c:pt>
                <c:pt idx="4148">
                  <c:v>363</c:v>
                </c:pt>
                <c:pt idx="4149">
                  <c:v>363</c:v>
                </c:pt>
                <c:pt idx="4150">
                  <c:v>361</c:v>
                </c:pt>
                <c:pt idx="4151">
                  <c:v>364</c:v>
                </c:pt>
                <c:pt idx="4152">
                  <c:v>364</c:v>
                </c:pt>
                <c:pt idx="4153">
                  <c:v>362</c:v>
                </c:pt>
                <c:pt idx="4154">
                  <c:v>363</c:v>
                </c:pt>
                <c:pt idx="4155">
                  <c:v>362</c:v>
                </c:pt>
                <c:pt idx="4156">
                  <c:v>366</c:v>
                </c:pt>
                <c:pt idx="4157">
                  <c:v>365</c:v>
                </c:pt>
                <c:pt idx="4158">
                  <c:v>364</c:v>
                </c:pt>
                <c:pt idx="4159">
                  <c:v>368</c:v>
                </c:pt>
                <c:pt idx="4160">
                  <c:v>365</c:v>
                </c:pt>
                <c:pt idx="4161">
                  <c:v>365</c:v>
                </c:pt>
                <c:pt idx="4162">
                  <c:v>363</c:v>
                </c:pt>
                <c:pt idx="4163">
                  <c:v>363</c:v>
                </c:pt>
                <c:pt idx="4164">
                  <c:v>363</c:v>
                </c:pt>
                <c:pt idx="4165">
                  <c:v>364</c:v>
                </c:pt>
                <c:pt idx="4166">
                  <c:v>364</c:v>
                </c:pt>
                <c:pt idx="4167">
                  <c:v>365</c:v>
                </c:pt>
                <c:pt idx="4168">
                  <c:v>365</c:v>
                </c:pt>
                <c:pt idx="4169">
                  <c:v>363</c:v>
                </c:pt>
                <c:pt idx="4170">
                  <c:v>364</c:v>
                </c:pt>
                <c:pt idx="4171">
                  <c:v>361</c:v>
                </c:pt>
                <c:pt idx="4172">
                  <c:v>361</c:v>
                </c:pt>
                <c:pt idx="4173">
                  <c:v>366</c:v>
                </c:pt>
                <c:pt idx="4174">
                  <c:v>362</c:v>
                </c:pt>
                <c:pt idx="4175">
                  <c:v>365</c:v>
                </c:pt>
                <c:pt idx="4176">
                  <c:v>361</c:v>
                </c:pt>
                <c:pt idx="4177">
                  <c:v>361</c:v>
                </c:pt>
                <c:pt idx="4178">
                  <c:v>361</c:v>
                </c:pt>
                <c:pt idx="4179">
                  <c:v>366</c:v>
                </c:pt>
                <c:pt idx="4180">
                  <c:v>363</c:v>
                </c:pt>
                <c:pt idx="4181">
                  <c:v>361</c:v>
                </c:pt>
                <c:pt idx="4182">
                  <c:v>361</c:v>
                </c:pt>
                <c:pt idx="4183">
                  <c:v>363</c:v>
                </c:pt>
                <c:pt idx="4184">
                  <c:v>363</c:v>
                </c:pt>
                <c:pt idx="4185">
                  <c:v>363</c:v>
                </c:pt>
                <c:pt idx="4186">
                  <c:v>365</c:v>
                </c:pt>
                <c:pt idx="4187">
                  <c:v>364</c:v>
                </c:pt>
                <c:pt idx="4188">
                  <c:v>362</c:v>
                </c:pt>
                <c:pt idx="4189">
                  <c:v>362</c:v>
                </c:pt>
                <c:pt idx="4190">
                  <c:v>366</c:v>
                </c:pt>
                <c:pt idx="4191">
                  <c:v>362</c:v>
                </c:pt>
                <c:pt idx="4192">
                  <c:v>362</c:v>
                </c:pt>
                <c:pt idx="4193">
                  <c:v>361</c:v>
                </c:pt>
                <c:pt idx="4194">
                  <c:v>361</c:v>
                </c:pt>
                <c:pt idx="4195">
                  <c:v>361</c:v>
                </c:pt>
                <c:pt idx="4196">
                  <c:v>364</c:v>
                </c:pt>
                <c:pt idx="4197">
                  <c:v>365</c:v>
                </c:pt>
                <c:pt idx="4198">
                  <c:v>361</c:v>
                </c:pt>
                <c:pt idx="4199">
                  <c:v>362</c:v>
                </c:pt>
                <c:pt idx="4200">
                  <c:v>364</c:v>
                </c:pt>
                <c:pt idx="4201">
                  <c:v>361</c:v>
                </c:pt>
                <c:pt idx="4202">
                  <c:v>362</c:v>
                </c:pt>
                <c:pt idx="4203">
                  <c:v>362</c:v>
                </c:pt>
                <c:pt idx="4204">
                  <c:v>360</c:v>
                </c:pt>
                <c:pt idx="4205">
                  <c:v>363</c:v>
                </c:pt>
                <c:pt idx="4206">
                  <c:v>360</c:v>
                </c:pt>
                <c:pt idx="4207">
                  <c:v>364</c:v>
                </c:pt>
                <c:pt idx="4208">
                  <c:v>362</c:v>
                </c:pt>
                <c:pt idx="4209">
                  <c:v>361</c:v>
                </c:pt>
                <c:pt idx="4210">
                  <c:v>361</c:v>
                </c:pt>
                <c:pt idx="4211">
                  <c:v>361</c:v>
                </c:pt>
                <c:pt idx="4212">
                  <c:v>363</c:v>
                </c:pt>
                <c:pt idx="4213">
                  <c:v>364</c:v>
                </c:pt>
                <c:pt idx="4214">
                  <c:v>360</c:v>
                </c:pt>
                <c:pt idx="4215">
                  <c:v>362</c:v>
                </c:pt>
                <c:pt idx="4216">
                  <c:v>361</c:v>
                </c:pt>
                <c:pt idx="4217">
                  <c:v>365</c:v>
                </c:pt>
                <c:pt idx="4218">
                  <c:v>362</c:v>
                </c:pt>
                <c:pt idx="4219">
                  <c:v>362</c:v>
                </c:pt>
                <c:pt idx="4220">
                  <c:v>364</c:v>
                </c:pt>
                <c:pt idx="4221">
                  <c:v>367</c:v>
                </c:pt>
                <c:pt idx="4222">
                  <c:v>361</c:v>
                </c:pt>
                <c:pt idx="4223">
                  <c:v>363</c:v>
                </c:pt>
                <c:pt idx="4224">
                  <c:v>365</c:v>
                </c:pt>
                <c:pt idx="4225">
                  <c:v>362</c:v>
                </c:pt>
                <c:pt idx="4226">
                  <c:v>364</c:v>
                </c:pt>
                <c:pt idx="4227">
                  <c:v>364</c:v>
                </c:pt>
                <c:pt idx="4228">
                  <c:v>361</c:v>
                </c:pt>
                <c:pt idx="4229">
                  <c:v>362</c:v>
                </c:pt>
                <c:pt idx="4230">
                  <c:v>364</c:v>
                </c:pt>
                <c:pt idx="4231">
                  <c:v>364</c:v>
                </c:pt>
                <c:pt idx="4232">
                  <c:v>363</c:v>
                </c:pt>
                <c:pt idx="4233">
                  <c:v>361</c:v>
                </c:pt>
                <c:pt idx="4234">
                  <c:v>361</c:v>
                </c:pt>
                <c:pt idx="4235">
                  <c:v>360</c:v>
                </c:pt>
                <c:pt idx="4236">
                  <c:v>362</c:v>
                </c:pt>
                <c:pt idx="4237">
                  <c:v>362</c:v>
                </c:pt>
                <c:pt idx="4238">
                  <c:v>362</c:v>
                </c:pt>
                <c:pt idx="4239">
                  <c:v>363</c:v>
                </c:pt>
                <c:pt idx="4240">
                  <c:v>364</c:v>
                </c:pt>
                <c:pt idx="4241">
                  <c:v>365</c:v>
                </c:pt>
                <c:pt idx="4242">
                  <c:v>362</c:v>
                </c:pt>
                <c:pt idx="4243">
                  <c:v>363</c:v>
                </c:pt>
                <c:pt idx="4244">
                  <c:v>366</c:v>
                </c:pt>
                <c:pt idx="4245">
                  <c:v>361</c:v>
                </c:pt>
                <c:pt idx="4246">
                  <c:v>362</c:v>
                </c:pt>
                <c:pt idx="4247">
                  <c:v>365</c:v>
                </c:pt>
                <c:pt idx="4248">
                  <c:v>363</c:v>
                </c:pt>
                <c:pt idx="4249">
                  <c:v>364</c:v>
                </c:pt>
                <c:pt idx="4250">
                  <c:v>364</c:v>
                </c:pt>
                <c:pt idx="4251">
                  <c:v>360</c:v>
                </c:pt>
                <c:pt idx="4252">
                  <c:v>362</c:v>
                </c:pt>
                <c:pt idx="4253">
                  <c:v>365</c:v>
                </c:pt>
                <c:pt idx="4254">
                  <c:v>362</c:v>
                </c:pt>
                <c:pt idx="4255">
                  <c:v>361</c:v>
                </c:pt>
                <c:pt idx="4256">
                  <c:v>361</c:v>
                </c:pt>
                <c:pt idx="4257">
                  <c:v>364</c:v>
                </c:pt>
                <c:pt idx="4258">
                  <c:v>364</c:v>
                </c:pt>
                <c:pt idx="4259">
                  <c:v>364</c:v>
                </c:pt>
                <c:pt idx="4260">
                  <c:v>363</c:v>
                </c:pt>
                <c:pt idx="4261">
                  <c:v>367</c:v>
                </c:pt>
                <c:pt idx="4262">
                  <c:v>362</c:v>
                </c:pt>
                <c:pt idx="4263">
                  <c:v>362</c:v>
                </c:pt>
                <c:pt idx="4264">
                  <c:v>362</c:v>
                </c:pt>
                <c:pt idx="4265">
                  <c:v>363</c:v>
                </c:pt>
                <c:pt idx="4266">
                  <c:v>366</c:v>
                </c:pt>
                <c:pt idx="4267">
                  <c:v>362</c:v>
                </c:pt>
                <c:pt idx="4268">
                  <c:v>365</c:v>
                </c:pt>
                <c:pt idx="4269">
                  <c:v>361</c:v>
                </c:pt>
                <c:pt idx="4270">
                  <c:v>362</c:v>
                </c:pt>
                <c:pt idx="4271">
                  <c:v>363</c:v>
                </c:pt>
                <c:pt idx="4272">
                  <c:v>362</c:v>
                </c:pt>
                <c:pt idx="4273">
                  <c:v>364</c:v>
                </c:pt>
                <c:pt idx="4274">
                  <c:v>362</c:v>
                </c:pt>
                <c:pt idx="4275">
                  <c:v>365</c:v>
                </c:pt>
                <c:pt idx="4276">
                  <c:v>362</c:v>
                </c:pt>
                <c:pt idx="4277">
                  <c:v>363</c:v>
                </c:pt>
                <c:pt idx="4278">
                  <c:v>361</c:v>
                </c:pt>
                <c:pt idx="4279">
                  <c:v>368</c:v>
                </c:pt>
                <c:pt idx="4280">
                  <c:v>363</c:v>
                </c:pt>
                <c:pt idx="4281">
                  <c:v>361</c:v>
                </c:pt>
                <c:pt idx="4282">
                  <c:v>361</c:v>
                </c:pt>
                <c:pt idx="4283">
                  <c:v>364</c:v>
                </c:pt>
                <c:pt idx="4284">
                  <c:v>366</c:v>
                </c:pt>
                <c:pt idx="4285">
                  <c:v>367</c:v>
                </c:pt>
                <c:pt idx="4286">
                  <c:v>365</c:v>
                </c:pt>
                <c:pt idx="4287">
                  <c:v>360</c:v>
                </c:pt>
                <c:pt idx="4288">
                  <c:v>364</c:v>
                </c:pt>
                <c:pt idx="4289">
                  <c:v>366</c:v>
                </c:pt>
                <c:pt idx="4290">
                  <c:v>363</c:v>
                </c:pt>
                <c:pt idx="4291">
                  <c:v>362</c:v>
                </c:pt>
                <c:pt idx="4292">
                  <c:v>362</c:v>
                </c:pt>
                <c:pt idx="4293">
                  <c:v>362</c:v>
                </c:pt>
                <c:pt idx="4294">
                  <c:v>363</c:v>
                </c:pt>
                <c:pt idx="4295">
                  <c:v>366</c:v>
                </c:pt>
                <c:pt idx="4296">
                  <c:v>367</c:v>
                </c:pt>
                <c:pt idx="4297">
                  <c:v>362</c:v>
                </c:pt>
                <c:pt idx="4298">
                  <c:v>363</c:v>
                </c:pt>
                <c:pt idx="4299">
                  <c:v>362</c:v>
                </c:pt>
                <c:pt idx="4300">
                  <c:v>363</c:v>
                </c:pt>
                <c:pt idx="4301">
                  <c:v>363</c:v>
                </c:pt>
                <c:pt idx="4302">
                  <c:v>361</c:v>
                </c:pt>
                <c:pt idx="4303">
                  <c:v>361</c:v>
                </c:pt>
                <c:pt idx="4304">
                  <c:v>364</c:v>
                </c:pt>
                <c:pt idx="4305">
                  <c:v>363</c:v>
                </c:pt>
                <c:pt idx="4306">
                  <c:v>366</c:v>
                </c:pt>
                <c:pt idx="4307">
                  <c:v>363</c:v>
                </c:pt>
                <c:pt idx="4308">
                  <c:v>363</c:v>
                </c:pt>
                <c:pt idx="4309">
                  <c:v>364</c:v>
                </c:pt>
                <c:pt idx="4310">
                  <c:v>362</c:v>
                </c:pt>
                <c:pt idx="4311">
                  <c:v>365</c:v>
                </c:pt>
                <c:pt idx="4312">
                  <c:v>366</c:v>
                </c:pt>
                <c:pt idx="4313">
                  <c:v>364</c:v>
                </c:pt>
                <c:pt idx="4314">
                  <c:v>362</c:v>
                </c:pt>
                <c:pt idx="4315">
                  <c:v>363</c:v>
                </c:pt>
                <c:pt idx="4316">
                  <c:v>364</c:v>
                </c:pt>
                <c:pt idx="4317">
                  <c:v>365</c:v>
                </c:pt>
                <c:pt idx="4318">
                  <c:v>361</c:v>
                </c:pt>
                <c:pt idx="4319">
                  <c:v>363</c:v>
                </c:pt>
                <c:pt idx="4320">
                  <c:v>361</c:v>
                </c:pt>
                <c:pt idx="4321">
                  <c:v>364</c:v>
                </c:pt>
                <c:pt idx="4322">
                  <c:v>361</c:v>
                </c:pt>
                <c:pt idx="4323">
                  <c:v>363</c:v>
                </c:pt>
                <c:pt idx="4324">
                  <c:v>364</c:v>
                </c:pt>
                <c:pt idx="4325">
                  <c:v>365</c:v>
                </c:pt>
                <c:pt idx="4326">
                  <c:v>362</c:v>
                </c:pt>
                <c:pt idx="4327">
                  <c:v>363</c:v>
                </c:pt>
                <c:pt idx="4328">
                  <c:v>364</c:v>
                </c:pt>
                <c:pt idx="4329">
                  <c:v>362</c:v>
                </c:pt>
                <c:pt idx="4330">
                  <c:v>365</c:v>
                </c:pt>
                <c:pt idx="4331">
                  <c:v>363</c:v>
                </c:pt>
                <c:pt idx="4332">
                  <c:v>364</c:v>
                </c:pt>
                <c:pt idx="4333">
                  <c:v>361</c:v>
                </c:pt>
                <c:pt idx="4334">
                  <c:v>365</c:v>
                </c:pt>
                <c:pt idx="4335">
                  <c:v>365</c:v>
                </c:pt>
                <c:pt idx="4336">
                  <c:v>363</c:v>
                </c:pt>
                <c:pt idx="4337">
                  <c:v>364</c:v>
                </c:pt>
                <c:pt idx="4338">
                  <c:v>362</c:v>
                </c:pt>
                <c:pt idx="4339">
                  <c:v>365</c:v>
                </c:pt>
                <c:pt idx="4340">
                  <c:v>365</c:v>
                </c:pt>
                <c:pt idx="4341">
                  <c:v>363</c:v>
                </c:pt>
                <c:pt idx="4342">
                  <c:v>362</c:v>
                </c:pt>
                <c:pt idx="4343">
                  <c:v>363</c:v>
                </c:pt>
                <c:pt idx="4344">
                  <c:v>363</c:v>
                </c:pt>
                <c:pt idx="4345">
                  <c:v>362</c:v>
                </c:pt>
                <c:pt idx="4346">
                  <c:v>364</c:v>
                </c:pt>
                <c:pt idx="4347">
                  <c:v>362</c:v>
                </c:pt>
                <c:pt idx="4348">
                  <c:v>365</c:v>
                </c:pt>
                <c:pt idx="4349">
                  <c:v>363</c:v>
                </c:pt>
                <c:pt idx="4350">
                  <c:v>362</c:v>
                </c:pt>
                <c:pt idx="4351">
                  <c:v>361</c:v>
                </c:pt>
                <c:pt idx="4352">
                  <c:v>362</c:v>
                </c:pt>
                <c:pt idx="4353">
                  <c:v>361</c:v>
                </c:pt>
                <c:pt idx="4354">
                  <c:v>363</c:v>
                </c:pt>
                <c:pt idx="4355">
                  <c:v>362</c:v>
                </c:pt>
                <c:pt idx="4356">
                  <c:v>362</c:v>
                </c:pt>
                <c:pt idx="4357">
                  <c:v>362</c:v>
                </c:pt>
                <c:pt idx="4358">
                  <c:v>362</c:v>
                </c:pt>
                <c:pt idx="4359">
                  <c:v>362</c:v>
                </c:pt>
                <c:pt idx="4360">
                  <c:v>362</c:v>
                </c:pt>
                <c:pt idx="4361">
                  <c:v>364</c:v>
                </c:pt>
                <c:pt idx="4362">
                  <c:v>365</c:v>
                </c:pt>
                <c:pt idx="4363">
                  <c:v>366</c:v>
                </c:pt>
                <c:pt idx="4364">
                  <c:v>362</c:v>
                </c:pt>
                <c:pt idx="4365">
                  <c:v>364</c:v>
                </c:pt>
                <c:pt idx="4366">
                  <c:v>363</c:v>
                </c:pt>
                <c:pt idx="4367">
                  <c:v>364</c:v>
                </c:pt>
                <c:pt idx="4368">
                  <c:v>362</c:v>
                </c:pt>
                <c:pt idx="4369">
                  <c:v>364</c:v>
                </c:pt>
                <c:pt idx="4370">
                  <c:v>364</c:v>
                </c:pt>
                <c:pt idx="4371">
                  <c:v>364</c:v>
                </c:pt>
                <c:pt idx="4372">
                  <c:v>363</c:v>
                </c:pt>
                <c:pt idx="4373">
                  <c:v>362</c:v>
                </c:pt>
                <c:pt idx="4374">
                  <c:v>365</c:v>
                </c:pt>
                <c:pt idx="4375">
                  <c:v>365</c:v>
                </c:pt>
                <c:pt idx="4376">
                  <c:v>362</c:v>
                </c:pt>
                <c:pt idx="4377">
                  <c:v>360</c:v>
                </c:pt>
                <c:pt idx="4378">
                  <c:v>363</c:v>
                </c:pt>
                <c:pt idx="4379">
                  <c:v>363</c:v>
                </c:pt>
                <c:pt idx="4380">
                  <c:v>363</c:v>
                </c:pt>
                <c:pt idx="4381">
                  <c:v>364</c:v>
                </c:pt>
                <c:pt idx="4382">
                  <c:v>362</c:v>
                </c:pt>
                <c:pt idx="4383">
                  <c:v>366</c:v>
                </c:pt>
                <c:pt idx="4384">
                  <c:v>362</c:v>
                </c:pt>
                <c:pt idx="4385">
                  <c:v>365</c:v>
                </c:pt>
                <c:pt idx="4386">
                  <c:v>362</c:v>
                </c:pt>
                <c:pt idx="4387">
                  <c:v>362</c:v>
                </c:pt>
                <c:pt idx="4388">
                  <c:v>365</c:v>
                </c:pt>
                <c:pt idx="4389">
                  <c:v>362</c:v>
                </c:pt>
                <c:pt idx="4390">
                  <c:v>363</c:v>
                </c:pt>
                <c:pt idx="4391">
                  <c:v>361</c:v>
                </c:pt>
                <c:pt idx="4392">
                  <c:v>362</c:v>
                </c:pt>
                <c:pt idx="4393">
                  <c:v>360</c:v>
                </c:pt>
                <c:pt idx="4394">
                  <c:v>364</c:v>
                </c:pt>
                <c:pt idx="4395">
                  <c:v>364</c:v>
                </c:pt>
                <c:pt idx="4396">
                  <c:v>363</c:v>
                </c:pt>
                <c:pt idx="4397">
                  <c:v>362</c:v>
                </c:pt>
                <c:pt idx="4398">
                  <c:v>365</c:v>
                </c:pt>
                <c:pt idx="4399">
                  <c:v>366</c:v>
                </c:pt>
                <c:pt idx="4400">
                  <c:v>366</c:v>
                </c:pt>
                <c:pt idx="4401">
                  <c:v>364</c:v>
                </c:pt>
                <c:pt idx="4402">
                  <c:v>368</c:v>
                </c:pt>
                <c:pt idx="4403">
                  <c:v>362</c:v>
                </c:pt>
                <c:pt idx="4404">
                  <c:v>367</c:v>
                </c:pt>
                <c:pt idx="4405">
                  <c:v>362</c:v>
                </c:pt>
                <c:pt idx="4406">
                  <c:v>367</c:v>
                </c:pt>
                <c:pt idx="4407">
                  <c:v>366</c:v>
                </c:pt>
                <c:pt idx="4408">
                  <c:v>364</c:v>
                </c:pt>
                <c:pt idx="4409">
                  <c:v>363</c:v>
                </c:pt>
                <c:pt idx="4410">
                  <c:v>363</c:v>
                </c:pt>
                <c:pt idx="4411">
                  <c:v>369</c:v>
                </c:pt>
                <c:pt idx="4412">
                  <c:v>363</c:v>
                </c:pt>
                <c:pt idx="4413">
                  <c:v>365</c:v>
                </c:pt>
                <c:pt idx="4414">
                  <c:v>367</c:v>
                </c:pt>
                <c:pt idx="4415">
                  <c:v>363</c:v>
                </c:pt>
                <c:pt idx="4416">
                  <c:v>364</c:v>
                </c:pt>
                <c:pt idx="4417">
                  <c:v>364</c:v>
                </c:pt>
                <c:pt idx="4418">
                  <c:v>368</c:v>
                </c:pt>
                <c:pt idx="4419">
                  <c:v>364</c:v>
                </c:pt>
                <c:pt idx="4420">
                  <c:v>367</c:v>
                </c:pt>
                <c:pt idx="4421">
                  <c:v>362</c:v>
                </c:pt>
                <c:pt idx="4422">
                  <c:v>368</c:v>
                </c:pt>
                <c:pt idx="4423">
                  <c:v>367</c:v>
                </c:pt>
                <c:pt idx="4424">
                  <c:v>369</c:v>
                </c:pt>
                <c:pt idx="4425">
                  <c:v>364</c:v>
                </c:pt>
                <c:pt idx="4426">
                  <c:v>371</c:v>
                </c:pt>
                <c:pt idx="4427">
                  <c:v>369</c:v>
                </c:pt>
                <c:pt idx="4428">
                  <c:v>371</c:v>
                </c:pt>
                <c:pt idx="4429">
                  <c:v>366</c:v>
                </c:pt>
                <c:pt idx="4430">
                  <c:v>365</c:v>
                </c:pt>
                <c:pt idx="4431">
                  <c:v>370</c:v>
                </c:pt>
                <c:pt idx="4432">
                  <c:v>370</c:v>
                </c:pt>
                <c:pt idx="4433">
                  <c:v>370</c:v>
                </c:pt>
                <c:pt idx="4434">
                  <c:v>369</c:v>
                </c:pt>
                <c:pt idx="4435">
                  <c:v>382</c:v>
                </c:pt>
                <c:pt idx="4436">
                  <c:v>373</c:v>
                </c:pt>
                <c:pt idx="4437">
                  <c:v>380</c:v>
                </c:pt>
                <c:pt idx="4438">
                  <c:v>376</c:v>
                </c:pt>
                <c:pt idx="4439">
                  <c:v>374</c:v>
                </c:pt>
                <c:pt idx="4440">
                  <c:v>377</c:v>
                </c:pt>
                <c:pt idx="4441">
                  <c:v>382</c:v>
                </c:pt>
                <c:pt idx="4442">
                  <c:v>375</c:v>
                </c:pt>
                <c:pt idx="4443">
                  <c:v>375</c:v>
                </c:pt>
                <c:pt idx="4444">
                  <c:v>388</c:v>
                </c:pt>
                <c:pt idx="4445">
                  <c:v>387</c:v>
                </c:pt>
                <c:pt idx="4446">
                  <c:v>375</c:v>
                </c:pt>
                <c:pt idx="4447">
                  <c:v>384</c:v>
                </c:pt>
                <c:pt idx="4448">
                  <c:v>387</c:v>
                </c:pt>
                <c:pt idx="4449">
                  <c:v>392</c:v>
                </c:pt>
                <c:pt idx="4450">
                  <c:v>398</c:v>
                </c:pt>
                <c:pt idx="4451">
                  <c:v>393</c:v>
                </c:pt>
                <c:pt idx="4452">
                  <c:v>385</c:v>
                </c:pt>
                <c:pt idx="4453">
                  <c:v>397</c:v>
                </c:pt>
                <c:pt idx="4454">
                  <c:v>394</c:v>
                </c:pt>
                <c:pt idx="4455">
                  <c:v>388</c:v>
                </c:pt>
                <c:pt idx="4456">
                  <c:v>393</c:v>
                </c:pt>
                <c:pt idx="4457">
                  <c:v>411</c:v>
                </c:pt>
                <c:pt idx="4458">
                  <c:v>398</c:v>
                </c:pt>
                <c:pt idx="4459">
                  <c:v>401</c:v>
                </c:pt>
                <c:pt idx="4460">
                  <c:v>395</c:v>
                </c:pt>
                <c:pt idx="4461">
                  <c:v>397</c:v>
                </c:pt>
                <c:pt idx="4462">
                  <c:v>397</c:v>
                </c:pt>
                <c:pt idx="4463">
                  <c:v>393</c:v>
                </c:pt>
                <c:pt idx="4464">
                  <c:v>404</c:v>
                </c:pt>
                <c:pt idx="4465">
                  <c:v>399</c:v>
                </c:pt>
                <c:pt idx="4466">
                  <c:v>385</c:v>
                </c:pt>
                <c:pt idx="4467">
                  <c:v>381</c:v>
                </c:pt>
                <c:pt idx="4468">
                  <c:v>393</c:v>
                </c:pt>
                <c:pt idx="4469">
                  <c:v>390</c:v>
                </c:pt>
                <c:pt idx="4470">
                  <c:v>390</c:v>
                </c:pt>
                <c:pt idx="4471">
                  <c:v>386</c:v>
                </c:pt>
                <c:pt idx="4472">
                  <c:v>383</c:v>
                </c:pt>
                <c:pt idx="4473">
                  <c:v>380</c:v>
                </c:pt>
                <c:pt idx="4474">
                  <c:v>377</c:v>
                </c:pt>
                <c:pt idx="4475">
                  <c:v>385</c:v>
                </c:pt>
                <c:pt idx="4476">
                  <c:v>384</c:v>
                </c:pt>
                <c:pt idx="4477">
                  <c:v>371</c:v>
                </c:pt>
                <c:pt idx="4478">
                  <c:v>373</c:v>
                </c:pt>
                <c:pt idx="4479">
                  <c:v>376</c:v>
                </c:pt>
                <c:pt idx="4480">
                  <c:v>373</c:v>
                </c:pt>
                <c:pt idx="4481">
                  <c:v>376</c:v>
                </c:pt>
                <c:pt idx="4482">
                  <c:v>374</c:v>
                </c:pt>
                <c:pt idx="4483">
                  <c:v>377</c:v>
                </c:pt>
                <c:pt idx="4484">
                  <c:v>373</c:v>
                </c:pt>
                <c:pt idx="4485">
                  <c:v>377</c:v>
                </c:pt>
                <c:pt idx="4486">
                  <c:v>374</c:v>
                </c:pt>
                <c:pt idx="4487">
                  <c:v>371</c:v>
                </c:pt>
                <c:pt idx="4488">
                  <c:v>370</c:v>
                </c:pt>
                <c:pt idx="4489">
                  <c:v>369</c:v>
                </c:pt>
                <c:pt idx="4490">
                  <c:v>371</c:v>
                </c:pt>
                <c:pt idx="4491">
                  <c:v>365</c:v>
                </c:pt>
                <c:pt idx="4492">
                  <c:v>365</c:v>
                </c:pt>
                <c:pt idx="4493">
                  <c:v>367</c:v>
                </c:pt>
                <c:pt idx="4494">
                  <c:v>363</c:v>
                </c:pt>
                <c:pt idx="4495">
                  <c:v>367</c:v>
                </c:pt>
                <c:pt idx="4496">
                  <c:v>369</c:v>
                </c:pt>
                <c:pt idx="4497">
                  <c:v>363</c:v>
                </c:pt>
                <c:pt idx="4498">
                  <c:v>368</c:v>
                </c:pt>
                <c:pt idx="4499">
                  <c:v>363</c:v>
                </c:pt>
                <c:pt idx="4500">
                  <c:v>366</c:v>
                </c:pt>
                <c:pt idx="4501">
                  <c:v>362</c:v>
                </c:pt>
                <c:pt idx="4502">
                  <c:v>363</c:v>
                </c:pt>
                <c:pt idx="4503">
                  <c:v>364</c:v>
                </c:pt>
                <c:pt idx="4504">
                  <c:v>367</c:v>
                </c:pt>
                <c:pt idx="4505">
                  <c:v>363</c:v>
                </c:pt>
                <c:pt idx="4506">
                  <c:v>365</c:v>
                </c:pt>
                <c:pt idx="4507">
                  <c:v>363</c:v>
                </c:pt>
                <c:pt idx="4508">
                  <c:v>360</c:v>
                </c:pt>
                <c:pt idx="4509">
                  <c:v>368</c:v>
                </c:pt>
                <c:pt idx="4510">
                  <c:v>363</c:v>
                </c:pt>
                <c:pt idx="4511">
                  <c:v>368</c:v>
                </c:pt>
                <c:pt idx="4512">
                  <c:v>363</c:v>
                </c:pt>
                <c:pt idx="4513">
                  <c:v>365</c:v>
                </c:pt>
                <c:pt idx="4514">
                  <c:v>366</c:v>
                </c:pt>
                <c:pt idx="4515">
                  <c:v>362</c:v>
                </c:pt>
                <c:pt idx="4516">
                  <c:v>362</c:v>
                </c:pt>
                <c:pt idx="4517">
                  <c:v>367</c:v>
                </c:pt>
                <c:pt idx="4518">
                  <c:v>364</c:v>
                </c:pt>
                <c:pt idx="4519">
                  <c:v>365</c:v>
                </c:pt>
                <c:pt idx="4520">
                  <c:v>365</c:v>
                </c:pt>
                <c:pt idx="4521">
                  <c:v>365</c:v>
                </c:pt>
                <c:pt idx="4522">
                  <c:v>361</c:v>
                </c:pt>
                <c:pt idx="4523">
                  <c:v>365</c:v>
                </c:pt>
                <c:pt idx="4524">
                  <c:v>365</c:v>
                </c:pt>
                <c:pt idx="4525">
                  <c:v>362</c:v>
                </c:pt>
                <c:pt idx="4526">
                  <c:v>367</c:v>
                </c:pt>
                <c:pt idx="4527">
                  <c:v>364</c:v>
                </c:pt>
                <c:pt idx="4528">
                  <c:v>364</c:v>
                </c:pt>
                <c:pt idx="4529">
                  <c:v>362</c:v>
                </c:pt>
                <c:pt idx="4530">
                  <c:v>365</c:v>
                </c:pt>
                <c:pt idx="4531">
                  <c:v>368</c:v>
                </c:pt>
                <c:pt idx="4532">
                  <c:v>364</c:v>
                </c:pt>
                <c:pt idx="4533">
                  <c:v>363</c:v>
                </c:pt>
                <c:pt idx="4534">
                  <c:v>362</c:v>
                </c:pt>
                <c:pt idx="4535">
                  <c:v>364</c:v>
                </c:pt>
                <c:pt idx="4536">
                  <c:v>360</c:v>
                </c:pt>
                <c:pt idx="4537">
                  <c:v>362</c:v>
                </c:pt>
                <c:pt idx="4538">
                  <c:v>364</c:v>
                </c:pt>
                <c:pt idx="4539">
                  <c:v>361</c:v>
                </c:pt>
                <c:pt idx="4540">
                  <c:v>362</c:v>
                </c:pt>
                <c:pt idx="4541">
                  <c:v>367</c:v>
                </c:pt>
                <c:pt idx="4542">
                  <c:v>363</c:v>
                </c:pt>
                <c:pt idx="4543">
                  <c:v>362</c:v>
                </c:pt>
                <c:pt idx="4544">
                  <c:v>362</c:v>
                </c:pt>
                <c:pt idx="4545">
                  <c:v>363</c:v>
                </c:pt>
                <c:pt idx="4546">
                  <c:v>365</c:v>
                </c:pt>
                <c:pt idx="4547">
                  <c:v>365</c:v>
                </c:pt>
                <c:pt idx="4548">
                  <c:v>365</c:v>
                </c:pt>
                <c:pt idx="4549">
                  <c:v>364</c:v>
                </c:pt>
                <c:pt idx="4550">
                  <c:v>362</c:v>
                </c:pt>
                <c:pt idx="4551">
                  <c:v>368</c:v>
                </c:pt>
                <c:pt idx="4552">
                  <c:v>368</c:v>
                </c:pt>
                <c:pt idx="4553">
                  <c:v>363</c:v>
                </c:pt>
                <c:pt idx="4554">
                  <c:v>362</c:v>
                </c:pt>
                <c:pt idx="4555">
                  <c:v>366</c:v>
                </c:pt>
                <c:pt idx="4556">
                  <c:v>364</c:v>
                </c:pt>
                <c:pt idx="4557">
                  <c:v>363</c:v>
                </c:pt>
                <c:pt idx="4558">
                  <c:v>364</c:v>
                </c:pt>
                <c:pt idx="4559">
                  <c:v>364</c:v>
                </c:pt>
                <c:pt idx="4560">
                  <c:v>363</c:v>
                </c:pt>
                <c:pt idx="4561">
                  <c:v>361</c:v>
                </c:pt>
                <c:pt idx="4562">
                  <c:v>361</c:v>
                </c:pt>
                <c:pt idx="4563">
                  <c:v>365</c:v>
                </c:pt>
                <c:pt idx="4564">
                  <c:v>365</c:v>
                </c:pt>
                <c:pt idx="4565">
                  <c:v>367</c:v>
                </c:pt>
                <c:pt idx="4566">
                  <c:v>365</c:v>
                </c:pt>
                <c:pt idx="4567">
                  <c:v>361</c:v>
                </c:pt>
                <c:pt idx="4568">
                  <c:v>365</c:v>
                </c:pt>
                <c:pt idx="4569">
                  <c:v>363</c:v>
                </c:pt>
                <c:pt idx="4570">
                  <c:v>361</c:v>
                </c:pt>
                <c:pt idx="4571">
                  <c:v>365</c:v>
                </c:pt>
                <c:pt idx="4572">
                  <c:v>364</c:v>
                </c:pt>
                <c:pt idx="4573">
                  <c:v>361</c:v>
                </c:pt>
                <c:pt idx="4574">
                  <c:v>362</c:v>
                </c:pt>
                <c:pt idx="4575">
                  <c:v>364</c:v>
                </c:pt>
                <c:pt idx="4576">
                  <c:v>364</c:v>
                </c:pt>
                <c:pt idx="4577">
                  <c:v>362</c:v>
                </c:pt>
                <c:pt idx="4578">
                  <c:v>364</c:v>
                </c:pt>
                <c:pt idx="4579">
                  <c:v>364</c:v>
                </c:pt>
                <c:pt idx="4580">
                  <c:v>363</c:v>
                </c:pt>
                <c:pt idx="4581">
                  <c:v>363</c:v>
                </c:pt>
                <c:pt idx="4582">
                  <c:v>360</c:v>
                </c:pt>
                <c:pt idx="4583">
                  <c:v>363</c:v>
                </c:pt>
                <c:pt idx="4584">
                  <c:v>363</c:v>
                </c:pt>
                <c:pt idx="4585">
                  <c:v>361</c:v>
                </c:pt>
                <c:pt idx="4586">
                  <c:v>362</c:v>
                </c:pt>
                <c:pt idx="4587">
                  <c:v>363</c:v>
                </c:pt>
                <c:pt idx="4588">
                  <c:v>366</c:v>
                </c:pt>
                <c:pt idx="4589">
                  <c:v>363</c:v>
                </c:pt>
                <c:pt idx="4590">
                  <c:v>368</c:v>
                </c:pt>
                <c:pt idx="4591">
                  <c:v>365</c:v>
                </c:pt>
                <c:pt idx="4592">
                  <c:v>364</c:v>
                </c:pt>
                <c:pt idx="4593">
                  <c:v>365</c:v>
                </c:pt>
                <c:pt idx="4594">
                  <c:v>366</c:v>
                </c:pt>
                <c:pt idx="4595">
                  <c:v>370</c:v>
                </c:pt>
                <c:pt idx="4596">
                  <c:v>367</c:v>
                </c:pt>
                <c:pt idx="4597">
                  <c:v>365</c:v>
                </c:pt>
                <c:pt idx="4598">
                  <c:v>368</c:v>
                </c:pt>
                <c:pt idx="4599">
                  <c:v>366</c:v>
                </c:pt>
                <c:pt idx="4600">
                  <c:v>370</c:v>
                </c:pt>
                <c:pt idx="4601">
                  <c:v>368</c:v>
                </c:pt>
                <c:pt idx="4602">
                  <c:v>373</c:v>
                </c:pt>
                <c:pt idx="4603">
                  <c:v>376</c:v>
                </c:pt>
                <c:pt idx="4604">
                  <c:v>374</c:v>
                </c:pt>
                <c:pt idx="4605">
                  <c:v>373</c:v>
                </c:pt>
                <c:pt idx="4606">
                  <c:v>376</c:v>
                </c:pt>
                <c:pt idx="4607">
                  <c:v>379</c:v>
                </c:pt>
                <c:pt idx="4608">
                  <c:v>382</c:v>
                </c:pt>
                <c:pt idx="4609">
                  <c:v>384</c:v>
                </c:pt>
                <c:pt idx="4610">
                  <c:v>381</c:v>
                </c:pt>
                <c:pt idx="4611">
                  <c:v>382</c:v>
                </c:pt>
                <c:pt idx="4612">
                  <c:v>386</c:v>
                </c:pt>
                <c:pt idx="4613">
                  <c:v>391</c:v>
                </c:pt>
                <c:pt idx="4614">
                  <c:v>386</c:v>
                </c:pt>
                <c:pt idx="4615">
                  <c:v>392</c:v>
                </c:pt>
                <c:pt idx="4616">
                  <c:v>381</c:v>
                </c:pt>
                <c:pt idx="4617">
                  <c:v>386</c:v>
                </c:pt>
                <c:pt idx="4618">
                  <c:v>374</c:v>
                </c:pt>
                <c:pt idx="4619">
                  <c:v>379</c:v>
                </c:pt>
                <c:pt idx="4620">
                  <c:v>384</c:v>
                </c:pt>
                <c:pt idx="4621">
                  <c:v>376</c:v>
                </c:pt>
                <c:pt idx="4622">
                  <c:v>387</c:v>
                </c:pt>
                <c:pt idx="4623">
                  <c:v>379</c:v>
                </c:pt>
                <c:pt idx="4624">
                  <c:v>381</c:v>
                </c:pt>
                <c:pt idx="4625">
                  <c:v>375</c:v>
                </c:pt>
                <c:pt idx="4626">
                  <c:v>384</c:v>
                </c:pt>
                <c:pt idx="4627">
                  <c:v>376</c:v>
                </c:pt>
                <c:pt idx="4628">
                  <c:v>372</c:v>
                </c:pt>
                <c:pt idx="4629">
                  <c:v>376</c:v>
                </c:pt>
                <c:pt idx="4630">
                  <c:v>376</c:v>
                </c:pt>
                <c:pt idx="4631">
                  <c:v>375</c:v>
                </c:pt>
                <c:pt idx="4632">
                  <c:v>373</c:v>
                </c:pt>
                <c:pt idx="4633">
                  <c:v>376</c:v>
                </c:pt>
                <c:pt idx="4634">
                  <c:v>367</c:v>
                </c:pt>
                <c:pt idx="4635">
                  <c:v>374</c:v>
                </c:pt>
                <c:pt idx="4636">
                  <c:v>366</c:v>
                </c:pt>
                <c:pt idx="4637">
                  <c:v>367</c:v>
                </c:pt>
                <c:pt idx="4638">
                  <c:v>365</c:v>
                </c:pt>
                <c:pt idx="4639">
                  <c:v>367</c:v>
                </c:pt>
                <c:pt idx="4640">
                  <c:v>365</c:v>
                </c:pt>
                <c:pt idx="4641">
                  <c:v>364</c:v>
                </c:pt>
                <c:pt idx="4642">
                  <c:v>367</c:v>
                </c:pt>
                <c:pt idx="4643">
                  <c:v>362</c:v>
                </c:pt>
                <c:pt idx="4644">
                  <c:v>368</c:v>
                </c:pt>
                <c:pt idx="4645">
                  <c:v>367</c:v>
                </c:pt>
                <c:pt idx="4646">
                  <c:v>366</c:v>
                </c:pt>
                <c:pt idx="4647">
                  <c:v>363</c:v>
                </c:pt>
                <c:pt idx="4648">
                  <c:v>361</c:v>
                </c:pt>
                <c:pt idx="4649">
                  <c:v>367</c:v>
                </c:pt>
                <c:pt idx="4650">
                  <c:v>364</c:v>
                </c:pt>
                <c:pt idx="4651">
                  <c:v>366</c:v>
                </c:pt>
                <c:pt idx="4652">
                  <c:v>364</c:v>
                </c:pt>
                <c:pt idx="4653">
                  <c:v>368</c:v>
                </c:pt>
                <c:pt idx="4654">
                  <c:v>365</c:v>
                </c:pt>
                <c:pt idx="4655">
                  <c:v>365</c:v>
                </c:pt>
                <c:pt idx="4656">
                  <c:v>363</c:v>
                </c:pt>
                <c:pt idx="4657">
                  <c:v>367</c:v>
                </c:pt>
                <c:pt idx="4658">
                  <c:v>365</c:v>
                </c:pt>
                <c:pt idx="4659">
                  <c:v>361</c:v>
                </c:pt>
                <c:pt idx="4660">
                  <c:v>363</c:v>
                </c:pt>
                <c:pt idx="4661">
                  <c:v>365</c:v>
                </c:pt>
                <c:pt idx="4662">
                  <c:v>370</c:v>
                </c:pt>
                <c:pt idx="4663">
                  <c:v>361</c:v>
                </c:pt>
                <c:pt idx="4664">
                  <c:v>363</c:v>
                </c:pt>
                <c:pt idx="4665">
                  <c:v>364</c:v>
                </c:pt>
                <c:pt idx="4666">
                  <c:v>366</c:v>
                </c:pt>
                <c:pt idx="4667">
                  <c:v>365</c:v>
                </c:pt>
                <c:pt idx="4668">
                  <c:v>369</c:v>
                </c:pt>
                <c:pt idx="4669">
                  <c:v>365</c:v>
                </c:pt>
                <c:pt idx="4670">
                  <c:v>361</c:v>
                </c:pt>
                <c:pt idx="4671">
                  <c:v>367</c:v>
                </c:pt>
                <c:pt idx="4672">
                  <c:v>365</c:v>
                </c:pt>
                <c:pt idx="4673">
                  <c:v>362</c:v>
                </c:pt>
                <c:pt idx="4674">
                  <c:v>364</c:v>
                </c:pt>
                <c:pt idx="4675">
                  <c:v>363</c:v>
                </c:pt>
                <c:pt idx="4676">
                  <c:v>364</c:v>
                </c:pt>
                <c:pt idx="4677">
                  <c:v>362</c:v>
                </c:pt>
                <c:pt idx="4678">
                  <c:v>367</c:v>
                </c:pt>
                <c:pt idx="4679">
                  <c:v>366</c:v>
                </c:pt>
                <c:pt idx="4680">
                  <c:v>363</c:v>
                </c:pt>
                <c:pt idx="4681">
                  <c:v>364</c:v>
                </c:pt>
                <c:pt idx="4682">
                  <c:v>367</c:v>
                </c:pt>
                <c:pt idx="4683">
                  <c:v>363</c:v>
                </c:pt>
                <c:pt idx="4684">
                  <c:v>365</c:v>
                </c:pt>
                <c:pt idx="4685">
                  <c:v>361</c:v>
                </c:pt>
                <c:pt idx="4686">
                  <c:v>365</c:v>
                </c:pt>
                <c:pt idx="4687">
                  <c:v>370</c:v>
                </c:pt>
                <c:pt idx="4688">
                  <c:v>364</c:v>
                </c:pt>
                <c:pt idx="4689">
                  <c:v>366</c:v>
                </c:pt>
                <c:pt idx="4690">
                  <c:v>365</c:v>
                </c:pt>
                <c:pt idx="4691">
                  <c:v>363</c:v>
                </c:pt>
                <c:pt idx="4692">
                  <c:v>363</c:v>
                </c:pt>
                <c:pt idx="4693">
                  <c:v>367</c:v>
                </c:pt>
                <c:pt idx="4694">
                  <c:v>364</c:v>
                </c:pt>
                <c:pt idx="4695">
                  <c:v>369</c:v>
                </c:pt>
                <c:pt idx="4696">
                  <c:v>364</c:v>
                </c:pt>
                <c:pt idx="4697">
                  <c:v>366</c:v>
                </c:pt>
                <c:pt idx="4698">
                  <c:v>370</c:v>
                </c:pt>
                <c:pt idx="4699">
                  <c:v>367</c:v>
                </c:pt>
                <c:pt idx="4700">
                  <c:v>363</c:v>
                </c:pt>
                <c:pt idx="4701">
                  <c:v>371</c:v>
                </c:pt>
                <c:pt idx="4702">
                  <c:v>369</c:v>
                </c:pt>
                <c:pt idx="4703">
                  <c:v>367</c:v>
                </c:pt>
                <c:pt idx="4704">
                  <c:v>364</c:v>
                </c:pt>
                <c:pt idx="4705">
                  <c:v>365</c:v>
                </c:pt>
                <c:pt idx="4706">
                  <c:v>366</c:v>
                </c:pt>
                <c:pt idx="4707">
                  <c:v>363</c:v>
                </c:pt>
                <c:pt idx="4708">
                  <c:v>370</c:v>
                </c:pt>
                <c:pt idx="4709">
                  <c:v>369</c:v>
                </c:pt>
                <c:pt idx="4710">
                  <c:v>371</c:v>
                </c:pt>
                <c:pt idx="4711">
                  <c:v>372</c:v>
                </c:pt>
                <c:pt idx="4712">
                  <c:v>374</c:v>
                </c:pt>
                <c:pt idx="4713">
                  <c:v>372</c:v>
                </c:pt>
                <c:pt idx="4714">
                  <c:v>373</c:v>
                </c:pt>
                <c:pt idx="4715">
                  <c:v>374</c:v>
                </c:pt>
                <c:pt idx="4716">
                  <c:v>383</c:v>
                </c:pt>
                <c:pt idx="4717">
                  <c:v>369</c:v>
                </c:pt>
                <c:pt idx="4718">
                  <c:v>377</c:v>
                </c:pt>
                <c:pt idx="4719">
                  <c:v>382</c:v>
                </c:pt>
                <c:pt idx="4720">
                  <c:v>380</c:v>
                </c:pt>
                <c:pt idx="4721">
                  <c:v>381</c:v>
                </c:pt>
                <c:pt idx="4722">
                  <c:v>386</c:v>
                </c:pt>
                <c:pt idx="4723">
                  <c:v>387</c:v>
                </c:pt>
                <c:pt idx="4724">
                  <c:v>379</c:v>
                </c:pt>
                <c:pt idx="4725">
                  <c:v>384</c:v>
                </c:pt>
                <c:pt idx="4726">
                  <c:v>381</c:v>
                </c:pt>
                <c:pt idx="4727">
                  <c:v>387</c:v>
                </c:pt>
                <c:pt idx="4728">
                  <c:v>395</c:v>
                </c:pt>
                <c:pt idx="4729">
                  <c:v>385</c:v>
                </c:pt>
                <c:pt idx="4730">
                  <c:v>386</c:v>
                </c:pt>
                <c:pt idx="4731">
                  <c:v>383</c:v>
                </c:pt>
                <c:pt idx="4732">
                  <c:v>384</c:v>
                </c:pt>
                <c:pt idx="4733">
                  <c:v>380</c:v>
                </c:pt>
                <c:pt idx="4734">
                  <c:v>385</c:v>
                </c:pt>
                <c:pt idx="4735">
                  <c:v>383</c:v>
                </c:pt>
                <c:pt idx="4736">
                  <c:v>378</c:v>
                </c:pt>
                <c:pt idx="4737">
                  <c:v>383</c:v>
                </c:pt>
                <c:pt idx="4738">
                  <c:v>376</c:v>
                </c:pt>
                <c:pt idx="4739">
                  <c:v>374</c:v>
                </c:pt>
                <c:pt idx="4740">
                  <c:v>386</c:v>
                </c:pt>
                <c:pt idx="4741">
                  <c:v>378</c:v>
                </c:pt>
                <c:pt idx="4742">
                  <c:v>383</c:v>
                </c:pt>
                <c:pt idx="4743">
                  <c:v>369</c:v>
                </c:pt>
                <c:pt idx="4744">
                  <c:v>377</c:v>
                </c:pt>
                <c:pt idx="4745">
                  <c:v>379</c:v>
                </c:pt>
                <c:pt idx="4746">
                  <c:v>373</c:v>
                </c:pt>
                <c:pt idx="4747">
                  <c:v>373</c:v>
                </c:pt>
                <c:pt idx="4748">
                  <c:v>374</c:v>
                </c:pt>
                <c:pt idx="4749">
                  <c:v>375</c:v>
                </c:pt>
                <c:pt idx="4750">
                  <c:v>371</c:v>
                </c:pt>
                <c:pt idx="4751">
                  <c:v>380</c:v>
                </c:pt>
                <c:pt idx="4752">
                  <c:v>370</c:v>
                </c:pt>
                <c:pt idx="4753">
                  <c:v>373</c:v>
                </c:pt>
                <c:pt idx="4754">
                  <c:v>368</c:v>
                </c:pt>
                <c:pt idx="4755">
                  <c:v>364</c:v>
                </c:pt>
                <c:pt idx="4756">
                  <c:v>366</c:v>
                </c:pt>
                <c:pt idx="4757">
                  <c:v>372</c:v>
                </c:pt>
                <c:pt idx="4758">
                  <c:v>370</c:v>
                </c:pt>
                <c:pt idx="4759">
                  <c:v>368</c:v>
                </c:pt>
                <c:pt idx="4760">
                  <c:v>365</c:v>
                </c:pt>
                <c:pt idx="4761">
                  <c:v>368</c:v>
                </c:pt>
                <c:pt idx="4762">
                  <c:v>364</c:v>
                </c:pt>
                <c:pt idx="4763">
                  <c:v>363</c:v>
                </c:pt>
                <c:pt idx="4764">
                  <c:v>374</c:v>
                </c:pt>
                <c:pt idx="4765">
                  <c:v>365</c:v>
                </c:pt>
                <c:pt idx="4766">
                  <c:v>362</c:v>
                </c:pt>
                <c:pt idx="4767">
                  <c:v>366</c:v>
                </c:pt>
                <c:pt idx="4768">
                  <c:v>364</c:v>
                </c:pt>
                <c:pt idx="4769">
                  <c:v>364</c:v>
                </c:pt>
                <c:pt idx="4770">
                  <c:v>362</c:v>
                </c:pt>
                <c:pt idx="4771">
                  <c:v>363</c:v>
                </c:pt>
                <c:pt idx="4772">
                  <c:v>363</c:v>
                </c:pt>
                <c:pt idx="4773">
                  <c:v>362</c:v>
                </c:pt>
                <c:pt idx="4774">
                  <c:v>364</c:v>
                </c:pt>
                <c:pt idx="4775">
                  <c:v>365</c:v>
                </c:pt>
                <c:pt idx="4776">
                  <c:v>364</c:v>
                </c:pt>
                <c:pt idx="4777">
                  <c:v>365</c:v>
                </c:pt>
                <c:pt idx="4778">
                  <c:v>365</c:v>
                </c:pt>
                <c:pt idx="4779">
                  <c:v>366</c:v>
                </c:pt>
                <c:pt idx="4780">
                  <c:v>367</c:v>
                </c:pt>
                <c:pt idx="4781">
                  <c:v>369</c:v>
                </c:pt>
                <c:pt idx="4782">
                  <c:v>364</c:v>
                </c:pt>
                <c:pt idx="4783">
                  <c:v>366</c:v>
                </c:pt>
                <c:pt idx="4784">
                  <c:v>363</c:v>
                </c:pt>
                <c:pt idx="4785">
                  <c:v>364</c:v>
                </c:pt>
                <c:pt idx="4786">
                  <c:v>364</c:v>
                </c:pt>
                <c:pt idx="4787">
                  <c:v>367</c:v>
                </c:pt>
                <c:pt idx="4788">
                  <c:v>363</c:v>
                </c:pt>
                <c:pt idx="4789">
                  <c:v>366</c:v>
                </c:pt>
                <c:pt idx="4790">
                  <c:v>362</c:v>
                </c:pt>
                <c:pt idx="4791">
                  <c:v>360</c:v>
                </c:pt>
                <c:pt idx="4792">
                  <c:v>365</c:v>
                </c:pt>
                <c:pt idx="4793">
                  <c:v>363</c:v>
                </c:pt>
                <c:pt idx="4794">
                  <c:v>364</c:v>
                </c:pt>
                <c:pt idx="4795">
                  <c:v>370</c:v>
                </c:pt>
                <c:pt idx="4796">
                  <c:v>363</c:v>
                </c:pt>
                <c:pt idx="4797">
                  <c:v>362</c:v>
                </c:pt>
                <c:pt idx="4798">
                  <c:v>365</c:v>
                </c:pt>
                <c:pt idx="4799">
                  <c:v>365</c:v>
                </c:pt>
                <c:pt idx="4800">
                  <c:v>364</c:v>
                </c:pt>
                <c:pt idx="4801">
                  <c:v>361</c:v>
                </c:pt>
                <c:pt idx="4802">
                  <c:v>363</c:v>
                </c:pt>
                <c:pt idx="4803">
                  <c:v>362</c:v>
                </c:pt>
                <c:pt idx="4804">
                  <c:v>363</c:v>
                </c:pt>
                <c:pt idx="4805">
                  <c:v>364</c:v>
                </c:pt>
                <c:pt idx="4806">
                  <c:v>365</c:v>
                </c:pt>
                <c:pt idx="4807">
                  <c:v>365</c:v>
                </c:pt>
                <c:pt idx="4808">
                  <c:v>362</c:v>
                </c:pt>
                <c:pt idx="4809">
                  <c:v>364</c:v>
                </c:pt>
                <c:pt idx="4810">
                  <c:v>361</c:v>
                </c:pt>
                <c:pt idx="4811">
                  <c:v>364</c:v>
                </c:pt>
                <c:pt idx="4812">
                  <c:v>362</c:v>
                </c:pt>
                <c:pt idx="4813">
                  <c:v>363</c:v>
                </c:pt>
                <c:pt idx="4814">
                  <c:v>361</c:v>
                </c:pt>
                <c:pt idx="4815">
                  <c:v>363</c:v>
                </c:pt>
                <c:pt idx="4816">
                  <c:v>365</c:v>
                </c:pt>
                <c:pt idx="4817">
                  <c:v>362</c:v>
                </c:pt>
                <c:pt idx="4818">
                  <c:v>362</c:v>
                </c:pt>
                <c:pt idx="4819">
                  <c:v>364</c:v>
                </c:pt>
                <c:pt idx="4820">
                  <c:v>364</c:v>
                </c:pt>
                <c:pt idx="4821">
                  <c:v>363</c:v>
                </c:pt>
                <c:pt idx="4822">
                  <c:v>361</c:v>
                </c:pt>
                <c:pt idx="4823">
                  <c:v>362</c:v>
                </c:pt>
                <c:pt idx="4824">
                  <c:v>363</c:v>
                </c:pt>
                <c:pt idx="4825">
                  <c:v>363</c:v>
                </c:pt>
                <c:pt idx="4826">
                  <c:v>365</c:v>
                </c:pt>
                <c:pt idx="4827">
                  <c:v>365</c:v>
                </c:pt>
                <c:pt idx="4828">
                  <c:v>365</c:v>
                </c:pt>
                <c:pt idx="4829">
                  <c:v>364</c:v>
                </c:pt>
                <c:pt idx="4830">
                  <c:v>364</c:v>
                </c:pt>
                <c:pt idx="4831">
                  <c:v>362</c:v>
                </c:pt>
                <c:pt idx="4832">
                  <c:v>365</c:v>
                </c:pt>
                <c:pt idx="4833">
                  <c:v>364</c:v>
                </c:pt>
                <c:pt idx="4834">
                  <c:v>363</c:v>
                </c:pt>
                <c:pt idx="4835">
                  <c:v>365</c:v>
                </c:pt>
                <c:pt idx="4836">
                  <c:v>362</c:v>
                </c:pt>
                <c:pt idx="4837">
                  <c:v>363</c:v>
                </c:pt>
                <c:pt idx="4838">
                  <c:v>365</c:v>
                </c:pt>
                <c:pt idx="4839">
                  <c:v>365</c:v>
                </c:pt>
                <c:pt idx="4840">
                  <c:v>362</c:v>
                </c:pt>
                <c:pt idx="4841">
                  <c:v>366</c:v>
                </c:pt>
                <c:pt idx="4842">
                  <c:v>363</c:v>
                </c:pt>
                <c:pt idx="4843">
                  <c:v>366</c:v>
                </c:pt>
                <c:pt idx="4844">
                  <c:v>366</c:v>
                </c:pt>
                <c:pt idx="4845">
                  <c:v>364</c:v>
                </c:pt>
                <c:pt idx="4846">
                  <c:v>365</c:v>
                </c:pt>
                <c:pt idx="4847">
                  <c:v>361</c:v>
                </c:pt>
                <c:pt idx="4848">
                  <c:v>366</c:v>
                </c:pt>
                <c:pt idx="4849">
                  <c:v>367</c:v>
                </c:pt>
                <c:pt idx="4850">
                  <c:v>361</c:v>
                </c:pt>
                <c:pt idx="4851">
                  <c:v>363</c:v>
                </c:pt>
                <c:pt idx="4852">
                  <c:v>363</c:v>
                </c:pt>
                <c:pt idx="4853">
                  <c:v>367</c:v>
                </c:pt>
                <c:pt idx="4854">
                  <c:v>364</c:v>
                </c:pt>
                <c:pt idx="4855">
                  <c:v>364</c:v>
                </c:pt>
                <c:pt idx="4856">
                  <c:v>365</c:v>
                </c:pt>
                <c:pt idx="4857">
                  <c:v>363</c:v>
                </c:pt>
                <c:pt idx="4858">
                  <c:v>365</c:v>
                </c:pt>
                <c:pt idx="4859">
                  <c:v>363</c:v>
                </c:pt>
                <c:pt idx="4860">
                  <c:v>365</c:v>
                </c:pt>
                <c:pt idx="4861">
                  <c:v>362</c:v>
                </c:pt>
                <c:pt idx="4862">
                  <c:v>362</c:v>
                </c:pt>
                <c:pt idx="4863">
                  <c:v>363</c:v>
                </c:pt>
                <c:pt idx="4864">
                  <c:v>368</c:v>
                </c:pt>
                <c:pt idx="4865">
                  <c:v>365</c:v>
                </c:pt>
                <c:pt idx="4866">
                  <c:v>365</c:v>
                </c:pt>
                <c:pt idx="4867">
                  <c:v>370</c:v>
                </c:pt>
                <c:pt idx="4868">
                  <c:v>362</c:v>
                </c:pt>
                <c:pt idx="4869">
                  <c:v>363</c:v>
                </c:pt>
                <c:pt idx="4870">
                  <c:v>371</c:v>
                </c:pt>
                <c:pt idx="4871">
                  <c:v>370</c:v>
                </c:pt>
                <c:pt idx="4872">
                  <c:v>363</c:v>
                </c:pt>
                <c:pt idx="4873">
                  <c:v>368</c:v>
                </c:pt>
                <c:pt idx="4874">
                  <c:v>369</c:v>
                </c:pt>
                <c:pt idx="4875">
                  <c:v>371</c:v>
                </c:pt>
                <c:pt idx="4876">
                  <c:v>371</c:v>
                </c:pt>
                <c:pt idx="4877">
                  <c:v>371</c:v>
                </c:pt>
                <c:pt idx="4878">
                  <c:v>380</c:v>
                </c:pt>
                <c:pt idx="4879">
                  <c:v>369</c:v>
                </c:pt>
                <c:pt idx="4880">
                  <c:v>376</c:v>
                </c:pt>
                <c:pt idx="4881">
                  <c:v>369</c:v>
                </c:pt>
                <c:pt idx="4882">
                  <c:v>371</c:v>
                </c:pt>
                <c:pt idx="4883">
                  <c:v>370</c:v>
                </c:pt>
                <c:pt idx="4884">
                  <c:v>376</c:v>
                </c:pt>
                <c:pt idx="4885">
                  <c:v>378</c:v>
                </c:pt>
                <c:pt idx="4886">
                  <c:v>381</c:v>
                </c:pt>
                <c:pt idx="4887">
                  <c:v>385</c:v>
                </c:pt>
                <c:pt idx="4888">
                  <c:v>381</c:v>
                </c:pt>
                <c:pt idx="4889">
                  <c:v>397</c:v>
                </c:pt>
                <c:pt idx="4890">
                  <c:v>393</c:v>
                </c:pt>
                <c:pt idx="4891">
                  <c:v>390</c:v>
                </c:pt>
                <c:pt idx="4892">
                  <c:v>386</c:v>
                </c:pt>
                <c:pt idx="4893">
                  <c:v>396</c:v>
                </c:pt>
                <c:pt idx="4894">
                  <c:v>386</c:v>
                </c:pt>
                <c:pt idx="4895">
                  <c:v>392</c:v>
                </c:pt>
                <c:pt idx="4896">
                  <c:v>394</c:v>
                </c:pt>
                <c:pt idx="4897">
                  <c:v>394</c:v>
                </c:pt>
                <c:pt idx="4898">
                  <c:v>400</c:v>
                </c:pt>
                <c:pt idx="4899">
                  <c:v>389</c:v>
                </c:pt>
                <c:pt idx="4900">
                  <c:v>387</c:v>
                </c:pt>
                <c:pt idx="4901">
                  <c:v>392</c:v>
                </c:pt>
                <c:pt idx="4902">
                  <c:v>388</c:v>
                </c:pt>
                <c:pt idx="4903">
                  <c:v>384</c:v>
                </c:pt>
                <c:pt idx="4904">
                  <c:v>386</c:v>
                </c:pt>
                <c:pt idx="4905">
                  <c:v>387</c:v>
                </c:pt>
                <c:pt idx="4906">
                  <c:v>374</c:v>
                </c:pt>
                <c:pt idx="4907">
                  <c:v>382</c:v>
                </c:pt>
                <c:pt idx="4908">
                  <c:v>383</c:v>
                </c:pt>
                <c:pt idx="4909">
                  <c:v>394</c:v>
                </c:pt>
                <c:pt idx="4910">
                  <c:v>383</c:v>
                </c:pt>
                <c:pt idx="4911">
                  <c:v>381</c:v>
                </c:pt>
                <c:pt idx="4912">
                  <c:v>382</c:v>
                </c:pt>
                <c:pt idx="4913">
                  <c:v>385</c:v>
                </c:pt>
                <c:pt idx="4914">
                  <c:v>386</c:v>
                </c:pt>
                <c:pt idx="4915">
                  <c:v>382</c:v>
                </c:pt>
                <c:pt idx="4916">
                  <c:v>371</c:v>
                </c:pt>
                <c:pt idx="4917">
                  <c:v>376</c:v>
                </c:pt>
                <c:pt idx="4918">
                  <c:v>372</c:v>
                </c:pt>
                <c:pt idx="4919">
                  <c:v>372</c:v>
                </c:pt>
                <c:pt idx="4920">
                  <c:v>373</c:v>
                </c:pt>
                <c:pt idx="4921">
                  <c:v>369</c:v>
                </c:pt>
                <c:pt idx="4922">
                  <c:v>368</c:v>
                </c:pt>
                <c:pt idx="4923">
                  <c:v>367</c:v>
                </c:pt>
                <c:pt idx="4924">
                  <c:v>366</c:v>
                </c:pt>
                <c:pt idx="4925">
                  <c:v>366</c:v>
                </c:pt>
                <c:pt idx="4926">
                  <c:v>367</c:v>
                </c:pt>
                <c:pt idx="4927">
                  <c:v>364</c:v>
                </c:pt>
                <c:pt idx="4928">
                  <c:v>365</c:v>
                </c:pt>
                <c:pt idx="4929">
                  <c:v>367</c:v>
                </c:pt>
                <c:pt idx="4930">
                  <c:v>368</c:v>
                </c:pt>
                <c:pt idx="4931">
                  <c:v>369</c:v>
                </c:pt>
                <c:pt idx="4932">
                  <c:v>364</c:v>
                </c:pt>
                <c:pt idx="4933">
                  <c:v>370</c:v>
                </c:pt>
                <c:pt idx="4934">
                  <c:v>370</c:v>
                </c:pt>
                <c:pt idx="4935">
                  <c:v>361</c:v>
                </c:pt>
                <c:pt idx="4936">
                  <c:v>363</c:v>
                </c:pt>
                <c:pt idx="4937">
                  <c:v>362</c:v>
                </c:pt>
                <c:pt idx="4938">
                  <c:v>366</c:v>
                </c:pt>
                <c:pt idx="4939">
                  <c:v>362</c:v>
                </c:pt>
                <c:pt idx="4940">
                  <c:v>367</c:v>
                </c:pt>
                <c:pt idx="4941">
                  <c:v>366</c:v>
                </c:pt>
                <c:pt idx="4942">
                  <c:v>366</c:v>
                </c:pt>
                <c:pt idx="4943">
                  <c:v>363</c:v>
                </c:pt>
                <c:pt idx="4944">
                  <c:v>367</c:v>
                </c:pt>
                <c:pt idx="4945">
                  <c:v>367</c:v>
                </c:pt>
                <c:pt idx="4946">
                  <c:v>366</c:v>
                </c:pt>
                <c:pt idx="4947">
                  <c:v>365</c:v>
                </c:pt>
                <c:pt idx="4948">
                  <c:v>363</c:v>
                </c:pt>
                <c:pt idx="4949">
                  <c:v>364</c:v>
                </c:pt>
                <c:pt idx="4950">
                  <c:v>363</c:v>
                </c:pt>
                <c:pt idx="4951">
                  <c:v>364</c:v>
                </c:pt>
                <c:pt idx="4952">
                  <c:v>365</c:v>
                </c:pt>
                <c:pt idx="4953">
                  <c:v>366</c:v>
                </c:pt>
                <c:pt idx="4954">
                  <c:v>364</c:v>
                </c:pt>
                <c:pt idx="4955">
                  <c:v>363</c:v>
                </c:pt>
                <c:pt idx="4956">
                  <c:v>362</c:v>
                </c:pt>
                <c:pt idx="4957">
                  <c:v>365</c:v>
                </c:pt>
                <c:pt idx="4958">
                  <c:v>360</c:v>
                </c:pt>
                <c:pt idx="4959">
                  <c:v>363</c:v>
                </c:pt>
                <c:pt idx="4960">
                  <c:v>370</c:v>
                </c:pt>
                <c:pt idx="4961">
                  <c:v>363</c:v>
                </c:pt>
                <c:pt idx="4962">
                  <c:v>362</c:v>
                </c:pt>
                <c:pt idx="4963">
                  <c:v>364</c:v>
                </c:pt>
                <c:pt idx="4964">
                  <c:v>361</c:v>
                </c:pt>
                <c:pt idx="4965">
                  <c:v>365</c:v>
                </c:pt>
                <c:pt idx="4966">
                  <c:v>365</c:v>
                </c:pt>
                <c:pt idx="4967">
                  <c:v>364</c:v>
                </c:pt>
                <c:pt idx="4968">
                  <c:v>363</c:v>
                </c:pt>
                <c:pt idx="4969">
                  <c:v>364</c:v>
                </c:pt>
                <c:pt idx="4970">
                  <c:v>364</c:v>
                </c:pt>
                <c:pt idx="4971">
                  <c:v>364</c:v>
                </c:pt>
                <c:pt idx="4972">
                  <c:v>364</c:v>
                </c:pt>
                <c:pt idx="4973">
                  <c:v>365</c:v>
                </c:pt>
                <c:pt idx="4974">
                  <c:v>362</c:v>
                </c:pt>
                <c:pt idx="4975">
                  <c:v>362</c:v>
                </c:pt>
                <c:pt idx="4976">
                  <c:v>364</c:v>
                </c:pt>
                <c:pt idx="4977">
                  <c:v>366</c:v>
                </c:pt>
                <c:pt idx="4978">
                  <c:v>364</c:v>
                </c:pt>
                <c:pt idx="4979">
                  <c:v>363</c:v>
                </c:pt>
                <c:pt idx="4980">
                  <c:v>364</c:v>
                </c:pt>
                <c:pt idx="4981">
                  <c:v>363</c:v>
                </c:pt>
                <c:pt idx="4982">
                  <c:v>362</c:v>
                </c:pt>
                <c:pt idx="4983">
                  <c:v>363</c:v>
                </c:pt>
                <c:pt idx="4984">
                  <c:v>364</c:v>
                </c:pt>
                <c:pt idx="4985">
                  <c:v>363</c:v>
                </c:pt>
                <c:pt idx="4986">
                  <c:v>364</c:v>
                </c:pt>
                <c:pt idx="4987">
                  <c:v>363</c:v>
                </c:pt>
                <c:pt idx="4988">
                  <c:v>366</c:v>
                </c:pt>
                <c:pt idx="4989">
                  <c:v>363</c:v>
                </c:pt>
                <c:pt idx="4990">
                  <c:v>364</c:v>
                </c:pt>
                <c:pt idx="4991">
                  <c:v>365</c:v>
                </c:pt>
                <c:pt idx="4992">
                  <c:v>366</c:v>
                </c:pt>
                <c:pt idx="4993">
                  <c:v>361</c:v>
                </c:pt>
                <c:pt idx="4994">
                  <c:v>366</c:v>
                </c:pt>
                <c:pt idx="4995">
                  <c:v>363</c:v>
                </c:pt>
                <c:pt idx="4996">
                  <c:v>371</c:v>
                </c:pt>
                <c:pt idx="4997">
                  <c:v>362</c:v>
                </c:pt>
                <c:pt idx="4998">
                  <c:v>365</c:v>
                </c:pt>
                <c:pt idx="4999">
                  <c:v>363</c:v>
                </c:pt>
                <c:pt idx="5000">
                  <c:v>364</c:v>
                </c:pt>
                <c:pt idx="5001">
                  <c:v>362</c:v>
                </c:pt>
                <c:pt idx="5002">
                  <c:v>364</c:v>
                </c:pt>
                <c:pt idx="5003">
                  <c:v>362</c:v>
                </c:pt>
                <c:pt idx="5004">
                  <c:v>365</c:v>
                </c:pt>
                <c:pt idx="5005">
                  <c:v>364</c:v>
                </c:pt>
                <c:pt idx="5006">
                  <c:v>364</c:v>
                </c:pt>
                <c:pt idx="5007">
                  <c:v>363</c:v>
                </c:pt>
                <c:pt idx="5008">
                  <c:v>361</c:v>
                </c:pt>
                <c:pt idx="5009">
                  <c:v>365</c:v>
                </c:pt>
                <c:pt idx="5010">
                  <c:v>362</c:v>
                </c:pt>
                <c:pt idx="5011">
                  <c:v>364</c:v>
                </c:pt>
                <c:pt idx="5012">
                  <c:v>362</c:v>
                </c:pt>
                <c:pt idx="5013">
                  <c:v>364</c:v>
                </c:pt>
                <c:pt idx="5014">
                  <c:v>361</c:v>
                </c:pt>
                <c:pt idx="5015">
                  <c:v>361</c:v>
                </c:pt>
                <c:pt idx="5016">
                  <c:v>366</c:v>
                </c:pt>
                <c:pt idx="5017">
                  <c:v>366</c:v>
                </c:pt>
                <c:pt idx="5018">
                  <c:v>362</c:v>
                </c:pt>
                <c:pt idx="5019">
                  <c:v>364</c:v>
                </c:pt>
                <c:pt idx="5020">
                  <c:v>365</c:v>
                </c:pt>
                <c:pt idx="5021">
                  <c:v>365</c:v>
                </c:pt>
                <c:pt idx="5022">
                  <c:v>363</c:v>
                </c:pt>
                <c:pt idx="5023">
                  <c:v>364</c:v>
                </c:pt>
                <c:pt idx="5024">
                  <c:v>363</c:v>
                </c:pt>
                <c:pt idx="5025">
                  <c:v>362</c:v>
                </c:pt>
                <c:pt idx="5026">
                  <c:v>367</c:v>
                </c:pt>
                <c:pt idx="5027">
                  <c:v>361</c:v>
                </c:pt>
                <c:pt idx="5028">
                  <c:v>363</c:v>
                </c:pt>
                <c:pt idx="5029">
                  <c:v>368</c:v>
                </c:pt>
                <c:pt idx="5030">
                  <c:v>364</c:v>
                </c:pt>
                <c:pt idx="5031">
                  <c:v>364</c:v>
                </c:pt>
                <c:pt idx="5032">
                  <c:v>362</c:v>
                </c:pt>
                <c:pt idx="5033">
                  <c:v>363</c:v>
                </c:pt>
                <c:pt idx="5034">
                  <c:v>366</c:v>
                </c:pt>
                <c:pt idx="5035">
                  <c:v>363</c:v>
                </c:pt>
                <c:pt idx="5036">
                  <c:v>361</c:v>
                </c:pt>
                <c:pt idx="5037">
                  <c:v>366</c:v>
                </c:pt>
                <c:pt idx="5038">
                  <c:v>361</c:v>
                </c:pt>
                <c:pt idx="5039">
                  <c:v>363</c:v>
                </c:pt>
                <c:pt idx="5040">
                  <c:v>365</c:v>
                </c:pt>
                <c:pt idx="5041">
                  <c:v>366</c:v>
                </c:pt>
                <c:pt idx="5042">
                  <c:v>363</c:v>
                </c:pt>
                <c:pt idx="5043">
                  <c:v>363</c:v>
                </c:pt>
                <c:pt idx="5044">
                  <c:v>364</c:v>
                </c:pt>
                <c:pt idx="5045">
                  <c:v>361</c:v>
                </c:pt>
                <c:pt idx="5046">
                  <c:v>364</c:v>
                </c:pt>
                <c:pt idx="5047">
                  <c:v>366</c:v>
                </c:pt>
                <c:pt idx="5048">
                  <c:v>364</c:v>
                </c:pt>
                <c:pt idx="5049">
                  <c:v>362</c:v>
                </c:pt>
                <c:pt idx="5050">
                  <c:v>366</c:v>
                </c:pt>
                <c:pt idx="5051">
                  <c:v>363</c:v>
                </c:pt>
                <c:pt idx="5052">
                  <c:v>361</c:v>
                </c:pt>
                <c:pt idx="5053">
                  <c:v>362</c:v>
                </c:pt>
                <c:pt idx="5054">
                  <c:v>365</c:v>
                </c:pt>
                <c:pt idx="5055">
                  <c:v>361</c:v>
                </c:pt>
                <c:pt idx="5056">
                  <c:v>363</c:v>
                </c:pt>
                <c:pt idx="5057">
                  <c:v>364</c:v>
                </c:pt>
                <c:pt idx="5058">
                  <c:v>365</c:v>
                </c:pt>
                <c:pt idx="5059">
                  <c:v>363</c:v>
                </c:pt>
                <c:pt idx="5060">
                  <c:v>363</c:v>
                </c:pt>
                <c:pt idx="5061">
                  <c:v>364</c:v>
                </c:pt>
                <c:pt idx="5062">
                  <c:v>361</c:v>
                </c:pt>
                <c:pt idx="5063">
                  <c:v>365</c:v>
                </c:pt>
                <c:pt idx="5064">
                  <c:v>361</c:v>
                </c:pt>
                <c:pt idx="5065">
                  <c:v>361</c:v>
                </c:pt>
                <c:pt idx="5066">
                  <c:v>364</c:v>
                </c:pt>
                <c:pt idx="5067">
                  <c:v>364</c:v>
                </c:pt>
                <c:pt idx="5068">
                  <c:v>362</c:v>
                </c:pt>
                <c:pt idx="5069">
                  <c:v>362</c:v>
                </c:pt>
                <c:pt idx="5070">
                  <c:v>360</c:v>
                </c:pt>
                <c:pt idx="5071">
                  <c:v>364</c:v>
                </c:pt>
                <c:pt idx="5072">
                  <c:v>361</c:v>
                </c:pt>
                <c:pt idx="5073">
                  <c:v>362</c:v>
                </c:pt>
                <c:pt idx="5074">
                  <c:v>362</c:v>
                </c:pt>
                <c:pt idx="5075">
                  <c:v>363</c:v>
                </c:pt>
                <c:pt idx="5076">
                  <c:v>361</c:v>
                </c:pt>
                <c:pt idx="5077">
                  <c:v>363</c:v>
                </c:pt>
                <c:pt idx="5078">
                  <c:v>365</c:v>
                </c:pt>
                <c:pt idx="5079">
                  <c:v>361</c:v>
                </c:pt>
                <c:pt idx="5080">
                  <c:v>363</c:v>
                </c:pt>
                <c:pt idx="5081">
                  <c:v>362</c:v>
                </c:pt>
                <c:pt idx="5082">
                  <c:v>361</c:v>
                </c:pt>
                <c:pt idx="5083">
                  <c:v>363</c:v>
                </c:pt>
                <c:pt idx="5084">
                  <c:v>364</c:v>
                </c:pt>
                <c:pt idx="5085">
                  <c:v>365</c:v>
                </c:pt>
                <c:pt idx="5086">
                  <c:v>362</c:v>
                </c:pt>
                <c:pt idx="5087">
                  <c:v>367</c:v>
                </c:pt>
                <c:pt idx="5088">
                  <c:v>366</c:v>
                </c:pt>
                <c:pt idx="5089">
                  <c:v>370</c:v>
                </c:pt>
                <c:pt idx="5090">
                  <c:v>363</c:v>
                </c:pt>
                <c:pt idx="5091">
                  <c:v>363</c:v>
                </c:pt>
                <c:pt idx="5092">
                  <c:v>364</c:v>
                </c:pt>
                <c:pt idx="5093">
                  <c:v>363</c:v>
                </c:pt>
                <c:pt idx="5094">
                  <c:v>360</c:v>
                </c:pt>
                <c:pt idx="5095">
                  <c:v>365</c:v>
                </c:pt>
                <c:pt idx="5096">
                  <c:v>362</c:v>
                </c:pt>
                <c:pt idx="5097">
                  <c:v>362</c:v>
                </c:pt>
                <c:pt idx="5098">
                  <c:v>365</c:v>
                </c:pt>
                <c:pt idx="5099">
                  <c:v>362</c:v>
                </c:pt>
                <c:pt idx="5100">
                  <c:v>364</c:v>
                </c:pt>
                <c:pt idx="5101">
                  <c:v>364</c:v>
                </c:pt>
                <c:pt idx="5102">
                  <c:v>362</c:v>
                </c:pt>
                <c:pt idx="5103">
                  <c:v>363</c:v>
                </c:pt>
                <c:pt idx="5104">
                  <c:v>364</c:v>
                </c:pt>
                <c:pt idx="5105">
                  <c:v>361</c:v>
                </c:pt>
                <c:pt idx="5106">
                  <c:v>364</c:v>
                </c:pt>
                <c:pt idx="5107">
                  <c:v>364</c:v>
                </c:pt>
                <c:pt idx="5108">
                  <c:v>363</c:v>
                </c:pt>
                <c:pt idx="5109">
                  <c:v>362</c:v>
                </c:pt>
                <c:pt idx="5110">
                  <c:v>365</c:v>
                </c:pt>
                <c:pt idx="5111">
                  <c:v>364</c:v>
                </c:pt>
                <c:pt idx="5112">
                  <c:v>364</c:v>
                </c:pt>
                <c:pt idx="5113">
                  <c:v>366</c:v>
                </c:pt>
                <c:pt idx="5114">
                  <c:v>362</c:v>
                </c:pt>
                <c:pt idx="5115">
                  <c:v>365</c:v>
                </c:pt>
                <c:pt idx="5116">
                  <c:v>364</c:v>
                </c:pt>
                <c:pt idx="5117">
                  <c:v>360</c:v>
                </c:pt>
                <c:pt idx="5118">
                  <c:v>363</c:v>
                </c:pt>
                <c:pt idx="5119">
                  <c:v>363</c:v>
                </c:pt>
                <c:pt idx="5120">
                  <c:v>361</c:v>
                </c:pt>
                <c:pt idx="5121">
                  <c:v>366</c:v>
                </c:pt>
                <c:pt idx="5122">
                  <c:v>360</c:v>
                </c:pt>
                <c:pt idx="5123">
                  <c:v>364</c:v>
                </c:pt>
                <c:pt idx="5124">
                  <c:v>361</c:v>
                </c:pt>
                <c:pt idx="5125">
                  <c:v>365</c:v>
                </c:pt>
                <c:pt idx="5126">
                  <c:v>363</c:v>
                </c:pt>
                <c:pt idx="5127">
                  <c:v>363</c:v>
                </c:pt>
                <c:pt idx="5128">
                  <c:v>362</c:v>
                </c:pt>
                <c:pt idx="5129">
                  <c:v>366</c:v>
                </c:pt>
                <c:pt idx="5130">
                  <c:v>362</c:v>
                </c:pt>
                <c:pt idx="5131">
                  <c:v>362</c:v>
                </c:pt>
                <c:pt idx="5132">
                  <c:v>364</c:v>
                </c:pt>
                <c:pt idx="5133">
                  <c:v>363</c:v>
                </c:pt>
                <c:pt idx="5134">
                  <c:v>361</c:v>
                </c:pt>
                <c:pt idx="5135">
                  <c:v>364</c:v>
                </c:pt>
                <c:pt idx="5136">
                  <c:v>363</c:v>
                </c:pt>
                <c:pt idx="5137">
                  <c:v>362</c:v>
                </c:pt>
                <c:pt idx="5138">
                  <c:v>362</c:v>
                </c:pt>
                <c:pt idx="5139">
                  <c:v>362</c:v>
                </c:pt>
                <c:pt idx="5140">
                  <c:v>364</c:v>
                </c:pt>
                <c:pt idx="5141">
                  <c:v>361</c:v>
                </c:pt>
                <c:pt idx="5142">
                  <c:v>363</c:v>
                </c:pt>
                <c:pt idx="5143">
                  <c:v>361</c:v>
                </c:pt>
                <c:pt idx="5144">
                  <c:v>364</c:v>
                </c:pt>
                <c:pt idx="5145">
                  <c:v>363</c:v>
                </c:pt>
                <c:pt idx="5146">
                  <c:v>361</c:v>
                </c:pt>
                <c:pt idx="5147">
                  <c:v>360</c:v>
                </c:pt>
                <c:pt idx="5148">
                  <c:v>365</c:v>
                </c:pt>
                <c:pt idx="5149">
                  <c:v>364</c:v>
                </c:pt>
                <c:pt idx="5150">
                  <c:v>361</c:v>
                </c:pt>
                <c:pt idx="5151">
                  <c:v>361</c:v>
                </c:pt>
                <c:pt idx="5152">
                  <c:v>366</c:v>
                </c:pt>
                <c:pt idx="5153">
                  <c:v>361</c:v>
                </c:pt>
                <c:pt idx="5154">
                  <c:v>366</c:v>
                </c:pt>
                <c:pt idx="5155">
                  <c:v>363</c:v>
                </c:pt>
                <c:pt idx="5156">
                  <c:v>360</c:v>
                </c:pt>
                <c:pt idx="5157">
                  <c:v>364</c:v>
                </c:pt>
                <c:pt idx="5158">
                  <c:v>363</c:v>
                </c:pt>
                <c:pt idx="5159">
                  <c:v>363</c:v>
                </c:pt>
                <c:pt idx="5160">
                  <c:v>367</c:v>
                </c:pt>
                <c:pt idx="5161">
                  <c:v>364</c:v>
                </c:pt>
                <c:pt idx="5162">
                  <c:v>363</c:v>
                </c:pt>
                <c:pt idx="5163">
                  <c:v>362</c:v>
                </c:pt>
                <c:pt idx="5164">
                  <c:v>363</c:v>
                </c:pt>
                <c:pt idx="5165">
                  <c:v>363</c:v>
                </c:pt>
                <c:pt idx="5166">
                  <c:v>364</c:v>
                </c:pt>
                <c:pt idx="5167">
                  <c:v>363</c:v>
                </c:pt>
                <c:pt idx="5168">
                  <c:v>360</c:v>
                </c:pt>
                <c:pt idx="5169">
                  <c:v>361</c:v>
                </c:pt>
                <c:pt idx="5170">
                  <c:v>363</c:v>
                </c:pt>
                <c:pt idx="5171">
                  <c:v>363</c:v>
                </c:pt>
                <c:pt idx="5172">
                  <c:v>363</c:v>
                </c:pt>
                <c:pt idx="5173">
                  <c:v>362</c:v>
                </c:pt>
                <c:pt idx="5174">
                  <c:v>360</c:v>
                </c:pt>
                <c:pt idx="5175">
                  <c:v>362</c:v>
                </c:pt>
                <c:pt idx="5176">
                  <c:v>365</c:v>
                </c:pt>
                <c:pt idx="5177">
                  <c:v>362</c:v>
                </c:pt>
                <c:pt idx="5178">
                  <c:v>365</c:v>
                </c:pt>
                <c:pt idx="5179">
                  <c:v>363</c:v>
                </c:pt>
                <c:pt idx="5180">
                  <c:v>363</c:v>
                </c:pt>
                <c:pt idx="5181">
                  <c:v>364</c:v>
                </c:pt>
                <c:pt idx="5182">
                  <c:v>364</c:v>
                </c:pt>
                <c:pt idx="5183">
                  <c:v>361</c:v>
                </c:pt>
                <c:pt idx="5184">
                  <c:v>364</c:v>
                </c:pt>
                <c:pt idx="5185">
                  <c:v>361</c:v>
                </c:pt>
                <c:pt idx="5186">
                  <c:v>366</c:v>
                </c:pt>
                <c:pt idx="5187">
                  <c:v>362</c:v>
                </c:pt>
                <c:pt idx="5188">
                  <c:v>361</c:v>
                </c:pt>
                <c:pt idx="5189">
                  <c:v>361</c:v>
                </c:pt>
                <c:pt idx="5190">
                  <c:v>362</c:v>
                </c:pt>
                <c:pt idx="5191">
                  <c:v>361</c:v>
                </c:pt>
                <c:pt idx="5192">
                  <c:v>360</c:v>
                </c:pt>
                <c:pt idx="5193">
                  <c:v>363</c:v>
                </c:pt>
                <c:pt idx="5194">
                  <c:v>362</c:v>
                </c:pt>
                <c:pt idx="5195">
                  <c:v>364</c:v>
                </c:pt>
                <c:pt idx="5196">
                  <c:v>364</c:v>
                </c:pt>
                <c:pt idx="5197">
                  <c:v>361</c:v>
                </c:pt>
                <c:pt idx="5198">
                  <c:v>362</c:v>
                </c:pt>
                <c:pt idx="5199">
                  <c:v>362</c:v>
                </c:pt>
                <c:pt idx="5200">
                  <c:v>366</c:v>
                </c:pt>
                <c:pt idx="5201">
                  <c:v>364</c:v>
                </c:pt>
                <c:pt idx="5202">
                  <c:v>365</c:v>
                </c:pt>
                <c:pt idx="5203">
                  <c:v>363</c:v>
                </c:pt>
                <c:pt idx="5204">
                  <c:v>363</c:v>
                </c:pt>
                <c:pt idx="5205">
                  <c:v>361</c:v>
                </c:pt>
                <c:pt idx="5206">
                  <c:v>361</c:v>
                </c:pt>
                <c:pt idx="5207">
                  <c:v>362</c:v>
                </c:pt>
                <c:pt idx="5208">
                  <c:v>360</c:v>
                </c:pt>
                <c:pt idx="5209">
                  <c:v>363</c:v>
                </c:pt>
                <c:pt idx="5210">
                  <c:v>361</c:v>
                </c:pt>
                <c:pt idx="5211">
                  <c:v>364</c:v>
                </c:pt>
                <c:pt idx="5212">
                  <c:v>362</c:v>
                </c:pt>
                <c:pt idx="5213">
                  <c:v>364</c:v>
                </c:pt>
                <c:pt idx="5214">
                  <c:v>363</c:v>
                </c:pt>
                <c:pt idx="5215">
                  <c:v>362</c:v>
                </c:pt>
                <c:pt idx="5216">
                  <c:v>362</c:v>
                </c:pt>
                <c:pt idx="5217">
                  <c:v>362</c:v>
                </c:pt>
                <c:pt idx="5218">
                  <c:v>363</c:v>
                </c:pt>
                <c:pt idx="5219">
                  <c:v>361</c:v>
                </c:pt>
                <c:pt idx="5220">
                  <c:v>361</c:v>
                </c:pt>
                <c:pt idx="5221">
                  <c:v>361</c:v>
                </c:pt>
                <c:pt idx="5222">
                  <c:v>361</c:v>
                </c:pt>
                <c:pt idx="5223">
                  <c:v>360</c:v>
                </c:pt>
                <c:pt idx="5224">
                  <c:v>363</c:v>
                </c:pt>
                <c:pt idx="5225">
                  <c:v>361</c:v>
                </c:pt>
                <c:pt idx="5226">
                  <c:v>361</c:v>
                </c:pt>
                <c:pt idx="5227">
                  <c:v>362</c:v>
                </c:pt>
                <c:pt idx="5228">
                  <c:v>361</c:v>
                </c:pt>
                <c:pt idx="5229">
                  <c:v>364</c:v>
                </c:pt>
                <c:pt idx="5230">
                  <c:v>360</c:v>
                </c:pt>
                <c:pt idx="5231">
                  <c:v>362</c:v>
                </c:pt>
                <c:pt idx="5232">
                  <c:v>365</c:v>
                </c:pt>
                <c:pt idx="5233">
                  <c:v>365</c:v>
                </c:pt>
                <c:pt idx="5234">
                  <c:v>363</c:v>
                </c:pt>
                <c:pt idx="5235">
                  <c:v>360</c:v>
                </c:pt>
                <c:pt idx="5236">
                  <c:v>363</c:v>
                </c:pt>
                <c:pt idx="5237">
                  <c:v>361</c:v>
                </c:pt>
                <c:pt idx="5238">
                  <c:v>362</c:v>
                </c:pt>
                <c:pt idx="5239">
                  <c:v>361</c:v>
                </c:pt>
                <c:pt idx="5240">
                  <c:v>364</c:v>
                </c:pt>
                <c:pt idx="5241">
                  <c:v>363</c:v>
                </c:pt>
                <c:pt idx="5242">
                  <c:v>364</c:v>
                </c:pt>
                <c:pt idx="5243">
                  <c:v>363</c:v>
                </c:pt>
                <c:pt idx="5244">
                  <c:v>362</c:v>
                </c:pt>
                <c:pt idx="5245">
                  <c:v>365</c:v>
                </c:pt>
                <c:pt idx="5246">
                  <c:v>362</c:v>
                </c:pt>
                <c:pt idx="5247">
                  <c:v>365</c:v>
                </c:pt>
                <c:pt idx="5248">
                  <c:v>364</c:v>
                </c:pt>
                <c:pt idx="5249">
                  <c:v>363</c:v>
                </c:pt>
                <c:pt idx="5250">
                  <c:v>369</c:v>
                </c:pt>
                <c:pt idx="5251">
                  <c:v>361</c:v>
                </c:pt>
                <c:pt idx="5252">
                  <c:v>361</c:v>
                </c:pt>
                <c:pt idx="5253">
                  <c:v>360</c:v>
                </c:pt>
                <c:pt idx="5254">
                  <c:v>362</c:v>
                </c:pt>
                <c:pt idx="5255">
                  <c:v>361</c:v>
                </c:pt>
                <c:pt idx="5256">
                  <c:v>360</c:v>
                </c:pt>
                <c:pt idx="5257">
                  <c:v>361</c:v>
                </c:pt>
                <c:pt idx="5258">
                  <c:v>362</c:v>
                </c:pt>
                <c:pt idx="5259">
                  <c:v>362</c:v>
                </c:pt>
                <c:pt idx="5260">
                  <c:v>362</c:v>
                </c:pt>
                <c:pt idx="5261">
                  <c:v>362</c:v>
                </c:pt>
                <c:pt idx="5262">
                  <c:v>363</c:v>
                </c:pt>
                <c:pt idx="5263">
                  <c:v>362</c:v>
                </c:pt>
                <c:pt idx="5264">
                  <c:v>362</c:v>
                </c:pt>
                <c:pt idx="5265">
                  <c:v>364</c:v>
                </c:pt>
                <c:pt idx="5266">
                  <c:v>363</c:v>
                </c:pt>
                <c:pt idx="5267">
                  <c:v>363</c:v>
                </c:pt>
                <c:pt idx="5268">
                  <c:v>362</c:v>
                </c:pt>
                <c:pt idx="5269">
                  <c:v>363</c:v>
                </c:pt>
                <c:pt idx="5270">
                  <c:v>362</c:v>
                </c:pt>
                <c:pt idx="5271">
                  <c:v>362</c:v>
                </c:pt>
                <c:pt idx="5272">
                  <c:v>364</c:v>
                </c:pt>
                <c:pt idx="5273">
                  <c:v>362</c:v>
                </c:pt>
                <c:pt idx="5274">
                  <c:v>365</c:v>
                </c:pt>
                <c:pt idx="5275">
                  <c:v>362</c:v>
                </c:pt>
                <c:pt idx="5276">
                  <c:v>361</c:v>
                </c:pt>
                <c:pt idx="5277">
                  <c:v>364</c:v>
                </c:pt>
                <c:pt idx="5278">
                  <c:v>361</c:v>
                </c:pt>
                <c:pt idx="5279">
                  <c:v>362</c:v>
                </c:pt>
                <c:pt idx="5280">
                  <c:v>364</c:v>
                </c:pt>
                <c:pt idx="5281">
                  <c:v>360</c:v>
                </c:pt>
                <c:pt idx="5282">
                  <c:v>362</c:v>
                </c:pt>
                <c:pt idx="5283">
                  <c:v>364</c:v>
                </c:pt>
                <c:pt idx="5284">
                  <c:v>363</c:v>
                </c:pt>
                <c:pt idx="5285">
                  <c:v>362</c:v>
                </c:pt>
                <c:pt idx="5286">
                  <c:v>362</c:v>
                </c:pt>
                <c:pt idx="5287">
                  <c:v>367</c:v>
                </c:pt>
                <c:pt idx="5288">
                  <c:v>366</c:v>
                </c:pt>
                <c:pt idx="5289">
                  <c:v>360</c:v>
                </c:pt>
                <c:pt idx="5290">
                  <c:v>364</c:v>
                </c:pt>
                <c:pt idx="5291">
                  <c:v>361</c:v>
                </c:pt>
                <c:pt idx="5292">
                  <c:v>364</c:v>
                </c:pt>
                <c:pt idx="5293">
                  <c:v>361</c:v>
                </c:pt>
                <c:pt idx="5294">
                  <c:v>366</c:v>
                </c:pt>
                <c:pt idx="5295">
                  <c:v>364</c:v>
                </c:pt>
                <c:pt idx="5296">
                  <c:v>364</c:v>
                </c:pt>
                <c:pt idx="5297">
                  <c:v>362</c:v>
                </c:pt>
                <c:pt idx="5298">
                  <c:v>365</c:v>
                </c:pt>
                <c:pt idx="5299">
                  <c:v>366</c:v>
                </c:pt>
                <c:pt idx="5300">
                  <c:v>363</c:v>
                </c:pt>
                <c:pt idx="5301">
                  <c:v>364</c:v>
                </c:pt>
                <c:pt idx="5302">
                  <c:v>363</c:v>
                </c:pt>
                <c:pt idx="5303">
                  <c:v>362</c:v>
                </c:pt>
                <c:pt idx="5304">
                  <c:v>363</c:v>
                </c:pt>
                <c:pt idx="5305">
                  <c:v>360</c:v>
                </c:pt>
                <c:pt idx="5306">
                  <c:v>361</c:v>
                </c:pt>
                <c:pt idx="5307">
                  <c:v>363</c:v>
                </c:pt>
                <c:pt idx="5308">
                  <c:v>362</c:v>
                </c:pt>
                <c:pt idx="5309">
                  <c:v>362</c:v>
                </c:pt>
                <c:pt idx="5310">
                  <c:v>362</c:v>
                </c:pt>
                <c:pt idx="5311">
                  <c:v>364</c:v>
                </c:pt>
                <c:pt idx="5312">
                  <c:v>363</c:v>
                </c:pt>
                <c:pt idx="5313">
                  <c:v>361</c:v>
                </c:pt>
                <c:pt idx="5314">
                  <c:v>360</c:v>
                </c:pt>
                <c:pt idx="5315">
                  <c:v>365</c:v>
                </c:pt>
                <c:pt idx="5316">
                  <c:v>362</c:v>
                </c:pt>
                <c:pt idx="5317">
                  <c:v>360</c:v>
                </c:pt>
                <c:pt idx="5318">
                  <c:v>363</c:v>
                </c:pt>
                <c:pt idx="5319">
                  <c:v>364</c:v>
                </c:pt>
                <c:pt idx="5320">
                  <c:v>363</c:v>
                </c:pt>
                <c:pt idx="5321">
                  <c:v>365</c:v>
                </c:pt>
                <c:pt idx="5322">
                  <c:v>360</c:v>
                </c:pt>
                <c:pt idx="5323">
                  <c:v>364</c:v>
                </c:pt>
                <c:pt idx="5324">
                  <c:v>362</c:v>
                </c:pt>
                <c:pt idx="5325">
                  <c:v>366</c:v>
                </c:pt>
                <c:pt idx="5326">
                  <c:v>362</c:v>
                </c:pt>
                <c:pt idx="5327">
                  <c:v>365</c:v>
                </c:pt>
                <c:pt idx="5328">
                  <c:v>364</c:v>
                </c:pt>
                <c:pt idx="5329">
                  <c:v>364</c:v>
                </c:pt>
                <c:pt idx="5330">
                  <c:v>363</c:v>
                </c:pt>
                <c:pt idx="5331">
                  <c:v>365</c:v>
                </c:pt>
                <c:pt idx="5332">
                  <c:v>364</c:v>
                </c:pt>
                <c:pt idx="5333">
                  <c:v>362</c:v>
                </c:pt>
                <c:pt idx="5334">
                  <c:v>364</c:v>
                </c:pt>
                <c:pt idx="5335">
                  <c:v>361</c:v>
                </c:pt>
                <c:pt idx="5336">
                  <c:v>362</c:v>
                </c:pt>
                <c:pt idx="5337">
                  <c:v>370</c:v>
                </c:pt>
                <c:pt idx="5338">
                  <c:v>364</c:v>
                </c:pt>
                <c:pt idx="5339">
                  <c:v>364</c:v>
                </c:pt>
                <c:pt idx="5340">
                  <c:v>364</c:v>
                </c:pt>
                <c:pt idx="5341">
                  <c:v>363</c:v>
                </c:pt>
                <c:pt idx="5342">
                  <c:v>364</c:v>
                </c:pt>
                <c:pt idx="5343">
                  <c:v>362</c:v>
                </c:pt>
                <c:pt idx="5344">
                  <c:v>361</c:v>
                </c:pt>
                <c:pt idx="5345">
                  <c:v>366</c:v>
                </c:pt>
                <c:pt idx="5346">
                  <c:v>361</c:v>
                </c:pt>
                <c:pt idx="5347">
                  <c:v>365</c:v>
                </c:pt>
                <c:pt idx="5348">
                  <c:v>365</c:v>
                </c:pt>
                <c:pt idx="5349">
                  <c:v>362</c:v>
                </c:pt>
                <c:pt idx="5350">
                  <c:v>364</c:v>
                </c:pt>
                <c:pt idx="5351">
                  <c:v>362</c:v>
                </c:pt>
                <c:pt idx="5352">
                  <c:v>364</c:v>
                </c:pt>
                <c:pt idx="5353">
                  <c:v>364</c:v>
                </c:pt>
                <c:pt idx="5354">
                  <c:v>366</c:v>
                </c:pt>
                <c:pt idx="5355">
                  <c:v>365</c:v>
                </c:pt>
                <c:pt idx="5356">
                  <c:v>361</c:v>
                </c:pt>
                <c:pt idx="5357">
                  <c:v>360</c:v>
                </c:pt>
                <c:pt idx="5358">
                  <c:v>362</c:v>
                </c:pt>
                <c:pt idx="5359">
                  <c:v>364</c:v>
                </c:pt>
                <c:pt idx="5360">
                  <c:v>362</c:v>
                </c:pt>
                <c:pt idx="5361">
                  <c:v>362</c:v>
                </c:pt>
                <c:pt idx="5362">
                  <c:v>362</c:v>
                </c:pt>
                <c:pt idx="5363">
                  <c:v>363</c:v>
                </c:pt>
                <c:pt idx="5364">
                  <c:v>364</c:v>
                </c:pt>
                <c:pt idx="5365">
                  <c:v>363</c:v>
                </c:pt>
                <c:pt idx="5366">
                  <c:v>361</c:v>
                </c:pt>
                <c:pt idx="5367">
                  <c:v>361</c:v>
                </c:pt>
                <c:pt idx="5368">
                  <c:v>362</c:v>
                </c:pt>
                <c:pt idx="5369">
                  <c:v>361</c:v>
                </c:pt>
                <c:pt idx="5370">
                  <c:v>363</c:v>
                </c:pt>
                <c:pt idx="5371">
                  <c:v>362</c:v>
                </c:pt>
                <c:pt idx="5372">
                  <c:v>363</c:v>
                </c:pt>
                <c:pt idx="5373">
                  <c:v>367</c:v>
                </c:pt>
                <c:pt idx="5374">
                  <c:v>364</c:v>
                </c:pt>
                <c:pt idx="5375">
                  <c:v>363</c:v>
                </c:pt>
                <c:pt idx="5376">
                  <c:v>364</c:v>
                </c:pt>
                <c:pt idx="5377">
                  <c:v>361</c:v>
                </c:pt>
                <c:pt idx="5378">
                  <c:v>367</c:v>
                </c:pt>
                <c:pt idx="5379">
                  <c:v>363</c:v>
                </c:pt>
                <c:pt idx="5380">
                  <c:v>364</c:v>
                </c:pt>
                <c:pt idx="5381">
                  <c:v>364</c:v>
                </c:pt>
                <c:pt idx="5382">
                  <c:v>362</c:v>
                </c:pt>
                <c:pt idx="5383">
                  <c:v>363</c:v>
                </c:pt>
                <c:pt idx="5384">
                  <c:v>362</c:v>
                </c:pt>
                <c:pt idx="5385">
                  <c:v>370</c:v>
                </c:pt>
                <c:pt idx="5386">
                  <c:v>363</c:v>
                </c:pt>
                <c:pt idx="5387">
                  <c:v>362</c:v>
                </c:pt>
                <c:pt idx="5388">
                  <c:v>361</c:v>
                </c:pt>
                <c:pt idx="5389">
                  <c:v>362</c:v>
                </c:pt>
                <c:pt idx="5390">
                  <c:v>364</c:v>
                </c:pt>
                <c:pt idx="5391">
                  <c:v>363</c:v>
                </c:pt>
                <c:pt idx="5392">
                  <c:v>363</c:v>
                </c:pt>
                <c:pt idx="5393">
                  <c:v>362</c:v>
                </c:pt>
                <c:pt idx="5394">
                  <c:v>365</c:v>
                </c:pt>
                <c:pt idx="5395">
                  <c:v>363</c:v>
                </c:pt>
                <c:pt idx="5396">
                  <c:v>367</c:v>
                </c:pt>
                <c:pt idx="5397">
                  <c:v>361</c:v>
                </c:pt>
                <c:pt idx="5398">
                  <c:v>363</c:v>
                </c:pt>
                <c:pt idx="5399">
                  <c:v>362</c:v>
                </c:pt>
                <c:pt idx="5400">
                  <c:v>366</c:v>
                </c:pt>
                <c:pt idx="5401">
                  <c:v>361</c:v>
                </c:pt>
                <c:pt idx="5402">
                  <c:v>364</c:v>
                </c:pt>
                <c:pt idx="5403">
                  <c:v>364</c:v>
                </c:pt>
                <c:pt idx="5404">
                  <c:v>363</c:v>
                </c:pt>
                <c:pt idx="5405">
                  <c:v>362</c:v>
                </c:pt>
                <c:pt idx="5406">
                  <c:v>364</c:v>
                </c:pt>
                <c:pt idx="5407">
                  <c:v>367</c:v>
                </c:pt>
                <c:pt idx="5408">
                  <c:v>363</c:v>
                </c:pt>
                <c:pt idx="5409">
                  <c:v>362</c:v>
                </c:pt>
                <c:pt idx="5410">
                  <c:v>363</c:v>
                </c:pt>
                <c:pt idx="5411">
                  <c:v>366</c:v>
                </c:pt>
                <c:pt idx="5412">
                  <c:v>362</c:v>
                </c:pt>
                <c:pt idx="5413">
                  <c:v>367</c:v>
                </c:pt>
                <c:pt idx="5414">
                  <c:v>363</c:v>
                </c:pt>
                <c:pt idx="5415">
                  <c:v>365</c:v>
                </c:pt>
                <c:pt idx="5416">
                  <c:v>363</c:v>
                </c:pt>
                <c:pt idx="5417">
                  <c:v>363</c:v>
                </c:pt>
                <c:pt idx="5418">
                  <c:v>363</c:v>
                </c:pt>
                <c:pt idx="5419">
                  <c:v>365</c:v>
                </c:pt>
                <c:pt idx="5420">
                  <c:v>364</c:v>
                </c:pt>
                <c:pt idx="5421">
                  <c:v>364</c:v>
                </c:pt>
                <c:pt idx="5422">
                  <c:v>367</c:v>
                </c:pt>
                <c:pt idx="5423">
                  <c:v>366</c:v>
                </c:pt>
                <c:pt idx="5424">
                  <c:v>364</c:v>
                </c:pt>
                <c:pt idx="5425">
                  <c:v>365</c:v>
                </c:pt>
                <c:pt idx="5426">
                  <c:v>361</c:v>
                </c:pt>
                <c:pt idx="5427">
                  <c:v>370</c:v>
                </c:pt>
                <c:pt idx="5428">
                  <c:v>364</c:v>
                </c:pt>
                <c:pt idx="5429">
                  <c:v>363</c:v>
                </c:pt>
                <c:pt idx="5430">
                  <c:v>365</c:v>
                </c:pt>
                <c:pt idx="5431">
                  <c:v>364</c:v>
                </c:pt>
                <c:pt idx="5432">
                  <c:v>367</c:v>
                </c:pt>
                <c:pt idx="5433">
                  <c:v>373</c:v>
                </c:pt>
                <c:pt idx="5434">
                  <c:v>363</c:v>
                </c:pt>
                <c:pt idx="5435">
                  <c:v>366</c:v>
                </c:pt>
                <c:pt idx="5436">
                  <c:v>362</c:v>
                </c:pt>
                <c:pt idx="5437">
                  <c:v>368</c:v>
                </c:pt>
                <c:pt idx="5438">
                  <c:v>365</c:v>
                </c:pt>
                <c:pt idx="5439">
                  <c:v>368</c:v>
                </c:pt>
                <c:pt idx="5440">
                  <c:v>372</c:v>
                </c:pt>
                <c:pt idx="5441">
                  <c:v>364</c:v>
                </c:pt>
                <c:pt idx="5442">
                  <c:v>371</c:v>
                </c:pt>
                <c:pt idx="5443">
                  <c:v>373</c:v>
                </c:pt>
                <c:pt idx="5444">
                  <c:v>369</c:v>
                </c:pt>
                <c:pt idx="5445">
                  <c:v>371</c:v>
                </c:pt>
                <c:pt idx="5446">
                  <c:v>370</c:v>
                </c:pt>
                <c:pt idx="5447">
                  <c:v>374</c:v>
                </c:pt>
                <c:pt idx="5448">
                  <c:v>373</c:v>
                </c:pt>
                <c:pt idx="5449">
                  <c:v>372</c:v>
                </c:pt>
                <c:pt idx="5450">
                  <c:v>374</c:v>
                </c:pt>
                <c:pt idx="5451">
                  <c:v>375</c:v>
                </c:pt>
                <c:pt idx="5452">
                  <c:v>369</c:v>
                </c:pt>
                <c:pt idx="5453">
                  <c:v>375</c:v>
                </c:pt>
                <c:pt idx="5454">
                  <c:v>381</c:v>
                </c:pt>
                <c:pt idx="5455">
                  <c:v>379</c:v>
                </c:pt>
                <c:pt idx="5456">
                  <c:v>374</c:v>
                </c:pt>
                <c:pt idx="5457">
                  <c:v>379</c:v>
                </c:pt>
                <c:pt idx="5458">
                  <c:v>378</c:v>
                </c:pt>
                <c:pt idx="5459">
                  <c:v>381</c:v>
                </c:pt>
                <c:pt idx="5460">
                  <c:v>378</c:v>
                </c:pt>
                <c:pt idx="5461">
                  <c:v>376</c:v>
                </c:pt>
                <c:pt idx="5462">
                  <c:v>387</c:v>
                </c:pt>
                <c:pt idx="5463">
                  <c:v>387</c:v>
                </c:pt>
                <c:pt idx="5464">
                  <c:v>378</c:v>
                </c:pt>
                <c:pt idx="5465">
                  <c:v>381</c:v>
                </c:pt>
                <c:pt idx="5466">
                  <c:v>383</c:v>
                </c:pt>
                <c:pt idx="5467">
                  <c:v>384</c:v>
                </c:pt>
                <c:pt idx="5468">
                  <c:v>391</c:v>
                </c:pt>
                <c:pt idx="5469">
                  <c:v>381</c:v>
                </c:pt>
                <c:pt idx="5470">
                  <c:v>392</c:v>
                </c:pt>
                <c:pt idx="5471">
                  <c:v>388</c:v>
                </c:pt>
                <c:pt idx="5472">
                  <c:v>389</c:v>
                </c:pt>
                <c:pt idx="5473">
                  <c:v>395</c:v>
                </c:pt>
                <c:pt idx="5474">
                  <c:v>386</c:v>
                </c:pt>
                <c:pt idx="5475">
                  <c:v>393</c:v>
                </c:pt>
                <c:pt idx="5476">
                  <c:v>393</c:v>
                </c:pt>
                <c:pt idx="5477">
                  <c:v>386</c:v>
                </c:pt>
                <c:pt idx="5478">
                  <c:v>386</c:v>
                </c:pt>
                <c:pt idx="5479">
                  <c:v>382</c:v>
                </c:pt>
                <c:pt idx="5480">
                  <c:v>390</c:v>
                </c:pt>
                <c:pt idx="5481">
                  <c:v>386</c:v>
                </c:pt>
                <c:pt idx="5482">
                  <c:v>385</c:v>
                </c:pt>
                <c:pt idx="5483">
                  <c:v>399</c:v>
                </c:pt>
                <c:pt idx="5484">
                  <c:v>388</c:v>
                </c:pt>
                <c:pt idx="5485">
                  <c:v>381</c:v>
                </c:pt>
                <c:pt idx="5486">
                  <c:v>387</c:v>
                </c:pt>
                <c:pt idx="5487">
                  <c:v>392</c:v>
                </c:pt>
                <c:pt idx="5488">
                  <c:v>385</c:v>
                </c:pt>
                <c:pt idx="5489">
                  <c:v>388</c:v>
                </c:pt>
                <c:pt idx="5490">
                  <c:v>384</c:v>
                </c:pt>
                <c:pt idx="5491">
                  <c:v>394</c:v>
                </c:pt>
                <c:pt idx="5492">
                  <c:v>380</c:v>
                </c:pt>
                <c:pt idx="5493">
                  <c:v>372</c:v>
                </c:pt>
                <c:pt idx="5494">
                  <c:v>376</c:v>
                </c:pt>
                <c:pt idx="5495">
                  <c:v>374</c:v>
                </c:pt>
                <c:pt idx="5496">
                  <c:v>378</c:v>
                </c:pt>
                <c:pt idx="5497">
                  <c:v>374</c:v>
                </c:pt>
                <c:pt idx="5498">
                  <c:v>375</c:v>
                </c:pt>
                <c:pt idx="5499">
                  <c:v>376</c:v>
                </c:pt>
                <c:pt idx="5500">
                  <c:v>379</c:v>
                </c:pt>
                <c:pt idx="5501">
                  <c:v>369</c:v>
                </c:pt>
                <c:pt idx="5502">
                  <c:v>375</c:v>
                </c:pt>
                <c:pt idx="5503">
                  <c:v>376</c:v>
                </c:pt>
                <c:pt idx="5504">
                  <c:v>368</c:v>
                </c:pt>
                <c:pt idx="5505">
                  <c:v>372</c:v>
                </c:pt>
                <c:pt idx="5506">
                  <c:v>377</c:v>
                </c:pt>
                <c:pt idx="5507">
                  <c:v>368</c:v>
                </c:pt>
                <c:pt idx="5508">
                  <c:v>369</c:v>
                </c:pt>
                <c:pt idx="5509">
                  <c:v>370</c:v>
                </c:pt>
                <c:pt idx="5510">
                  <c:v>375</c:v>
                </c:pt>
                <c:pt idx="5511">
                  <c:v>375</c:v>
                </c:pt>
                <c:pt idx="5512">
                  <c:v>372</c:v>
                </c:pt>
                <c:pt idx="5513">
                  <c:v>362</c:v>
                </c:pt>
                <c:pt idx="5514">
                  <c:v>365</c:v>
                </c:pt>
                <c:pt idx="5515">
                  <c:v>372</c:v>
                </c:pt>
                <c:pt idx="5516">
                  <c:v>368</c:v>
                </c:pt>
                <c:pt idx="5517">
                  <c:v>366</c:v>
                </c:pt>
                <c:pt idx="5518">
                  <c:v>368</c:v>
                </c:pt>
                <c:pt idx="5519">
                  <c:v>362</c:v>
                </c:pt>
                <c:pt idx="5520">
                  <c:v>375</c:v>
                </c:pt>
                <c:pt idx="5521">
                  <c:v>371</c:v>
                </c:pt>
                <c:pt idx="5522">
                  <c:v>366</c:v>
                </c:pt>
                <c:pt idx="5523">
                  <c:v>363</c:v>
                </c:pt>
                <c:pt idx="5524">
                  <c:v>368</c:v>
                </c:pt>
                <c:pt idx="5525">
                  <c:v>367</c:v>
                </c:pt>
                <c:pt idx="5526">
                  <c:v>369</c:v>
                </c:pt>
                <c:pt idx="5527">
                  <c:v>362</c:v>
                </c:pt>
                <c:pt idx="5528">
                  <c:v>366</c:v>
                </c:pt>
                <c:pt idx="5529">
                  <c:v>366</c:v>
                </c:pt>
                <c:pt idx="5530">
                  <c:v>363</c:v>
                </c:pt>
                <c:pt idx="5531">
                  <c:v>365</c:v>
                </c:pt>
                <c:pt idx="5532">
                  <c:v>368</c:v>
                </c:pt>
                <c:pt idx="5533">
                  <c:v>362</c:v>
                </c:pt>
                <c:pt idx="5534">
                  <c:v>364</c:v>
                </c:pt>
                <c:pt idx="5535">
                  <c:v>361</c:v>
                </c:pt>
                <c:pt idx="5536">
                  <c:v>363</c:v>
                </c:pt>
                <c:pt idx="5537">
                  <c:v>369</c:v>
                </c:pt>
                <c:pt idx="5538">
                  <c:v>363</c:v>
                </c:pt>
                <c:pt idx="5539">
                  <c:v>364</c:v>
                </c:pt>
                <c:pt idx="5540">
                  <c:v>366</c:v>
                </c:pt>
                <c:pt idx="5541">
                  <c:v>365</c:v>
                </c:pt>
                <c:pt idx="5542">
                  <c:v>367</c:v>
                </c:pt>
                <c:pt idx="5543">
                  <c:v>365</c:v>
                </c:pt>
                <c:pt idx="5544">
                  <c:v>367</c:v>
                </c:pt>
                <c:pt idx="5545">
                  <c:v>366</c:v>
                </c:pt>
                <c:pt idx="5546">
                  <c:v>370</c:v>
                </c:pt>
                <c:pt idx="5547">
                  <c:v>365</c:v>
                </c:pt>
                <c:pt idx="5548">
                  <c:v>365</c:v>
                </c:pt>
                <c:pt idx="5549">
                  <c:v>362</c:v>
                </c:pt>
                <c:pt idx="5550">
                  <c:v>368</c:v>
                </c:pt>
                <c:pt idx="5551">
                  <c:v>364</c:v>
                </c:pt>
                <c:pt idx="5552">
                  <c:v>367</c:v>
                </c:pt>
                <c:pt idx="5553">
                  <c:v>365</c:v>
                </c:pt>
                <c:pt idx="5554">
                  <c:v>368</c:v>
                </c:pt>
                <c:pt idx="5555">
                  <c:v>365</c:v>
                </c:pt>
                <c:pt idx="5556">
                  <c:v>365</c:v>
                </c:pt>
                <c:pt idx="5557">
                  <c:v>367</c:v>
                </c:pt>
                <c:pt idx="5558">
                  <c:v>364</c:v>
                </c:pt>
                <c:pt idx="5559">
                  <c:v>366</c:v>
                </c:pt>
                <c:pt idx="5560">
                  <c:v>365</c:v>
                </c:pt>
                <c:pt idx="5561">
                  <c:v>368</c:v>
                </c:pt>
                <c:pt idx="5562">
                  <c:v>366</c:v>
                </c:pt>
                <c:pt idx="5563">
                  <c:v>369</c:v>
                </c:pt>
                <c:pt idx="5564">
                  <c:v>366</c:v>
                </c:pt>
                <c:pt idx="5565">
                  <c:v>362</c:v>
                </c:pt>
                <c:pt idx="5566">
                  <c:v>364</c:v>
                </c:pt>
                <c:pt idx="5567">
                  <c:v>368</c:v>
                </c:pt>
                <c:pt idx="5568">
                  <c:v>363</c:v>
                </c:pt>
                <c:pt idx="5569">
                  <c:v>368</c:v>
                </c:pt>
                <c:pt idx="5570">
                  <c:v>365</c:v>
                </c:pt>
                <c:pt idx="5571">
                  <c:v>371</c:v>
                </c:pt>
                <c:pt idx="5572">
                  <c:v>363</c:v>
                </c:pt>
                <c:pt idx="5573">
                  <c:v>364</c:v>
                </c:pt>
                <c:pt idx="5574">
                  <c:v>365</c:v>
                </c:pt>
                <c:pt idx="5575">
                  <c:v>369</c:v>
                </c:pt>
                <c:pt idx="5576">
                  <c:v>366</c:v>
                </c:pt>
                <c:pt idx="5577">
                  <c:v>365</c:v>
                </c:pt>
                <c:pt idx="5578">
                  <c:v>366</c:v>
                </c:pt>
                <c:pt idx="5579">
                  <c:v>366</c:v>
                </c:pt>
                <c:pt idx="5580">
                  <c:v>365</c:v>
                </c:pt>
                <c:pt idx="5581">
                  <c:v>365</c:v>
                </c:pt>
                <c:pt idx="5582">
                  <c:v>364</c:v>
                </c:pt>
                <c:pt idx="5583">
                  <c:v>361</c:v>
                </c:pt>
                <c:pt idx="5584">
                  <c:v>366</c:v>
                </c:pt>
                <c:pt idx="5585">
                  <c:v>371</c:v>
                </c:pt>
                <c:pt idx="5586">
                  <c:v>366</c:v>
                </c:pt>
                <c:pt idx="5587">
                  <c:v>365</c:v>
                </c:pt>
                <c:pt idx="5588">
                  <c:v>365</c:v>
                </c:pt>
                <c:pt idx="5589">
                  <c:v>365</c:v>
                </c:pt>
                <c:pt idx="5590">
                  <c:v>365</c:v>
                </c:pt>
                <c:pt idx="5591">
                  <c:v>365</c:v>
                </c:pt>
                <c:pt idx="5592">
                  <c:v>365</c:v>
                </c:pt>
                <c:pt idx="5593">
                  <c:v>362</c:v>
                </c:pt>
                <c:pt idx="5594">
                  <c:v>363</c:v>
                </c:pt>
                <c:pt idx="5595">
                  <c:v>365</c:v>
                </c:pt>
                <c:pt idx="5596">
                  <c:v>363</c:v>
                </c:pt>
                <c:pt idx="5597">
                  <c:v>364</c:v>
                </c:pt>
                <c:pt idx="5598">
                  <c:v>365</c:v>
                </c:pt>
                <c:pt idx="5599">
                  <c:v>367</c:v>
                </c:pt>
                <c:pt idx="5600">
                  <c:v>365</c:v>
                </c:pt>
                <c:pt idx="5601">
                  <c:v>364</c:v>
                </c:pt>
                <c:pt idx="5602">
                  <c:v>364</c:v>
                </c:pt>
                <c:pt idx="5603">
                  <c:v>364</c:v>
                </c:pt>
                <c:pt idx="5604">
                  <c:v>365</c:v>
                </c:pt>
                <c:pt idx="5605">
                  <c:v>361</c:v>
                </c:pt>
                <c:pt idx="5606">
                  <c:v>372</c:v>
                </c:pt>
                <c:pt idx="5607">
                  <c:v>363</c:v>
                </c:pt>
                <c:pt idx="5608">
                  <c:v>364</c:v>
                </c:pt>
                <c:pt idx="5609">
                  <c:v>364</c:v>
                </c:pt>
                <c:pt idx="5610">
                  <c:v>363</c:v>
                </c:pt>
                <c:pt idx="5611">
                  <c:v>365</c:v>
                </c:pt>
                <c:pt idx="5612">
                  <c:v>364</c:v>
                </c:pt>
                <c:pt idx="5613">
                  <c:v>361</c:v>
                </c:pt>
                <c:pt idx="5614">
                  <c:v>362</c:v>
                </c:pt>
                <c:pt idx="5615">
                  <c:v>360</c:v>
                </c:pt>
                <c:pt idx="5616">
                  <c:v>360</c:v>
                </c:pt>
                <c:pt idx="5617">
                  <c:v>366</c:v>
                </c:pt>
                <c:pt idx="5618">
                  <c:v>364</c:v>
                </c:pt>
                <c:pt idx="5619">
                  <c:v>365</c:v>
                </c:pt>
                <c:pt idx="5620">
                  <c:v>364</c:v>
                </c:pt>
                <c:pt idx="5621">
                  <c:v>364</c:v>
                </c:pt>
                <c:pt idx="5622">
                  <c:v>363</c:v>
                </c:pt>
                <c:pt idx="5623">
                  <c:v>367</c:v>
                </c:pt>
                <c:pt idx="5624">
                  <c:v>364</c:v>
                </c:pt>
                <c:pt idx="5625">
                  <c:v>363</c:v>
                </c:pt>
                <c:pt idx="5626">
                  <c:v>366</c:v>
                </c:pt>
                <c:pt idx="5627">
                  <c:v>366</c:v>
                </c:pt>
                <c:pt idx="5628">
                  <c:v>363</c:v>
                </c:pt>
                <c:pt idx="5629">
                  <c:v>361</c:v>
                </c:pt>
                <c:pt idx="5630">
                  <c:v>363</c:v>
                </c:pt>
                <c:pt idx="5631">
                  <c:v>363</c:v>
                </c:pt>
                <c:pt idx="5632">
                  <c:v>363</c:v>
                </c:pt>
                <c:pt idx="5633">
                  <c:v>362</c:v>
                </c:pt>
                <c:pt idx="5634">
                  <c:v>363</c:v>
                </c:pt>
                <c:pt idx="5635">
                  <c:v>364</c:v>
                </c:pt>
                <c:pt idx="5636">
                  <c:v>361</c:v>
                </c:pt>
                <c:pt idx="5637">
                  <c:v>362</c:v>
                </c:pt>
                <c:pt idx="5638">
                  <c:v>365</c:v>
                </c:pt>
                <c:pt idx="5639">
                  <c:v>360</c:v>
                </c:pt>
                <c:pt idx="5640">
                  <c:v>361</c:v>
                </c:pt>
                <c:pt idx="5641">
                  <c:v>363</c:v>
                </c:pt>
                <c:pt idx="5642">
                  <c:v>361</c:v>
                </c:pt>
                <c:pt idx="5643">
                  <c:v>363</c:v>
                </c:pt>
                <c:pt idx="5644">
                  <c:v>366</c:v>
                </c:pt>
                <c:pt idx="5645">
                  <c:v>362</c:v>
                </c:pt>
                <c:pt idx="5646">
                  <c:v>362</c:v>
                </c:pt>
                <c:pt idx="5647">
                  <c:v>364</c:v>
                </c:pt>
                <c:pt idx="5648">
                  <c:v>363</c:v>
                </c:pt>
                <c:pt idx="5649">
                  <c:v>362</c:v>
                </c:pt>
                <c:pt idx="5650">
                  <c:v>363</c:v>
                </c:pt>
                <c:pt idx="5651">
                  <c:v>366</c:v>
                </c:pt>
                <c:pt idx="5652">
                  <c:v>363</c:v>
                </c:pt>
                <c:pt idx="5653">
                  <c:v>363</c:v>
                </c:pt>
                <c:pt idx="5654">
                  <c:v>365</c:v>
                </c:pt>
                <c:pt idx="5655">
                  <c:v>362</c:v>
                </c:pt>
                <c:pt idx="5656">
                  <c:v>361</c:v>
                </c:pt>
                <c:pt idx="5657">
                  <c:v>363</c:v>
                </c:pt>
                <c:pt idx="5658">
                  <c:v>364</c:v>
                </c:pt>
                <c:pt idx="5659">
                  <c:v>363</c:v>
                </c:pt>
                <c:pt idx="5660">
                  <c:v>365</c:v>
                </c:pt>
                <c:pt idx="5661">
                  <c:v>365</c:v>
                </c:pt>
                <c:pt idx="5662">
                  <c:v>363</c:v>
                </c:pt>
                <c:pt idx="5663">
                  <c:v>360</c:v>
                </c:pt>
                <c:pt idx="5664">
                  <c:v>363</c:v>
                </c:pt>
                <c:pt idx="5665">
                  <c:v>363</c:v>
                </c:pt>
                <c:pt idx="5666">
                  <c:v>364</c:v>
                </c:pt>
                <c:pt idx="5667">
                  <c:v>363</c:v>
                </c:pt>
                <c:pt idx="5668">
                  <c:v>363</c:v>
                </c:pt>
                <c:pt idx="5669">
                  <c:v>363</c:v>
                </c:pt>
                <c:pt idx="5670">
                  <c:v>366</c:v>
                </c:pt>
                <c:pt idx="5671">
                  <c:v>364</c:v>
                </c:pt>
                <c:pt idx="5672">
                  <c:v>364</c:v>
                </c:pt>
                <c:pt idx="5673">
                  <c:v>362</c:v>
                </c:pt>
                <c:pt idx="5674">
                  <c:v>364</c:v>
                </c:pt>
                <c:pt idx="5675">
                  <c:v>364</c:v>
                </c:pt>
                <c:pt idx="5676">
                  <c:v>363</c:v>
                </c:pt>
                <c:pt idx="5677">
                  <c:v>360</c:v>
                </c:pt>
                <c:pt idx="5678">
                  <c:v>362</c:v>
                </c:pt>
                <c:pt idx="5679">
                  <c:v>361</c:v>
                </c:pt>
                <c:pt idx="5680">
                  <c:v>362</c:v>
                </c:pt>
                <c:pt idx="5681">
                  <c:v>362</c:v>
                </c:pt>
                <c:pt idx="5682">
                  <c:v>363</c:v>
                </c:pt>
                <c:pt idx="5683">
                  <c:v>361</c:v>
                </c:pt>
                <c:pt idx="5684">
                  <c:v>361</c:v>
                </c:pt>
                <c:pt idx="5685">
                  <c:v>362</c:v>
                </c:pt>
                <c:pt idx="5686">
                  <c:v>363</c:v>
                </c:pt>
                <c:pt idx="5687">
                  <c:v>360</c:v>
                </c:pt>
                <c:pt idx="5688">
                  <c:v>362</c:v>
                </c:pt>
                <c:pt idx="5689">
                  <c:v>365</c:v>
                </c:pt>
                <c:pt idx="5690">
                  <c:v>365</c:v>
                </c:pt>
                <c:pt idx="5691">
                  <c:v>365</c:v>
                </c:pt>
                <c:pt idx="5692">
                  <c:v>360</c:v>
                </c:pt>
                <c:pt idx="5693">
                  <c:v>362</c:v>
                </c:pt>
                <c:pt idx="5694">
                  <c:v>362</c:v>
                </c:pt>
                <c:pt idx="5695">
                  <c:v>364</c:v>
                </c:pt>
                <c:pt idx="5696">
                  <c:v>365</c:v>
                </c:pt>
                <c:pt idx="5697">
                  <c:v>362</c:v>
                </c:pt>
                <c:pt idx="5698">
                  <c:v>361</c:v>
                </c:pt>
                <c:pt idx="5699">
                  <c:v>362</c:v>
                </c:pt>
                <c:pt idx="5700">
                  <c:v>362</c:v>
                </c:pt>
                <c:pt idx="5701">
                  <c:v>363</c:v>
                </c:pt>
                <c:pt idx="5702">
                  <c:v>370</c:v>
                </c:pt>
                <c:pt idx="5703">
                  <c:v>363</c:v>
                </c:pt>
                <c:pt idx="5704">
                  <c:v>363</c:v>
                </c:pt>
                <c:pt idx="5705">
                  <c:v>362</c:v>
                </c:pt>
                <c:pt idx="5706">
                  <c:v>363</c:v>
                </c:pt>
                <c:pt idx="5707">
                  <c:v>363</c:v>
                </c:pt>
                <c:pt idx="5708">
                  <c:v>362</c:v>
                </c:pt>
                <c:pt idx="5709">
                  <c:v>363</c:v>
                </c:pt>
                <c:pt idx="5710">
                  <c:v>362</c:v>
                </c:pt>
                <c:pt idx="5711">
                  <c:v>363</c:v>
                </c:pt>
                <c:pt idx="5712">
                  <c:v>364</c:v>
                </c:pt>
                <c:pt idx="5713">
                  <c:v>360</c:v>
                </c:pt>
                <c:pt idx="5714">
                  <c:v>362</c:v>
                </c:pt>
                <c:pt idx="5715">
                  <c:v>361</c:v>
                </c:pt>
                <c:pt idx="5716">
                  <c:v>363</c:v>
                </c:pt>
                <c:pt idx="5717">
                  <c:v>362</c:v>
                </c:pt>
                <c:pt idx="5718">
                  <c:v>361</c:v>
                </c:pt>
                <c:pt idx="5719">
                  <c:v>366</c:v>
                </c:pt>
                <c:pt idx="5720">
                  <c:v>363</c:v>
                </c:pt>
                <c:pt idx="5721">
                  <c:v>367</c:v>
                </c:pt>
                <c:pt idx="5722">
                  <c:v>363</c:v>
                </c:pt>
                <c:pt idx="5723">
                  <c:v>364</c:v>
                </c:pt>
                <c:pt idx="5724">
                  <c:v>361</c:v>
                </c:pt>
                <c:pt idx="5725">
                  <c:v>362</c:v>
                </c:pt>
                <c:pt idx="5726">
                  <c:v>363</c:v>
                </c:pt>
                <c:pt idx="5727">
                  <c:v>361</c:v>
                </c:pt>
                <c:pt idx="5728">
                  <c:v>362</c:v>
                </c:pt>
                <c:pt idx="5729">
                  <c:v>364</c:v>
                </c:pt>
                <c:pt idx="5730">
                  <c:v>362</c:v>
                </c:pt>
                <c:pt idx="5731">
                  <c:v>361</c:v>
                </c:pt>
                <c:pt idx="5732">
                  <c:v>365</c:v>
                </c:pt>
                <c:pt idx="5733">
                  <c:v>362</c:v>
                </c:pt>
                <c:pt idx="5734">
                  <c:v>363</c:v>
                </c:pt>
                <c:pt idx="5735">
                  <c:v>362</c:v>
                </c:pt>
                <c:pt idx="5736">
                  <c:v>362</c:v>
                </c:pt>
                <c:pt idx="5737">
                  <c:v>364</c:v>
                </c:pt>
                <c:pt idx="5738">
                  <c:v>366</c:v>
                </c:pt>
                <c:pt idx="5739">
                  <c:v>367</c:v>
                </c:pt>
                <c:pt idx="5740">
                  <c:v>363</c:v>
                </c:pt>
                <c:pt idx="5741">
                  <c:v>362</c:v>
                </c:pt>
                <c:pt idx="5742">
                  <c:v>365</c:v>
                </c:pt>
                <c:pt idx="5743">
                  <c:v>362</c:v>
                </c:pt>
                <c:pt idx="5744">
                  <c:v>364</c:v>
                </c:pt>
                <c:pt idx="5745">
                  <c:v>364</c:v>
                </c:pt>
                <c:pt idx="5746">
                  <c:v>361</c:v>
                </c:pt>
                <c:pt idx="5747">
                  <c:v>366</c:v>
                </c:pt>
                <c:pt idx="5748">
                  <c:v>362</c:v>
                </c:pt>
                <c:pt idx="5749">
                  <c:v>363</c:v>
                </c:pt>
                <c:pt idx="5750">
                  <c:v>360</c:v>
                </c:pt>
                <c:pt idx="5751">
                  <c:v>365</c:v>
                </c:pt>
                <c:pt idx="5752">
                  <c:v>364</c:v>
                </c:pt>
                <c:pt idx="5753">
                  <c:v>364</c:v>
                </c:pt>
                <c:pt idx="5754">
                  <c:v>366</c:v>
                </c:pt>
                <c:pt idx="5755">
                  <c:v>367</c:v>
                </c:pt>
                <c:pt idx="5756">
                  <c:v>366</c:v>
                </c:pt>
                <c:pt idx="5757">
                  <c:v>362</c:v>
                </c:pt>
                <c:pt idx="5758">
                  <c:v>365</c:v>
                </c:pt>
                <c:pt idx="5759">
                  <c:v>366</c:v>
                </c:pt>
                <c:pt idx="5760">
                  <c:v>364</c:v>
                </c:pt>
                <c:pt idx="5761">
                  <c:v>366</c:v>
                </c:pt>
                <c:pt idx="5762">
                  <c:v>364</c:v>
                </c:pt>
                <c:pt idx="5763">
                  <c:v>366</c:v>
                </c:pt>
                <c:pt idx="5764">
                  <c:v>363</c:v>
                </c:pt>
                <c:pt idx="5765">
                  <c:v>369</c:v>
                </c:pt>
                <c:pt idx="5766">
                  <c:v>368</c:v>
                </c:pt>
                <c:pt idx="5767">
                  <c:v>367</c:v>
                </c:pt>
                <c:pt idx="5768">
                  <c:v>368</c:v>
                </c:pt>
                <c:pt idx="5769">
                  <c:v>368</c:v>
                </c:pt>
                <c:pt idx="5770">
                  <c:v>367</c:v>
                </c:pt>
                <c:pt idx="5771">
                  <c:v>366</c:v>
                </c:pt>
                <c:pt idx="5772">
                  <c:v>368</c:v>
                </c:pt>
                <c:pt idx="5773">
                  <c:v>368</c:v>
                </c:pt>
                <c:pt idx="5774">
                  <c:v>371</c:v>
                </c:pt>
                <c:pt idx="5775">
                  <c:v>369</c:v>
                </c:pt>
                <c:pt idx="5776">
                  <c:v>366</c:v>
                </c:pt>
                <c:pt idx="5777">
                  <c:v>371</c:v>
                </c:pt>
                <c:pt idx="5778">
                  <c:v>368</c:v>
                </c:pt>
                <c:pt idx="5779">
                  <c:v>371</c:v>
                </c:pt>
                <c:pt idx="5780">
                  <c:v>371</c:v>
                </c:pt>
                <c:pt idx="5781">
                  <c:v>366</c:v>
                </c:pt>
                <c:pt idx="5782">
                  <c:v>376</c:v>
                </c:pt>
                <c:pt idx="5783">
                  <c:v>367</c:v>
                </c:pt>
                <c:pt idx="5784">
                  <c:v>371</c:v>
                </c:pt>
                <c:pt idx="5785">
                  <c:v>375</c:v>
                </c:pt>
                <c:pt idx="5786">
                  <c:v>370</c:v>
                </c:pt>
                <c:pt idx="5787">
                  <c:v>372</c:v>
                </c:pt>
                <c:pt idx="5788">
                  <c:v>365</c:v>
                </c:pt>
                <c:pt idx="5789">
                  <c:v>375</c:v>
                </c:pt>
                <c:pt idx="5790">
                  <c:v>373</c:v>
                </c:pt>
                <c:pt idx="5791">
                  <c:v>369</c:v>
                </c:pt>
                <c:pt idx="5792">
                  <c:v>371</c:v>
                </c:pt>
                <c:pt idx="5793">
                  <c:v>373</c:v>
                </c:pt>
                <c:pt idx="5794">
                  <c:v>374</c:v>
                </c:pt>
                <c:pt idx="5795">
                  <c:v>370</c:v>
                </c:pt>
                <c:pt idx="5796">
                  <c:v>367</c:v>
                </c:pt>
                <c:pt idx="5797">
                  <c:v>368</c:v>
                </c:pt>
                <c:pt idx="5798">
                  <c:v>369</c:v>
                </c:pt>
                <c:pt idx="5799">
                  <c:v>369</c:v>
                </c:pt>
                <c:pt idx="5800">
                  <c:v>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6D-ED45-BE21-9885AC4F82B3}"/>
            </c:ext>
          </c:extLst>
        </c:ser>
        <c:ser>
          <c:idx val="1"/>
          <c:order val="1"/>
          <c:tx>
            <c:v>酸処理前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xrd!$A$395:$A$6195</c:f>
              <c:numCache>
                <c:formatCode>General</c:formatCode>
                <c:ptCount val="5801"/>
                <c:pt idx="0">
                  <c:v>2</c:v>
                </c:pt>
                <c:pt idx="1">
                  <c:v>2.0099999999999998</c:v>
                </c:pt>
                <c:pt idx="2">
                  <c:v>2.02</c:v>
                </c:pt>
                <c:pt idx="3">
                  <c:v>2.0299999999999998</c:v>
                </c:pt>
                <c:pt idx="4">
                  <c:v>2.04</c:v>
                </c:pt>
                <c:pt idx="5">
                  <c:v>2.0499999999999998</c:v>
                </c:pt>
                <c:pt idx="6">
                  <c:v>2.06</c:v>
                </c:pt>
                <c:pt idx="7">
                  <c:v>2.0699999999999998</c:v>
                </c:pt>
                <c:pt idx="8">
                  <c:v>2.08</c:v>
                </c:pt>
                <c:pt idx="9">
                  <c:v>2.09</c:v>
                </c:pt>
                <c:pt idx="10">
                  <c:v>2.1</c:v>
                </c:pt>
                <c:pt idx="11">
                  <c:v>2.11</c:v>
                </c:pt>
                <c:pt idx="12">
                  <c:v>2.12</c:v>
                </c:pt>
                <c:pt idx="13">
                  <c:v>2.13</c:v>
                </c:pt>
                <c:pt idx="14">
                  <c:v>2.14</c:v>
                </c:pt>
                <c:pt idx="15">
                  <c:v>2.15</c:v>
                </c:pt>
                <c:pt idx="16">
                  <c:v>2.16</c:v>
                </c:pt>
                <c:pt idx="17">
                  <c:v>2.17</c:v>
                </c:pt>
                <c:pt idx="18">
                  <c:v>2.1800000000000002</c:v>
                </c:pt>
                <c:pt idx="19">
                  <c:v>2.19</c:v>
                </c:pt>
                <c:pt idx="20">
                  <c:v>2.2000000000000002</c:v>
                </c:pt>
                <c:pt idx="21">
                  <c:v>2.21</c:v>
                </c:pt>
                <c:pt idx="22">
                  <c:v>2.2200000000000002</c:v>
                </c:pt>
                <c:pt idx="23">
                  <c:v>2.23</c:v>
                </c:pt>
                <c:pt idx="24">
                  <c:v>2.2400000000000002</c:v>
                </c:pt>
                <c:pt idx="25">
                  <c:v>2.25</c:v>
                </c:pt>
                <c:pt idx="26">
                  <c:v>2.2599999999999998</c:v>
                </c:pt>
                <c:pt idx="27">
                  <c:v>2.27</c:v>
                </c:pt>
                <c:pt idx="28">
                  <c:v>2.2799999999999998</c:v>
                </c:pt>
                <c:pt idx="29">
                  <c:v>2.29</c:v>
                </c:pt>
                <c:pt idx="30">
                  <c:v>2.2999999999999998</c:v>
                </c:pt>
                <c:pt idx="31">
                  <c:v>2.31</c:v>
                </c:pt>
                <c:pt idx="32">
                  <c:v>2.3199999999999998</c:v>
                </c:pt>
                <c:pt idx="33">
                  <c:v>2.33</c:v>
                </c:pt>
                <c:pt idx="34">
                  <c:v>2.34</c:v>
                </c:pt>
                <c:pt idx="35">
                  <c:v>2.35</c:v>
                </c:pt>
                <c:pt idx="36">
                  <c:v>2.36</c:v>
                </c:pt>
                <c:pt idx="37">
                  <c:v>2.37</c:v>
                </c:pt>
                <c:pt idx="38">
                  <c:v>2.38</c:v>
                </c:pt>
                <c:pt idx="39">
                  <c:v>2.39</c:v>
                </c:pt>
                <c:pt idx="40">
                  <c:v>2.4</c:v>
                </c:pt>
                <c:pt idx="41">
                  <c:v>2.41</c:v>
                </c:pt>
                <c:pt idx="42">
                  <c:v>2.42</c:v>
                </c:pt>
                <c:pt idx="43">
                  <c:v>2.4300000000000002</c:v>
                </c:pt>
                <c:pt idx="44">
                  <c:v>2.44</c:v>
                </c:pt>
                <c:pt idx="45">
                  <c:v>2.4500000000000002</c:v>
                </c:pt>
                <c:pt idx="46">
                  <c:v>2.46</c:v>
                </c:pt>
                <c:pt idx="47">
                  <c:v>2.4700000000000002</c:v>
                </c:pt>
                <c:pt idx="48">
                  <c:v>2.48</c:v>
                </c:pt>
                <c:pt idx="49">
                  <c:v>2.4900000000000002</c:v>
                </c:pt>
                <c:pt idx="50">
                  <c:v>2.5</c:v>
                </c:pt>
                <c:pt idx="51">
                  <c:v>2.5099999999999998</c:v>
                </c:pt>
                <c:pt idx="52">
                  <c:v>2.52</c:v>
                </c:pt>
                <c:pt idx="53">
                  <c:v>2.5299999999999998</c:v>
                </c:pt>
                <c:pt idx="54">
                  <c:v>2.54</c:v>
                </c:pt>
                <c:pt idx="55">
                  <c:v>2.5499999999999998</c:v>
                </c:pt>
                <c:pt idx="56">
                  <c:v>2.56</c:v>
                </c:pt>
                <c:pt idx="57">
                  <c:v>2.57</c:v>
                </c:pt>
                <c:pt idx="58">
                  <c:v>2.58</c:v>
                </c:pt>
                <c:pt idx="59">
                  <c:v>2.59</c:v>
                </c:pt>
                <c:pt idx="60">
                  <c:v>2.6</c:v>
                </c:pt>
                <c:pt idx="61">
                  <c:v>2.61</c:v>
                </c:pt>
                <c:pt idx="62">
                  <c:v>2.62</c:v>
                </c:pt>
                <c:pt idx="63">
                  <c:v>2.63</c:v>
                </c:pt>
                <c:pt idx="64">
                  <c:v>2.64</c:v>
                </c:pt>
                <c:pt idx="65">
                  <c:v>2.65</c:v>
                </c:pt>
                <c:pt idx="66">
                  <c:v>2.66</c:v>
                </c:pt>
                <c:pt idx="67">
                  <c:v>2.67</c:v>
                </c:pt>
                <c:pt idx="68">
                  <c:v>2.68</c:v>
                </c:pt>
                <c:pt idx="69">
                  <c:v>2.69</c:v>
                </c:pt>
                <c:pt idx="70">
                  <c:v>2.7</c:v>
                </c:pt>
                <c:pt idx="71">
                  <c:v>2.71</c:v>
                </c:pt>
                <c:pt idx="72">
                  <c:v>2.72</c:v>
                </c:pt>
                <c:pt idx="73">
                  <c:v>2.73</c:v>
                </c:pt>
                <c:pt idx="74">
                  <c:v>2.74</c:v>
                </c:pt>
                <c:pt idx="75">
                  <c:v>2.75</c:v>
                </c:pt>
                <c:pt idx="76">
                  <c:v>2.76</c:v>
                </c:pt>
                <c:pt idx="77">
                  <c:v>2.77</c:v>
                </c:pt>
                <c:pt idx="78">
                  <c:v>2.78</c:v>
                </c:pt>
                <c:pt idx="79">
                  <c:v>2.79</c:v>
                </c:pt>
                <c:pt idx="80">
                  <c:v>2.8</c:v>
                </c:pt>
                <c:pt idx="81">
                  <c:v>2.81</c:v>
                </c:pt>
                <c:pt idx="82">
                  <c:v>2.82</c:v>
                </c:pt>
                <c:pt idx="83">
                  <c:v>2.83</c:v>
                </c:pt>
                <c:pt idx="84">
                  <c:v>2.84</c:v>
                </c:pt>
                <c:pt idx="85">
                  <c:v>2.85</c:v>
                </c:pt>
                <c:pt idx="86">
                  <c:v>2.86</c:v>
                </c:pt>
                <c:pt idx="87">
                  <c:v>2.87</c:v>
                </c:pt>
                <c:pt idx="88">
                  <c:v>2.88</c:v>
                </c:pt>
                <c:pt idx="89">
                  <c:v>2.89</c:v>
                </c:pt>
                <c:pt idx="90">
                  <c:v>2.9</c:v>
                </c:pt>
                <c:pt idx="91">
                  <c:v>2.91</c:v>
                </c:pt>
                <c:pt idx="92">
                  <c:v>2.92</c:v>
                </c:pt>
                <c:pt idx="93">
                  <c:v>2.93</c:v>
                </c:pt>
                <c:pt idx="94">
                  <c:v>2.94</c:v>
                </c:pt>
                <c:pt idx="95">
                  <c:v>2.95</c:v>
                </c:pt>
                <c:pt idx="96">
                  <c:v>2.96</c:v>
                </c:pt>
                <c:pt idx="97">
                  <c:v>2.97</c:v>
                </c:pt>
                <c:pt idx="98">
                  <c:v>2.98</c:v>
                </c:pt>
                <c:pt idx="99">
                  <c:v>2.99</c:v>
                </c:pt>
                <c:pt idx="100">
                  <c:v>3</c:v>
                </c:pt>
                <c:pt idx="101">
                  <c:v>3.01</c:v>
                </c:pt>
                <c:pt idx="102">
                  <c:v>3.02</c:v>
                </c:pt>
                <c:pt idx="103">
                  <c:v>3.03</c:v>
                </c:pt>
                <c:pt idx="104">
                  <c:v>3.04</c:v>
                </c:pt>
                <c:pt idx="105">
                  <c:v>3.05</c:v>
                </c:pt>
                <c:pt idx="106">
                  <c:v>3.06</c:v>
                </c:pt>
                <c:pt idx="107">
                  <c:v>3.07</c:v>
                </c:pt>
                <c:pt idx="108">
                  <c:v>3.08</c:v>
                </c:pt>
                <c:pt idx="109">
                  <c:v>3.09</c:v>
                </c:pt>
                <c:pt idx="110">
                  <c:v>3.1</c:v>
                </c:pt>
                <c:pt idx="111">
                  <c:v>3.11</c:v>
                </c:pt>
                <c:pt idx="112">
                  <c:v>3.12</c:v>
                </c:pt>
                <c:pt idx="113">
                  <c:v>3.13</c:v>
                </c:pt>
                <c:pt idx="114">
                  <c:v>3.14</c:v>
                </c:pt>
                <c:pt idx="115">
                  <c:v>3.15</c:v>
                </c:pt>
                <c:pt idx="116">
                  <c:v>3.16</c:v>
                </c:pt>
                <c:pt idx="117">
                  <c:v>3.17</c:v>
                </c:pt>
                <c:pt idx="118">
                  <c:v>3.18</c:v>
                </c:pt>
                <c:pt idx="119">
                  <c:v>3.19</c:v>
                </c:pt>
                <c:pt idx="120">
                  <c:v>3.2</c:v>
                </c:pt>
                <c:pt idx="121">
                  <c:v>3.21</c:v>
                </c:pt>
                <c:pt idx="122">
                  <c:v>3.22</c:v>
                </c:pt>
                <c:pt idx="123">
                  <c:v>3.23</c:v>
                </c:pt>
                <c:pt idx="124">
                  <c:v>3.24</c:v>
                </c:pt>
                <c:pt idx="125">
                  <c:v>3.25</c:v>
                </c:pt>
                <c:pt idx="126">
                  <c:v>3.26</c:v>
                </c:pt>
                <c:pt idx="127">
                  <c:v>3.27</c:v>
                </c:pt>
                <c:pt idx="128">
                  <c:v>3.28</c:v>
                </c:pt>
                <c:pt idx="129">
                  <c:v>3.29</c:v>
                </c:pt>
                <c:pt idx="130">
                  <c:v>3.3</c:v>
                </c:pt>
                <c:pt idx="131">
                  <c:v>3.31</c:v>
                </c:pt>
                <c:pt idx="132">
                  <c:v>3.32</c:v>
                </c:pt>
                <c:pt idx="133">
                  <c:v>3.33</c:v>
                </c:pt>
                <c:pt idx="134">
                  <c:v>3.34</c:v>
                </c:pt>
                <c:pt idx="135">
                  <c:v>3.35</c:v>
                </c:pt>
                <c:pt idx="136">
                  <c:v>3.36</c:v>
                </c:pt>
                <c:pt idx="137">
                  <c:v>3.37</c:v>
                </c:pt>
                <c:pt idx="138">
                  <c:v>3.38</c:v>
                </c:pt>
                <c:pt idx="139">
                  <c:v>3.39</c:v>
                </c:pt>
                <c:pt idx="140">
                  <c:v>3.4</c:v>
                </c:pt>
                <c:pt idx="141">
                  <c:v>3.41</c:v>
                </c:pt>
                <c:pt idx="142">
                  <c:v>3.42</c:v>
                </c:pt>
                <c:pt idx="143">
                  <c:v>3.43</c:v>
                </c:pt>
                <c:pt idx="144">
                  <c:v>3.44</c:v>
                </c:pt>
                <c:pt idx="145">
                  <c:v>3.45</c:v>
                </c:pt>
                <c:pt idx="146">
                  <c:v>3.46</c:v>
                </c:pt>
                <c:pt idx="147">
                  <c:v>3.47</c:v>
                </c:pt>
                <c:pt idx="148">
                  <c:v>3.48</c:v>
                </c:pt>
                <c:pt idx="149">
                  <c:v>3.49</c:v>
                </c:pt>
                <c:pt idx="150">
                  <c:v>3.5</c:v>
                </c:pt>
                <c:pt idx="151">
                  <c:v>3.51</c:v>
                </c:pt>
                <c:pt idx="152">
                  <c:v>3.52</c:v>
                </c:pt>
                <c:pt idx="153">
                  <c:v>3.53</c:v>
                </c:pt>
                <c:pt idx="154">
                  <c:v>3.54</c:v>
                </c:pt>
                <c:pt idx="155">
                  <c:v>3.55</c:v>
                </c:pt>
                <c:pt idx="156">
                  <c:v>3.56</c:v>
                </c:pt>
                <c:pt idx="157">
                  <c:v>3.57</c:v>
                </c:pt>
                <c:pt idx="158">
                  <c:v>3.58</c:v>
                </c:pt>
                <c:pt idx="159">
                  <c:v>3.59</c:v>
                </c:pt>
                <c:pt idx="160">
                  <c:v>3.6</c:v>
                </c:pt>
                <c:pt idx="161">
                  <c:v>3.61</c:v>
                </c:pt>
                <c:pt idx="162">
                  <c:v>3.62</c:v>
                </c:pt>
                <c:pt idx="163">
                  <c:v>3.63</c:v>
                </c:pt>
                <c:pt idx="164">
                  <c:v>3.64</c:v>
                </c:pt>
                <c:pt idx="165">
                  <c:v>3.65</c:v>
                </c:pt>
                <c:pt idx="166">
                  <c:v>3.66</c:v>
                </c:pt>
                <c:pt idx="167">
                  <c:v>3.67</c:v>
                </c:pt>
                <c:pt idx="168">
                  <c:v>3.68</c:v>
                </c:pt>
                <c:pt idx="169">
                  <c:v>3.69</c:v>
                </c:pt>
                <c:pt idx="170">
                  <c:v>3.7</c:v>
                </c:pt>
                <c:pt idx="171">
                  <c:v>3.71</c:v>
                </c:pt>
                <c:pt idx="172">
                  <c:v>3.72</c:v>
                </c:pt>
                <c:pt idx="173">
                  <c:v>3.73</c:v>
                </c:pt>
                <c:pt idx="174">
                  <c:v>3.74</c:v>
                </c:pt>
                <c:pt idx="175">
                  <c:v>3.75</c:v>
                </c:pt>
                <c:pt idx="176">
                  <c:v>3.76</c:v>
                </c:pt>
                <c:pt idx="177">
                  <c:v>3.77</c:v>
                </c:pt>
                <c:pt idx="178">
                  <c:v>3.78</c:v>
                </c:pt>
                <c:pt idx="179">
                  <c:v>3.79</c:v>
                </c:pt>
                <c:pt idx="180">
                  <c:v>3.8</c:v>
                </c:pt>
                <c:pt idx="181">
                  <c:v>3.81</c:v>
                </c:pt>
                <c:pt idx="182">
                  <c:v>3.82</c:v>
                </c:pt>
                <c:pt idx="183">
                  <c:v>3.83</c:v>
                </c:pt>
                <c:pt idx="184">
                  <c:v>3.84</c:v>
                </c:pt>
                <c:pt idx="185">
                  <c:v>3.85</c:v>
                </c:pt>
                <c:pt idx="186">
                  <c:v>3.86</c:v>
                </c:pt>
                <c:pt idx="187">
                  <c:v>3.87</c:v>
                </c:pt>
                <c:pt idx="188">
                  <c:v>3.88</c:v>
                </c:pt>
                <c:pt idx="189">
                  <c:v>3.89</c:v>
                </c:pt>
                <c:pt idx="190">
                  <c:v>3.9</c:v>
                </c:pt>
                <c:pt idx="191">
                  <c:v>3.91</c:v>
                </c:pt>
                <c:pt idx="192">
                  <c:v>3.92</c:v>
                </c:pt>
                <c:pt idx="193">
                  <c:v>3.93</c:v>
                </c:pt>
                <c:pt idx="194">
                  <c:v>3.94</c:v>
                </c:pt>
                <c:pt idx="195">
                  <c:v>3.95</c:v>
                </c:pt>
                <c:pt idx="196">
                  <c:v>3.96</c:v>
                </c:pt>
                <c:pt idx="197">
                  <c:v>3.97</c:v>
                </c:pt>
                <c:pt idx="198">
                  <c:v>3.98</c:v>
                </c:pt>
                <c:pt idx="199">
                  <c:v>3.99</c:v>
                </c:pt>
                <c:pt idx="200">
                  <c:v>4</c:v>
                </c:pt>
                <c:pt idx="201">
                  <c:v>4.01</c:v>
                </c:pt>
                <c:pt idx="202">
                  <c:v>4.0199999999999996</c:v>
                </c:pt>
                <c:pt idx="203">
                  <c:v>4.03</c:v>
                </c:pt>
                <c:pt idx="204">
                  <c:v>4.04</c:v>
                </c:pt>
                <c:pt idx="205">
                  <c:v>4.05</c:v>
                </c:pt>
                <c:pt idx="206">
                  <c:v>4.0599999999999996</c:v>
                </c:pt>
                <c:pt idx="207">
                  <c:v>4.07</c:v>
                </c:pt>
                <c:pt idx="208">
                  <c:v>4.08</c:v>
                </c:pt>
                <c:pt idx="209">
                  <c:v>4.09</c:v>
                </c:pt>
                <c:pt idx="210">
                  <c:v>4.0999999999999996</c:v>
                </c:pt>
                <c:pt idx="211">
                  <c:v>4.1100000000000003</c:v>
                </c:pt>
                <c:pt idx="212">
                  <c:v>4.12</c:v>
                </c:pt>
                <c:pt idx="213">
                  <c:v>4.13</c:v>
                </c:pt>
                <c:pt idx="214">
                  <c:v>4.1399999999999997</c:v>
                </c:pt>
                <c:pt idx="215">
                  <c:v>4.1500000000000004</c:v>
                </c:pt>
                <c:pt idx="216">
                  <c:v>4.16</c:v>
                </c:pt>
                <c:pt idx="217">
                  <c:v>4.17</c:v>
                </c:pt>
                <c:pt idx="218">
                  <c:v>4.18</c:v>
                </c:pt>
                <c:pt idx="219">
                  <c:v>4.1900000000000004</c:v>
                </c:pt>
                <c:pt idx="220">
                  <c:v>4.2</c:v>
                </c:pt>
                <c:pt idx="221">
                  <c:v>4.21</c:v>
                </c:pt>
                <c:pt idx="222">
                  <c:v>4.22</c:v>
                </c:pt>
                <c:pt idx="223">
                  <c:v>4.2300000000000004</c:v>
                </c:pt>
                <c:pt idx="224">
                  <c:v>4.24</c:v>
                </c:pt>
                <c:pt idx="225">
                  <c:v>4.25</c:v>
                </c:pt>
                <c:pt idx="226">
                  <c:v>4.26</c:v>
                </c:pt>
                <c:pt idx="227">
                  <c:v>4.2699999999999996</c:v>
                </c:pt>
                <c:pt idx="228">
                  <c:v>4.28</c:v>
                </c:pt>
                <c:pt idx="229">
                  <c:v>4.29</c:v>
                </c:pt>
                <c:pt idx="230">
                  <c:v>4.3</c:v>
                </c:pt>
                <c:pt idx="231">
                  <c:v>4.3099999999999996</c:v>
                </c:pt>
                <c:pt idx="232">
                  <c:v>4.32</c:v>
                </c:pt>
                <c:pt idx="233">
                  <c:v>4.33</c:v>
                </c:pt>
                <c:pt idx="234">
                  <c:v>4.34</c:v>
                </c:pt>
                <c:pt idx="235">
                  <c:v>4.3499999999999996</c:v>
                </c:pt>
                <c:pt idx="236">
                  <c:v>4.3600000000000003</c:v>
                </c:pt>
                <c:pt idx="237">
                  <c:v>4.37</c:v>
                </c:pt>
                <c:pt idx="238">
                  <c:v>4.38</c:v>
                </c:pt>
                <c:pt idx="239">
                  <c:v>4.3899999999999997</c:v>
                </c:pt>
                <c:pt idx="240">
                  <c:v>4.4000000000000004</c:v>
                </c:pt>
                <c:pt idx="241">
                  <c:v>4.41</c:v>
                </c:pt>
                <c:pt idx="242">
                  <c:v>4.42</c:v>
                </c:pt>
                <c:pt idx="243">
                  <c:v>4.43</c:v>
                </c:pt>
                <c:pt idx="244">
                  <c:v>4.4400000000000004</c:v>
                </c:pt>
                <c:pt idx="245">
                  <c:v>4.45</c:v>
                </c:pt>
                <c:pt idx="246">
                  <c:v>4.46</c:v>
                </c:pt>
                <c:pt idx="247">
                  <c:v>4.47</c:v>
                </c:pt>
                <c:pt idx="248">
                  <c:v>4.4800000000000004</c:v>
                </c:pt>
                <c:pt idx="249">
                  <c:v>4.49</c:v>
                </c:pt>
                <c:pt idx="250">
                  <c:v>4.5</c:v>
                </c:pt>
                <c:pt idx="251">
                  <c:v>4.51</c:v>
                </c:pt>
                <c:pt idx="252">
                  <c:v>4.5199999999999996</c:v>
                </c:pt>
                <c:pt idx="253">
                  <c:v>4.53</c:v>
                </c:pt>
                <c:pt idx="254">
                  <c:v>4.54</c:v>
                </c:pt>
                <c:pt idx="255">
                  <c:v>4.55</c:v>
                </c:pt>
                <c:pt idx="256">
                  <c:v>4.5599999999999996</c:v>
                </c:pt>
                <c:pt idx="257">
                  <c:v>4.57</c:v>
                </c:pt>
                <c:pt idx="258">
                  <c:v>4.58</c:v>
                </c:pt>
                <c:pt idx="259">
                  <c:v>4.59</c:v>
                </c:pt>
                <c:pt idx="260">
                  <c:v>4.5999999999999996</c:v>
                </c:pt>
                <c:pt idx="261">
                  <c:v>4.6100000000000003</c:v>
                </c:pt>
                <c:pt idx="262">
                  <c:v>4.62</c:v>
                </c:pt>
                <c:pt idx="263">
                  <c:v>4.63</c:v>
                </c:pt>
                <c:pt idx="264">
                  <c:v>4.6399999999999997</c:v>
                </c:pt>
                <c:pt idx="265">
                  <c:v>4.6500000000000004</c:v>
                </c:pt>
                <c:pt idx="266">
                  <c:v>4.66</c:v>
                </c:pt>
                <c:pt idx="267">
                  <c:v>4.67</c:v>
                </c:pt>
                <c:pt idx="268">
                  <c:v>4.68</c:v>
                </c:pt>
                <c:pt idx="269">
                  <c:v>4.6900000000000004</c:v>
                </c:pt>
                <c:pt idx="270">
                  <c:v>4.7</c:v>
                </c:pt>
                <c:pt idx="271">
                  <c:v>4.71</c:v>
                </c:pt>
                <c:pt idx="272">
                  <c:v>4.72</c:v>
                </c:pt>
                <c:pt idx="273">
                  <c:v>4.7300000000000004</c:v>
                </c:pt>
                <c:pt idx="274">
                  <c:v>4.74</c:v>
                </c:pt>
                <c:pt idx="275">
                  <c:v>4.75</c:v>
                </c:pt>
                <c:pt idx="276">
                  <c:v>4.76</c:v>
                </c:pt>
                <c:pt idx="277">
                  <c:v>4.7699999999999996</c:v>
                </c:pt>
                <c:pt idx="278">
                  <c:v>4.78</c:v>
                </c:pt>
                <c:pt idx="279">
                  <c:v>4.79</c:v>
                </c:pt>
                <c:pt idx="280">
                  <c:v>4.8</c:v>
                </c:pt>
                <c:pt idx="281">
                  <c:v>4.8099999999999996</c:v>
                </c:pt>
                <c:pt idx="282">
                  <c:v>4.82</c:v>
                </c:pt>
                <c:pt idx="283">
                  <c:v>4.83</c:v>
                </c:pt>
                <c:pt idx="284">
                  <c:v>4.84</c:v>
                </c:pt>
                <c:pt idx="285">
                  <c:v>4.8499999999999996</c:v>
                </c:pt>
                <c:pt idx="286">
                  <c:v>4.8600000000000003</c:v>
                </c:pt>
                <c:pt idx="287">
                  <c:v>4.87</c:v>
                </c:pt>
                <c:pt idx="288">
                  <c:v>4.88</c:v>
                </c:pt>
                <c:pt idx="289">
                  <c:v>4.8899999999999997</c:v>
                </c:pt>
                <c:pt idx="290">
                  <c:v>4.9000000000000004</c:v>
                </c:pt>
                <c:pt idx="291">
                  <c:v>4.91</c:v>
                </c:pt>
                <c:pt idx="292">
                  <c:v>4.92</c:v>
                </c:pt>
                <c:pt idx="293">
                  <c:v>4.93</c:v>
                </c:pt>
                <c:pt idx="294">
                  <c:v>4.9400000000000004</c:v>
                </c:pt>
                <c:pt idx="295">
                  <c:v>4.95</c:v>
                </c:pt>
                <c:pt idx="296">
                  <c:v>4.96</c:v>
                </c:pt>
                <c:pt idx="297">
                  <c:v>4.97</c:v>
                </c:pt>
                <c:pt idx="298">
                  <c:v>4.9800000000000004</c:v>
                </c:pt>
                <c:pt idx="299">
                  <c:v>4.99</c:v>
                </c:pt>
                <c:pt idx="300">
                  <c:v>5</c:v>
                </c:pt>
                <c:pt idx="301">
                  <c:v>5.01</c:v>
                </c:pt>
                <c:pt idx="302">
                  <c:v>5.0199999999999996</c:v>
                </c:pt>
                <c:pt idx="303">
                  <c:v>5.03</c:v>
                </c:pt>
                <c:pt idx="304">
                  <c:v>5.04</c:v>
                </c:pt>
                <c:pt idx="305">
                  <c:v>5.05</c:v>
                </c:pt>
                <c:pt idx="306">
                  <c:v>5.0599999999999996</c:v>
                </c:pt>
                <c:pt idx="307">
                  <c:v>5.07</c:v>
                </c:pt>
                <c:pt idx="308">
                  <c:v>5.08</c:v>
                </c:pt>
                <c:pt idx="309">
                  <c:v>5.09</c:v>
                </c:pt>
                <c:pt idx="310">
                  <c:v>5.0999999999999996</c:v>
                </c:pt>
                <c:pt idx="311">
                  <c:v>5.1100000000000003</c:v>
                </c:pt>
                <c:pt idx="312">
                  <c:v>5.12</c:v>
                </c:pt>
                <c:pt idx="313">
                  <c:v>5.13</c:v>
                </c:pt>
                <c:pt idx="314">
                  <c:v>5.14</c:v>
                </c:pt>
                <c:pt idx="315">
                  <c:v>5.15</c:v>
                </c:pt>
                <c:pt idx="316">
                  <c:v>5.16</c:v>
                </c:pt>
                <c:pt idx="317">
                  <c:v>5.17</c:v>
                </c:pt>
                <c:pt idx="318">
                  <c:v>5.18</c:v>
                </c:pt>
                <c:pt idx="319">
                  <c:v>5.19</c:v>
                </c:pt>
                <c:pt idx="320">
                  <c:v>5.2</c:v>
                </c:pt>
                <c:pt idx="321">
                  <c:v>5.21</c:v>
                </c:pt>
                <c:pt idx="322">
                  <c:v>5.22</c:v>
                </c:pt>
                <c:pt idx="323">
                  <c:v>5.23</c:v>
                </c:pt>
                <c:pt idx="324">
                  <c:v>5.24</c:v>
                </c:pt>
                <c:pt idx="325">
                  <c:v>5.25</c:v>
                </c:pt>
                <c:pt idx="326">
                  <c:v>5.26</c:v>
                </c:pt>
                <c:pt idx="327">
                  <c:v>5.27</c:v>
                </c:pt>
                <c:pt idx="328">
                  <c:v>5.28</c:v>
                </c:pt>
                <c:pt idx="329">
                  <c:v>5.29</c:v>
                </c:pt>
                <c:pt idx="330">
                  <c:v>5.3</c:v>
                </c:pt>
                <c:pt idx="331">
                  <c:v>5.31</c:v>
                </c:pt>
                <c:pt idx="332">
                  <c:v>5.32</c:v>
                </c:pt>
                <c:pt idx="333">
                  <c:v>5.33</c:v>
                </c:pt>
                <c:pt idx="334">
                  <c:v>5.34</c:v>
                </c:pt>
                <c:pt idx="335">
                  <c:v>5.35</c:v>
                </c:pt>
                <c:pt idx="336">
                  <c:v>5.36</c:v>
                </c:pt>
                <c:pt idx="337">
                  <c:v>5.37</c:v>
                </c:pt>
                <c:pt idx="338">
                  <c:v>5.38</c:v>
                </c:pt>
                <c:pt idx="339">
                  <c:v>5.39</c:v>
                </c:pt>
                <c:pt idx="340">
                  <c:v>5.4</c:v>
                </c:pt>
                <c:pt idx="341">
                  <c:v>5.41</c:v>
                </c:pt>
                <c:pt idx="342">
                  <c:v>5.42</c:v>
                </c:pt>
                <c:pt idx="343">
                  <c:v>5.43</c:v>
                </c:pt>
                <c:pt idx="344">
                  <c:v>5.44</c:v>
                </c:pt>
                <c:pt idx="345">
                  <c:v>5.45</c:v>
                </c:pt>
                <c:pt idx="346">
                  <c:v>5.46</c:v>
                </c:pt>
                <c:pt idx="347">
                  <c:v>5.47</c:v>
                </c:pt>
                <c:pt idx="348">
                  <c:v>5.48</c:v>
                </c:pt>
                <c:pt idx="349">
                  <c:v>5.49</c:v>
                </c:pt>
                <c:pt idx="350">
                  <c:v>5.5</c:v>
                </c:pt>
                <c:pt idx="351">
                  <c:v>5.51</c:v>
                </c:pt>
                <c:pt idx="352">
                  <c:v>5.52</c:v>
                </c:pt>
                <c:pt idx="353">
                  <c:v>5.53</c:v>
                </c:pt>
                <c:pt idx="354">
                  <c:v>5.54</c:v>
                </c:pt>
                <c:pt idx="355">
                  <c:v>5.55</c:v>
                </c:pt>
                <c:pt idx="356">
                  <c:v>5.56</c:v>
                </c:pt>
                <c:pt idx="357">
                  <c:v>5.57</c:v>
                </c:pt>
                <c:pt idx="358">
                  <c:v>5.58</c:v>
                </c:pt>
                <c:pt idx="359">
                  <c:v>5.59</c:v>
                </c:pt>
                <c:pt idx="360">
                  <c:v>5.6</c:v>
                </c:pt>
                <c:pt idx="361">
                  <c:v>5.61</c:v>
                </c:pt>
                <c:pt idx="362">
                  <c:v>5.62</c:v>
                </c:pt>
                <c:pt idx="363">
                  <c:v>5.63</c:v>
                </c:pt>
                <c:pt idx="364">
                  <c:v>5.64</c:v>
                </c:pt>
                <c:pt idx="365">
                  <c:v>5.65</c:v>
                </c:pt>
                <c:pt idx="366">
                  <c:v>5.66</c:v>
                </c:pt>
                <c:pt idx="367">
                  <c:v>5.67</c:v>
                </c:pt>
                <c:pt idx="368">
                  <c:v>5.68</c:v>
                </c:pt>
                <c:pt idx="369">
                  <c:v>5.69</c:v>
                </c:pt>
                <c:pt idx="370">
                  <c:v>5.7</c:v>
                </c:pt>
                <c:pt idx="371">
                  <c:v>5.71</c:v>
                </c:pt>
                <c:pt idx="372">
                  <c:v>5.72</c:v>
                </c:pt>
                <c:pt idx="373">
                  <c:v>5.73</c:v>
                </c:pt>
                <c:pt idx="374">
                  <c:v>5.74</c:v>
                </c:pt>
                <c:pt idx="375">
                  <c:v>5.75</c:v>
                </c:pt>
                <c:pt idx="376">
                  <c:v>5.76</c:v>
                </c:pt>
                <c:pt idx="377">
                  <c:v>5.77</c:v>
                </c:pt>
                <c:pt idx="378">
                  <c:v>5.78</c:v>
                </c:pt>
                <c:pt idx="379">
                  <c:v>5.79</c:v>
                </c:pt>
                <c:pt idx="380">
                  <c:v>5.8</c:v>
                </c:pt>
                <c:pt idx="381">
                  <c:v>5.81</c:v>
                </c:pt>
                <c:pt idx="382">
                  <c:v>5.82</c:v>
                </c:pt>
                <c:pt idx="383">
                  <c:v>5.83</c:v>
                </c:pt>
                <c:pt idx="384">
                  <c:v>5.84</c:v>
                </c:pt>
                <c:pt idx="385">
                  <c:v>5.85</c:v>
                </c:pt>
                <c:pt idx="386">
                  <c:v>5.86</c:v>
                </c:pt>
                <c:pt idx="387">
                  <c:v>5.87</c:v>
                </c:pt>
                <c:pt idx="388">
                  <c:v>5.88</c:v>
                </c:pt>
                <c:pt idx="389">
                  <c:v>5.89</c:v>
                </c:pt>
                <c:pt idx="390">
                  <c:v>5.9</c:v>
                </c:pt>
                <c:pt idx="391">
                  <c:v>5.91</c:v>
                </c:pt>
                <c:pt idx="392">
                  <c:v>5.92</c:v>
                </c:pt>
                <c:pt idx="393">
                  <c:v>5.93</c:v>
                </c:pt>
                <c:pt idx="394">
                  <c:v>5.94</c:v>
                </c:pt>
                <c:pt idx="395">
                  <c:v>5.95</c:v>
                </c:pt>
                <c:pt idx="396">
                  <c:v>5.96</c:v>
                </c:pt>
                <c:pt idx="397">
                  <c:v>5.97</c:v>
                </c:pt>
                <c:pt idx="398">
                  <c:v>5.98</c:v>
                </c:pt>
                <c:pt idx="399">
                  <c:v>5.99</c:v>
                </c:pt>
                <c:pt idx="400">
                  <c:v>6</c:v>
                </c:pt>
                <c:pt idx="401">
                  <c:v>6.01</c:v>
                </c:pt>
                <c:pt idx="402">
                  <c:v>6.02</c:v>
                </c:pt>
                <c:pt idx="403">
                  <c:v>6.03</c:v>
                </c:pt>
                <c:pt idx="404">
                  <c:v>6.04</c:v>
                </c:pt>
                <c:pt idx="405">
                  <c:v>6.05</c:v>
                </c:pt>
                <c:pt idx="406">
                  <c:v>6.06</c:v>
                </c:pt>
                <c:pt idx="407">
                  <c:v>6.07</c:v>
                </c:pt>
                <c:pt idx="408">
                  <c:v>6.08</c:v>
                </c:pt>
                <c:pt idx="409">
                  <c:v>6.09</c:v>
                </c:pt>
                <c:pt idx="410">
                  <c:v>6.1</c:v>
                </c:pt>
                <c:pt idx="411">
                  <c:v>6.11</c:v>
                </c:pt>
                <c:pt idx="412">
                  <c:v>6.12</c:v>
                </c:pt>
                <c:pt idx="413">
                  <c:v>6.13</c:v>
                </c:pt>
                <c:pt idx="414">
                  <c:v>6.14</c:v>
                </c:pt>
                <c:pt idx="415">
                  <c:v>6.15</c:v>
                </c:pt>
                <c:pt idx="416">
                  <c:v>6.16</c:v>
                </c:pt>
                <c:pt idx="417">
                  <c:v>6.17</c:v>
                </c:pt>
                <c:pt idx="418">
                  <c:v>6.18</c:v>
                </c:pt>
                <c:pt idx="419">
                  <c:v>6.19</c:v>
                </c:pt>
                <c:pt idx="420">
                  <c:v>6.2</c:v>
                </c:pt>
                <c:pt idx="421">
                  <c:v>6.21</c:v>
                </c:pt>
                <c:pt idx="422">
                  <c:v>6.22</c:v>
                </c:pt>
                <c:pt idx="423">
                  <c:v>6.23</c:v>
                </c:pt>
                <c:pt idx="424">
                  <c:v>6.24</c:v>
                </c:pt>
                <c:pt idx="425">
                  <c:v>6.25</c:v>
                </c:pt>
                <c:pt idx="426">
                  <c:v>6.26</c:v>
                </c:pt>
                <c:pt idx="427">
                  <c:v>6.27</c:v>
                </c:pt>
                <c:pt idx="428">
                  <c:v>6.28</c:v>
                </c:pt>
                <c:pt idx="429">
                  <c:v>6.29</c:v>
                </c:pt>
                <c:pt idx="430">
                  <c:v>6.3</c:v>
                </c:pt>
                <c:pt idx="431">
                  <c:v>6.31</c:v>
                </c:pt>
                <c:pt idx="432">
                  <c:v>6.32</c:v>
                </c:pt>
                <c:pt idx="433">
                  <c:v>6.33</c:v>
                </c:pt>
                <c:pt idx="434">
                  <c:v>6.34</c:v>
                </c:pt>
                <c:pt idx="435">
                  <c:v>6.35</c:v>
                </c:pt>
                <c:pt idx="436">
                  <c:v>6.36</c:v>
                </c:pt>
                <c:pt idx="437">
                  <c:v>6.37</c:v>
                </c:pt>
                <c:pt idx="438">
                  <c:v>6.38</c:v>
                </c:pt>
                <c:pt idx="439">
                  <c:v>6.39</c:v>
                </c:pt>
                <c:pt idx="440">
                  <c:v>6.4</c:v>
                </c:pt>
                <c:pt idx="441">
                  <c:v>6.41</c:v>
                </c:pt>
                <c:pt idx="442">
                  <c:v>6.42</c:v>
                </c:pt>
                <c:pt idx="443">
                  <c:v>6.43</c:v>
                </c:pt>
                <c:pt idx="444">
                  <c:v>6.44</c:v>
                </c:pt>
                <c:pt idx="445">
                  <c:v>6.45</c:v>
                </c:pt>
                <c:pt idx="446">
                  <c:v>6.46</c:v>
                </c:pt>
                <c:pt idx="447">
                  <c:v>6.47</c:v>
                </c:pt>
                <c:pt idx="448">
                  <c:v>6.48</c:v>
                </c:pt>
                <c:pt idx="449">
                  <c:v>6.49</c:v>
                </c:pt>
                <c:pt idx="450">
                  <c:v>6.5</c:v>
                </c:pt>
                <c:pt idx="451">
                  <c:v>6.51</c:v>
                </c:pt>
                <c:pt idx="452">
                  <c:v>6.52</c:v>
                </c:pt>
                <c:pt idx="453">
                  <c:v>6.53</c:v>
                </c:pt>
                <c:pt idx="454">
                  <c:v>6.54</c:v>
                </c:pt>
                <c:pt idx="455">
                  <c:v>6.55</c:v>
                </c:pt>
                <c:pt idx="456">
                  <c:v>6.56</c:v>
                </c:pt>
                <c:pt idx="457">
                  <c:v>6.57</c:v>
                </c:pt>
                <c:pt idx="458">
                  <c:v>6.58</c:v>
                </c:pt>
                <c:pt idx="459">
                  <c:v>6.59</c:v>
                </c:pt>
                <c:pt idx="460">
                  <c:v>6.6</c:v>
                </c:pt>
                <c:pt idx="461">
                  <c:v>6.61</c:v>
                </c:pt>
                <c:pt idx="462">
                  <c:v>6.62</c:v>
                </c:pt>
                <c:pt idx="463">
                  <c:v>6.63</c:v>
                </c:pt>
                <c:pt idx="464">
                  <c:v>6.64</c:v>
                </c:pt>
                <c:pt idx="465">
                  <c:v>6.65</c:v>
                </c:pt>
                <c:pt idx="466">
                  <c:v>6.66</c:v>
                </c:pt>
                <c:pt idx="467">
                  <c:v>6.67</c:v>
                </c:pt>
                <c:pt idx="468">
                  <c:v>6.68</c:v>
                </c:pt>
                <c:pt idx="469">
                  <c:v>6.69</c:v>
                </c:pt>
                <c:pt idx="470">
                  <c:v>6.7</c:v>
                </c:pt>
                <c:pt idx="471">
                  <c:v>6.71</c:v>
                </c:pt>
                <c:pt idx="472">
                  <c:v>6.72</c:v>
                </c:pt>
                <c:pt idx="473">
                  <c:v>6.73</c:v>
                </c:pt>
                <c:pt idx="474">
                  <c:v>6.74</c:v>
                </c:pt>
                <c:pt idx="475">
                  <c:v>6.75</c:v>
                </c:pt>
                <c:pt idx="476">
                  <c:v>6.76</c:v>
                </c:pt>
                <c:pt idx="477">
                  <c:v>6.77</c:v>
                </c:pt>
                <c:pt idx="478">
                  <c:v>6.78</c:v>
                </c:pt>
                <c:pt idx="479">
                  <c:v>6.79</c:v>
                </c:pt>
                <c:pt idx="480">
                  <c:v>6.8</c:v>
                </c:pt>
                <c:pt idx="481">
                  <c:v>6.81</c:v>
                </c:pt>
                <c:pt idx="482">
                  <c:v>6.82</c:v>
                </c:pt>
                <c:pt idx="483">
                  <c:v>6.83</c:v>
                </c:pt>
                <c:pt idx="484">
                  <c:v>6.84</c:v>
                </c:pt>
                <c:pt idx="485">
                  <c:v>6.85</c:v>
                </c:pt>
                <c:pt idx="486">
                  <c:v>6.86</c:v>
                </c:pt>
                <c:pt idx="487">
                  <c:v>6.87</c:v>
                </c:pt>
                <c:pt idx="488">
                  <c:v>6.88</c:v>
                </c:pt>
                <c:pt idx="489">
                  <c:v>6.89</c:v>
                </c:pt>
                <c:pt idx="490">
                  <c:v>6.9</c:v>
                </c:pt>
                <c:pt idx="491">
                  <c:v>6.91</c:v>
                </c:pt>
                <c:pt idx="492">
                  <c:v>6.92</c:v>
                </c:pt>
                <c:pt idx="493">
                  <c:v>6.93</c:v>
                </c:pt>
                <c:pt idx="494">
                  <c:v>6.94</c:v>
                </c:pt>
                <c:pt idx="495">
                  <c:v>6.95</c:v>
                </c:pt>
                <c:pt idx="496">
                  <c:v>6.96</c:v>
                </c:pt>
                <c:pt idx="497">
                  <c:v>6.97</c:v>
                </c:pt>
                <c:pt idx="498">
                  <c:v>6.98</c:v>
                </c:pt>
                <c:pt idx="499">
                  <c:v>6.99</c:v>
                </c:pt>
                <c:pt idx="500">
                  <c:v>7</c:v>
                </c:pt>
                <c:pt idx="501">
                  <c:v>7.01</c:v>
                </c:pt>
                <c:pt idx="502">
                  <c:v>7.02</c:v>
                </c:pt>
                <c:pt idx="503">
                  <c:v>7.03</c:v>
                </c:pt>
                <c:pt idx="504">
                  <c:v>7.04</c:v>
                </c:pt>
                <c:pt idx="505">
                  <c:v>7.05</c:v>
                </c:pt>
                <c:pt idx="506">
                  <c:v>7.06</c:v>
                </c:pt>
                <c:pt idx="507">
                  <c:v>7.07</c:v>
                </c:pt>
                <c:pt idx="508">
                  <c:v>7.08</c:v>
                </c:pt>
                <c:pt idx="509">
                  <c:v>7.09</c:v>
                </c:pt>
                <c:pt idx="510">
                  <c:v>7.1</c:v>
                </c:pt>
                <c:pt idx="511">
                  <c:v>7.11</c:v>
                </c:pt>
                <c:pt idx="512">
                  <c:v>7.12</c:v>
                </c:pt>
                <c:pt idx="513">
                  <c:v>7.13</c:v>
                </c:pt>
                <c:pt idx="514">
                  <c:v>7.14</c:v>
                </c:pt>
                <c:pt idx="515">
                  <c:v>7.15</c:v>
                </c:pt>
                <c:pt idx="516">
                  <c:v>7.16</c:v>
                </c:pt>
                <c:pt idx="517">
                  <c:v>7.17</c:v>
                </c:pt>
                <c:pt idx="518">
                  <c:v>7.18</c:v>
                </c:pt>
                <c:pt idx="519">
                  <c:v>7.19</c:v>
                </c:pt>
                <c:pt idx="520">
                  <c:v>7.2</c:v>
                </c:pt>
                <c:pt idx="521">
                  <c:v>7.21</c:v>
                </c:pt>
                <c:pt idx="522">
                  <c:v>7.22</c:v>
                </c:pt>
                <c:pt idx="523">
                  <c:v>7.23</c:v>
                </c:pt>
                <c:pt idx="524">
                  <c:v>7.24</c:v>
                </c:pt>
                <c:pt idx="525">
                  <c:v>7.25</c:v>
                </c:pt>
                <c:pt idx="526">
                  <c:v>7.26</c:v>
                </c:pt>
                <c:pt idx="527">
                  <c:v>7.27</c:v>
                </c:pt>
                <c:pt idx="528">
                  <c:v>7.28</c:v>
                </c:pt>
                <c:pt idx="529">
                  <c:v>7.29</c:v>
                </c:pt>
                <c:pt idx="530">
                  <c:v>7.3</c:v>
                </c:pt>
                <c:pt idx="531">
                  <c:v>7.31</c:v>
                </c:pt>
                <c:pt idx="532">
                  <c:v>7.32</c:v>
                </c:pt>
                <c:pt idx="533">
                  <c:v>7.33</c:v>
                </c:pt>
                <c:pt idx="534">
                  <c:v>7.34</c:v>
                </c:pt>
                <c:pt idx="535">
                  <c:v>7.35</c:v>
                </c:pt>
                <c:pt idx="536">
                  <c:v>7.36</c:v>
                </c:pt>
                <c:pt idx="537">
                  <c:v>7.37</c:v>
                </c:pt>
                <c:pt idx="538">
                  <c:v>7.38</c:v>
                </c:pt>
                <c:pt idx="539">
                  <c:v>7.39</c:v>
                </c:pt>
                <c:pt idx="540">
                  <c:v>7.4</c:v>
                </c:pt>
                <c:pt idx="541">
                  <c:v>7.41</c:v>
                </c:pt>
                <c:pt idx="542">
                  <c:v>7.42</c:v>
                </c:pt>
                <c:pt idx="543">
                  <c:v>7.43</c:v>
                </c:pt>
                <c:pt idx="544">
                  <c:v>7.44</c:v>
                </c:pt>
                <c:pt idx="545">
                  <c:v>7.45</c:v>
                </c:pt>
                <c:pt idx="546">
                  <c:v>7.46</c:v>
                </c:pt>
                <c:pt idx="547">
                  <c:v>7.47</c:v>
                </c:pt>
                <c:pt idx="548">
                  <c:v>7.48</c:v>
                </c:pt>
                <c:pt idx="549">
                  <c:v>7.49</c:v>
                </c:pt>
                <c:pt idx="550">
                  <c:v>7.5</c:v>
                </c:pt>
                <c:pt idx="551">
                  <c:v>7.51</c:v>
                </c:pt>
                <c:pt idx="552">
                  <c:v>7.52</c:v>
                </c:pt>
                <c:pt idx="553">
                  <c:v>7.53</c:v>
                </c:pt>
                <c:pt idx="554">
                  <c:v>7.54</c:v>
                </c:pt>
                <c:pt idx="555">
                  <c:v>7.55</c:v>
                </c:pt>
                <c:pt idx="556">
                  <c:v>7.56</c:v>
                </c:pt>
                <c:pt idx="557">
                  <c:v>7.57</c:v>
                </c:pt>
                <c:pt idx="558">
                  <c:v>7.58</c:v>
                </c:pt>
                <c:pt idx="559">
                  <c:v>7.59</c:v>
                </c:pt>
                <c:pt idx="560">
                  <c:v>7.6</c:v>
                </c:pt>
                <c:pt idx="561">
                  <c:v>7.61</c:v>
                </c:pt>
                <c:pt idx="562">
                  <c:v>7.62</c:v>
                </c:pt>
                <c:pt idx="563">
                  <c:v>7.63</c:v>
                </c:pt>
                <c:pt idx="564">
                  <c:v>7.64</c:v>
                </c:pt>
                <c:pt idx="565">
                  <c:v>7.65</c:v>
                </c:pt>
                <c:pt idx="566">
                  <c:v>7.66</c:v>
                </c:pt>
                <c:pt idx="567">
                  <c:v>7.67</c:v>
                </c:pt>
                <c:pt idx="568">
                  <c:v>7.68</c:v>
                </c:pt>
                <c:pt idx="569">
                  <c:v>7.69</c:v>
                </c:pt>
                <c:pt idx="570">
                  <c:v>7.7</c:v>
                </c:pt>
                <c:pt idx="571">
                  <c:v>7.71</c:v>
                </c:pt>
                <c:pt idx="572">
                  <c:v>7.72</c:v>
                </c:pt>
                <c:pt idx="573">
                  <c:v>7.73</c:v>
                </c:pt>
                <c:pt idx="574">
                  <c:v>7.74</c:v>
                </c:pt>
                <c:pt idx="575">
                  <c:v>7.75</c:v>
                </c:pt>
                <c:pt idx="576">
                  <c:v>7.76</c:v>
                </c:pt>
                <c:pt idx="577">
                  <c:v>7.77</c:v>
                </c:pt>
                <c:pt idx="578">
                  <c:v>7.78</c:v>
                </c:pt>
                <c:pt idx="579">
                  <c:v>7.79</c:v>
                </c:pt>
                <c:pt idx="580">
                  <c:v>7.8</c:v>
                </c:pt>
                <c:pt idx="581">
                  <c:v>7.81</c:v>
                </c:pt>
                <c:pt idx="582">
                  <c:v>7.82</c:v>
                </c:pt>
                <c:pt idx="583">
                  <c:v>7.83</c:v>
                </c:pt>
                <c:pt idx="584">
                  <c:v>7.84</c:v>
                </c:pt>
                <c:pt idx="585">
                  <c:v>7.85</c:v>
                </c:pt>
                <c:pt idx="586">
                  <c:v>7.86</c:v>
                </c:pt>
                <c:pt idx="587">
                  <c:v>7.87</c:v>
                </c:pt>
                <c:pt idx="588">
                  <c:v>7.88</c:v>
                </c:pt>
                <c:pt idx="589">
                  <c:v>7.89</c:v>
                </c:pt>
                <c:pt idx="590">
                  <c:v>7.9</c:v>
                </c:pt>
                <c:pt idx="591">
                  <c:v>7.91</c:v>
                </c:pt>
                <c:pt idx="592">
                  <c:v>7.92</c:v>
                </c:pt>
                <c:pt idx="593">
                  <c:v>7.93</c:v>
                </c:pt>
                <c:pt idx="594">
                  <c:v>7.94</c:v>
                </c:pt>
                <c:pt idx="595">
                  <c:v>7.95</c:v>
                </c:pt>
                <c:pt idx="596">
                  <c:v>7.96</c:v>
                </c:pt>
                <c:pt idx="597">
                  <c:v>7.97</c:v>
                </c:pt>
                <c:pt idx="598">
                  <c:v>7.98</c:v>
                </c:pt>
                <c:pt idx="599">
                  <c:v>7.99</c:v>
                </c:pt>
                <c:pt idx="600">
                  <c:v>8</c:v>
                </c:pt>
                <c:pt idx="601">
                  <c:v>8.01</c:v>
                </c:pt>
                <c:pt idx="602">
                  <c:v>8.02</c:v>
                </c:pt>
                <c:pt idx="603">
                  <c:v>8.0299999999999994</c:v>
                </c:pt>
                <c:pt idx="604">
                  <c:v>8.0399999999999991</c:v>
                </c:pt>
                <c:pt idx="605">
                  <c:v>8.0500000000000007</c:v>
                </c:pt>
                <c:pt idx="606">
                  <c:v>8.06</c:v>
                </c:pt>
                <c:pt idx="607">
                  <c:v>8.07</c:v>
                </c:pt>
                <c:pt idx="608">
                  <c:v>8.08</c:v>
                </c:pt>
                <c:pt idx="609">
                  <c:v>8.09</c:v>
                </c:pt>
                <c:pt idx="610">
                  <c:v>8.1</c:v>
                </c:pt>
                <c:pt idx="611">
                  <c:v>8.11</c:v>
                </c:pt>
                <c:pt idx="612">
                  <c:v>8.1199999999999992</c:v>
                </c:pt>
                <c:pt idx="613">
                  <c:v>8.1300000000000008</c:v>
                </c:pt>
                <c:pt idx="614">
                  <c:v>8.14</c:v>
                </c:pt>
                <c:pt idx="615">
                  <c:v>8.15</c:v>
                </c:pt>
                <c:pt idx="616">
                  <c:v>8.16</c:v>
                </c:pt>
                <c:pt idx="617">
                  <c:v>8.17</c:v>
                </c:pt>
                <c:pt idx="618">
                  <c:v>8.18</c:v>
                </c:pt>
                <c:pt idx="619">
                  <c:v>8.19</c:v>
                </c:pt>
                <c:pt idx="620">
                  <c:v>8.1999999999999993</c:v>
                </c:pt>
                <c:pt idx="621">
                  <c:v>8.2100000000000009</c:v>
                </c:pt>
                <c:pt idx="622">
                  <c:v>8.2200000000000006</c:v>
                </c:pt>
                <c:pt idx="623">
                  <c:v>8.23</c:v>
                </c:pt>
                <c:pt idx="624">
                  <c:v>8.24</c:v>
                </c:pt>
                <c:pt idx="625">
                  <c:v>8.25</c:v>
                </c:pt>
                <c:pt idx="626">
                  <c:v>8.26</c:v>
                </c:pt>
                <c:pt idx="627">
                  <c:v>8.27</c:v>
                </c:pt>
                <c:pt idx="628">
                  <c:v>8.2799999999999994</c:v>
                </c:pt>
                <c:pt idx="629">
                  <c:v>8.2899999999999991</c:v>
                </c:pt>
                <c:pt idx="630">
                  <c:v>8.3000000000000007</c:v>
                </c:pt>
                <c:pt idx="631">
                  <c:v>8.31</c:v>
                </c:pt>
                <c:pt idx="632">
                  <c:v>8.32</c:v>
                </c:pt>
                <c:pt idx="633">
                  <c:v>8.33</c:v>
                </c:pt>
                <c:pt idx="634">
                  <c:v>8.34</c:v>
                </c:pt>
                <c:pt idx="635">
                  <c:v>8.35</c:v>
                </c:pt>
                <c:pt idx="636">
                  <c:v>8.36</c:v>
                </c:pt>
                <c:pt idx="637">
                  <c:v>8.3699999999999992</c:v>
                </c:pt>
                <c:pt idx="638">
                  <c:v>8.3800000000000008</c:v>
                </c:pt>
                <c:pt idx="639">
                  <c:v>8.39</c:v>
                </c:pt>
                <c:pt idx="640">
                  <c:v>8.4</c:v>
                </c:pt>
                <c:pt idx="641">
                  <c:v>8.41</c:v>
                </c:pt>
                <c:pt idx="642">
                  <c:v>8.42</c:v>
                </c:pt>
                <c:pt idx="643">
                  <c:v>8.43</c:v>
                </c:pt>
                <c:pt idx="644">
                  <c:v>8.44</c:v>
                </c:pt>
                <c:pt idx="645">
                  <c:v>8.4499999999999993</c:v>
                </c:pt>
                <c:pt idx="646">
                  <c:v>8.4600000000000009</c:v>
                </c:pt>
                <c:pt idx="647">
                  <c:v>8.4700000000000006</c:v>
                </c:pt>
                <c:pt idx="648">
                  <c:v>8.48</c:v>
                </c:pt>
                <c:pt idx="649">
                  <c:v>8.49</c:v>
                </c:pt>
                <c:pt idx="650">
                  <c:v>8.5</c:v>
                </c:pt>
                <c:pt idx="651">
                  <c:v>8.51</c:v>
                </c:pt>
                <c:pt idx="652">
                  <c:v>8.52</c:v>
                </c:pt>
                <c:pt idx="653">
                  <c:v>8.5299999999999994</c:v>
                </c:pt>
                <c:pt idx="654">
                  <c:v>8.5399999999999991</c:v>
                </c:pt>
                <c:pt idx="655">
                  <c:v>8.5500000000000007</c:v>
                </c:pt>
                <c:pt idx="656">
                  <c:v>8.56</c:v>
                </c:pt>
                <c:pt idx="657">
                  <c:v>8.57</c:v>
                </c:pt>
                <c:pt idx="658">
                  <c:v>8.58</c:v>
                </c:pt>
                <c:pt idx="659">
                  <c:v>8.59</c:v>
                </c:pt>
                <c:pt idx="660">
                  <c:v>8.6</c:v>
                </c:pt>
                <c:pt idx="661">
                  <c:v>8.61</c:v>
                </c:pt>
                <c:pt idx="662">
                  <c:v>8.6199999999999992</c:v>
                </c:pt>
                <c:pt idx="663">
                  <c:v>8.6300000000000008</c:v>
                </c:pt>
                <c:pt idx="664">
                  <c:v>8.64</c:v>
                </c:pt>
                <c:pt idx="665">
                  <c:v>8.65</c:v>
                </c:pt>
                <c:pt idx="666">
                  <c:v>8.66</c:v>
                </c:pt>
                <c:pt idx="667">
                  <c:v>8.67</c:v>
                </c:pt>
                <c:pt idx="668">
                  <c:v>8.68</c:v>
                </c:pt>
                <c:pt idx="669">
                  <c:v>8.69</c:v>
                </c:pt>
                <c:pt idx="670">
                  <c:v>8.6999999999999993</c:v>
                </c:pt>
                <c:pt idx="671">
                  <c:v>8.7100000000000009</c:v>
                </c:pt>
                <c:pt idx="672">
                  <c:v>8.7200000000000006</c:v>
                </c:pt>
                <c:pt idx="673">
                  <c:v>8.73</c:v>
                </c:pt>
                <c:pt idx="674">
                  <c:v>8.74</c:v>
                </c:pt>
                <c:pt idx="675">
                  <c:v>8.75</c:v>
                </c:pt>
                <c:pt idx="676">
                  <c:v>8.76</c:v>
                </c:pt>
                <c:pt idx="677">
                  <c:v>8.77</c:v>
                </c:pt>
                <c:pt idx="678">
                  <c:v>8.7799999999999994</c:v>
                </c:pt>
                <c:pt idx="679">
                  <c:v>8.7899999999999991</c:v>
                </c:pt>
                <c:pt idx="680">
                  <c:v>8.8000000000000007</c:v>
                </c:pt>
                <c:pt idx="681">
                  <c:v>8.81</c:v>
                </c:pt>
                <c:pt idx="682">
                  <c:v>8.82</c:v>
                </c:pt>
                <c:pt idx="683">
                  <c:v>8.83</c:v>
                </c:pt>
                <c:pt idx="684">
                  <c:v>8.84</c:v>
                </c:pt>
                <c:pt idx="685">
                  <c:v>8.85</c:v>
                </c:pt>
                <c:pt idx="686">
                  <c:v>8.86</c:v>
                </c:pt>
                <c:pt idx="687">
                  <c:v>8.8699999999999992</c:v>
                </c:pt>
                <c:pt idx="688">
                  <c:v>8.8800000000000008</c:v>
                </c:pt>
                <c:pt idx="689">
                  <c:v>8.89</c:v>
                </c:pt>
                <c:pt idx="690">
                  <c:v>8.9</c:v>
                </c:pt>
                <c:pt idx="691">
                  <c:v>8.91</c:v>
                </c:pt>
                <c:pt idx="692">
                  <c:v>8.92</c:v>
                </c:pt>
                <c:pt idx="693">
                  <c:v>8.93</c:v>
                </c:pt>
                <c:pt idx="694">
                  <c:v>8.94</c:v>
                </c:pt>
                <c:pt idx="695">
                  <c:v>8.9499999999999993</c:v>
                </c:pt>
                <c:pt idx="696">
                  <c:v>8.9600000000000009</c:v>
                </c:pt>
                <c:pt idx="697">
                  <c:v>8.9700000000000006</c:v>
                </c:pt>
                <c:pt idx="698">
                  <c:v>8.98</c:v>
                </c:pt>
                <c:pt idx="699">
                  <c:v>8.99</c:v>
                </c:pt>
                <c:pt idx="700">
                  <c:v>9</c:v>
                </c:pt>
                <c:pt idx="701">
                  <c:v>9.01</c:v>
                </c:pt>
                <c:pt idx="702">
                  <c:v>9.02</c:v>
                </c:pt>
                <c:pt idx="703">
                  <c:v>9.0299999999999994</c:v>
                </c:pt>
                <c:pt idx="704">
                  <c:v>9.0399999999999991</c:v>
                </c:pt>
                <c:pt idx="705">
                  <c:v>9.0500000000000007</c:v>
                </c:pt>
                <c:pt idx="706">
                  <c:v>9.06</c:v>
                </c:pt>
                <c:pt idx="707">
                  <c:v>9.07</c:v>
                </c:pt>
                <c:pt idx="708">
                  <c:v>9.08</c:v>
                </c:pt>
                <c:pt idx="709">
                  <c:v>9.09</c:v>
                </c:pt>
                <c:pt idx="710">
                  <c:v>9.1</c:v>
                </c:pt>
                <c:pt idx="711">
                  <c:v>9.11</c:v>
                </c:pt>
                <c:pt idx="712">
                  <c:v>9.1199999999999992</c:v>
                </c:pt>
                <c:pt idx="713">
                  <c:v>9.1300000000000008</c:v>
                </c:pt>
                <c:pt idx="714">
                  <c:v>9.14</c:v>
                </c:pt>
                <c:pt idx="715">
                  <c:v>9.15</c:v>
                </c:pt>
                <c:pt idx="716">
                  <c:v>9.16</c:v>
                </c:pt>
                <c:pt idx="717">
                  <c:v>9.17</c:v>
                </c:pt>
                <c:pt idx="718">
                  <c:v>9.18</c:v>
                </c:pt>
                <c:pt idx="719">
                  <c:v>9.19</c:v>
                </c:pt>
                <c:pt idx="720">
                  <c:v>9.1999999999999993</c:v>
                </c:pt>
                <c:pt idx="721">
                  <c:v>9.2100000000000009</c:v>
                </c:pt>
                <c:pt idx="722">
                  <c:v>9.2200000000000006</c:v>
                </c:pt>
                <c:pt idx="723">
                  <c:v>9.23</c:v>
                </c:pt>
                <c:pt idx="724">
                  <c:v>9.24</c:v>
                </c:pt>
                <c:pt idx="725">
                  <c:v>9.25</c:v>
                </c:pt>
                <c:pt idx="726">
                  <c:v>9.26</c:v>
                </c:pt>
                <c:pt idx="727">
                  <c:v>9.27</c:v>
                </c:pt>
                <c:pt idx="728">
                  <c:v>9.2799999999999994</c:v>
                </c:pt>
                <c:pt idx="729">
                  <c:v>9.2899999999999991</c:v>
                </c:pt>
                <c:pt idx="730">
                  <c:v>9.3000000000000007</c:v>
                </c:pt>
                <c:pt idx="731">
                  <c:v>9.31</c:v>
                </c:pt>
                <c:pt idx="732">
                  <c:v>9.32</c:v>
                </c:pt>
                <c:pt idx="733">
                  <c:v>9.33</c:v>
                </c:pt>
                <c:pt idx="734">
                  <c:v>9.34</c:v>
                </c:pt>
                <c:pt idx="735">
                  <c:v>9.35</c:v>
                </c:pt>
                <c:pt idx="736">
                  <c:v>9.36</c:v>
                </c:pt>
                <c:pt idx="737">
                  <c:v>9.3699999999999992</c:v>
                </c:pt>
                <c:pt idx="738">
                  <c:v>9.3800000000000008</c:v>
                </c:pt>
                <c:pt idx="739">
                  <c:v>9.39</c:v>
                </c:pt>
                <c:pt idx="740">
                  <c:v>9.4</c:v>
                </c:pt>
                <c:pt idx="741">
                  <c:v>9.41</c:v>
                </c:pt>
                <c:pt idx="742">
                  <c:v>9.42</c:v>
                </c:pt>
                <c:pt idx="743">
                  <c:v>9.43</c:v>
                </c:pt>
                <c:pt idx="744">
                  <c:v>9.44</c:v>
                </c:pt>
                <c:pt idx="745">
                  <c:v>9.4499999999999993</c:v>
                </c:pt>
                <c:pt idx="746">
                  <c:v>9.4600000000000009</c:v>
                </c:pt>
                <c:pt idx="747">
                  <c:v>9.4700000000000006</c:v>
                </c:pt>
                <c:pt idx="748">
                  <c:v>9.48</c:v>
                </c:pt>
                <c:pt idx="749">
                  <c:v>9.49</c:v>
                </c:pt>
                <c:pt idx="750">
                  <c:v>9.5</c:v>
                </c:pt>
                <c:pt idx="751">
                  <c:v>9.51</c:v>
                </c:pt>
                <c:pt idx="752">
                  <c:v>9.52</c:v>
                </c:pt>
                <c:pt idx="753">
                  <c:v>9.5299999999999994</c:v>
                </c:pt>
                <c:pt idx="754">
                  <c:v>9.5399999999999991</c:v>
                </c:pt>
                <c:pt idx="755">
                  <c:v>9.5500000000000007</c:v>
                </c:pt>
                <c:pt idx="756">
                  <c:v>9.56</c:v>
                </c:pt>
                <c:pt idx="757">
                  <c:v>9.57</c:v>
                </c:pt>
                <c:pt idx="758">
                  <c:v>9.58</c:v>
                </c:pt>
                <c:pt idx="759">
                  <c:v>9.59</c:v>
                </c:pt>
                <c:pt idx="760">
                  <c:v>9.6</c:v>
                </c:pt>
                <c:pt idx="761">
                  <c:v>9.61</c:v>
                </c:pt>
                <c:pt idx="762">
                  <c:v>9.6199999999999992</c:v>
                </c:pt>
                <c:pt idx="763">
                  <c:v>9.6300000000000008</c:v>
                </c:pt>
                <c:pt idx="764">
                  <c:v>9.64</c:v>
                </c:pt>
                <c:pt idx="765">
                  <c:v>9.65</c:v>
                </c:pt>
                <c:pt idx="766">
                  <c:v>9.66</c:v>
                </c:pt>
                <c:pt idx="767">
                  <c:v>9.67</c:v>
                </c:pt>
                <c:pt idx="768">
                  <c:v>9.68</c:v>
                </c:pt>
                <c:pt idx="769">
                  <c:v>9.69</c:v>
                </c:pt>
                <c:pt idx="770">
                  <c:v>9.6999999999999993</c:v>
                </c:pt>
                <c:pt idx="771">
                  <c:v>9.7100000000000009</c:v>
                </c:pt>
                <c:pt idx="772">
                  <c:v>9.7200000000000006</c:v>
                </c:pt>
                <c:pt idx="773">
                  <c:v>9.73</c:v>
                </c:pt>
                <c:pt idx="774">
                  <c:v>9.74</c:v>
                </c:pt>
                <c:pt idx="775">
                  <c:v>9.75</c:v>
                </c:pt>
                <c:pt idx="776">
                  <c:v>9.76</c:v>
                </c:pt>
                <c:pt idx="777">
                  <c:v>9.77</c:v>
                </c:pt>
                <c:pt idx="778">
                  <c:v>9.7799999999999994</c:v>
                </c:pt>
                <c:pt idx="779">
                  <c:v>9.7899999999999991</c:v>
                </c:pt>
                <c:pt idx="780">
                  <c:v>9.8000000000000007</c:v>
                </c:pt>
                <c:pt idx="781">
                  <c:v>9.81</c:v>
                </c:pt>
                <c:pt idx="782">
                  <c:v>9.82</c:v>
                </c:pt>
                <c:pt idx="783">
                  <c:v>9.83</c:v>
                </c:pt>
                <c:pt idx="784">
                  <c:v>9.84</c:v>
                </c:pt>
                <c:pt idx="785">
                  <c:v>9.85</c:v>
                </c:pt>
                <c:pt idx="786">
                  <c:v>9.86</c:v>
                </c:pt>
                <c:pt idx="787">
                  <c:v>9.8699999999999992</c:v>
                </c:pt>
                <c:pt idx="788">
                  <c:v>9.8800000000000008</c:v>
                </c:pt>
                <c:pt idx="789">
                  <c:v>9.89</c:v>
                </c:pt>
                <c:pt idx="790">
                  <c:v>9.9</c:v>
                </c:pt>
                <c:pt idx="791">
                  <c:v>9.91</c:v>
                </c:pt>
                <c:pt idx="792">
                  <c:v>9.92</c:v>
                </c:pt>
                <c:pt idx="793">
                  <c:v>9.93</c:v>
                </c:pt>
                <c:pt idx="794">
                  <c:v>9.94</c:v>
                </c:pt>
                <c:pt idx="795">
                  <c:v>9.9499999999999993</c:v>
                </c:pt>
                <c:pt idx="796">
                  <c:v>9.9600000000000009</c:v>
                </c:pt>
                <c:pt idx="797">
                  <c:v>9.9700000000000006</c:v>
                </c:pt>
                <c:pt idx="798">
                  <c:v>9.98</c:v>
                </c:pt>
                <c:pt idx="799">
                  <c:v>9.99</c:v>
                </c:pt>
                <c:pt idx="800">
                  <c:v>10</c:v>
                </c:pt>
                <c:pt idx="801">
                  <c:v>10.01</c:v>
                </c:pt>
                <c:pt idx="802">
                  <c:v>10.02</c:v>
                </c:pt>
                <c:pt idx="803">
                  <c:v>10.029999999999999</c:v>
                </c:pt>
                <c:pt idx="804">
                  <c:v>10.039999999999999</c:v>
                </c:pt>
                <c:pt idx="805">
                  <c:v>10.050000000000001</c:v>
                </c:pt>
                <c:pt idx="806">
                  <c:v>10.06</c:v>
                </c:pt>
                <c:pt idx="807">
                  <c:v>10.07</c:v>
                </c:pt>
                <c:pt idx="808">
                  <c:v>10.08</c:v>
                </c:pt>
                <c:pt idx="809">
                  <c:v>10.09</c:v>
                </c:pt>
                <c:pt idx="810">
                  <c:v>10.1</c:v>
                </c:pt>
                <c:pt idx="811">
                  <c:v>10.11</c:v>
                </c:pt>
                <c:pt idx="812">
                  <c:v>10.119999999999999</c:v>
                </c:pt>
                <c:pt idx="813">
                  <c:v>10.130000000000001</c:v>
                </c:pt>
                <c:pt idx="814">
                  <c:v>10.14</c:v>
                </c:pt>
                <c:pt idx="815">
                  <c:v>10.15</c:v>
                </c:pt>
                <c:pt idx="816">
                  <c:v>10.16</c:v>
                </c:pt>
                <c:pt idx="817">
                  <c:v>10.17</c:v>
                </c:pt>
                <c:pt idx="818">
                  <c:v>10.18</c:v>
                </c:pt>
                <c:pt idx="819">
                  <c:v>10.19</c:v>
                </c:pt>
                <c:pt idx="820">
                  <c:v>10.199999999999999</c:v>
                </c:pt>
                <c:pt idx="821">
                  <c:v>10.210000000000001</c:v>
                </c:pt>
                <c:pt idx="822">
                  <c:v>10.220000000000001</c:v>
                </c:pt>
                <c:pt idx="823">
                  <c:v>10.23</c:v>
                </c:pt>
                <c:pt idx="824">
                  <c:v>10.24</c:v>
                </c:pt>
                <c:pt idx="825">
                  <c:v>10.25</c:v>
                </c:pt>
                <c:pt idx="826">
                  <c:v>10.26</c:v>
                </c:pt>
                <c:pt idx="827">
                  <c:v>10.27</c:v>
                </c:pt>
                <c:pt idx="828">
                  <c:v>10.28</c:v>
                </c:pt>
                <c:pt idx="829">
                  <c:v>10.29</c:v>
                </c:pt>
                <c:pt idx="830">
                  <c:v>10.3</c:v>
                </c:pt>
                <c:pt idx="831">
                  <c:v>10.31</c:v>
                </c:pt>
                <c:pt idx="832">
                  <c:v>10.32</c:v>
                </c:pt>
                <c:pt idx="833">
                  <c:v>10.33</c:v>
                </c:pt>
                <c:pt idx="834">
                  <c:v>10.34</c:v>
                </c:pt>
                <c:pt idx="835">
                  <c:v>10.35</c:v>
                </c:pt>
                <c:pt idx="836">
                  <c:v>10.36</c:v>
                </c:pt>
                <c:pt idx="837">
                  <c:v>10.37</c:v>
                </c:pt>
                <c:pt idx="838">
                  <c:v>10.38</c:v>
                </c:pt>
                <c:pt idx="839">
                  <c:v>10.39</c:v>
                </c:pt>
                <c:pt idx="840">
                  <c:v>10.4</c:v>
                </c:pt>
                <c:pt idx="841">
                  <c:v>10.41</c:v>
                </c:pt>
                <c:pt idx="842">
                  <c:v>10.42</c:v>
                </c:pt>
                <c:pt idx="843">
                  <c:v>10.43</c:v>
                </c:pt>
                <c:pt idx="844">
                  <c:v>10.44</c:v>
                </c:pt>
                <c:pt idx="845">
                  <c:v>10.45</c:v>
                </c:pt>
                <c:pt idx="846">
                  <c:v>10.46</c:v>
                </c:pt>
                <c:pt idx="847">
                  <c:v>10.47</c:v>
                </c:pt>
                <c:pt idx="848">
                  <c:v>10.48</c:v>
                </c:pt>
                <c:pt idx="849">
                  <c:v>10.49</c:v>
                </c:pt>
                <c:pt idx="850">
                  <c:v>10.5</c:v>
                </c:pt>
                <c:pt idx="851">
                  <c:v>10.51</c:v>
                </c:pt>
                <c:pt idx="852">
                  <c:v>10.52</c:v>
                </c:pt>
                <c:pt idx="853">
                  <c:v>10.53</c:v>
                </c:pt>
                <c:pt idx="854">
                  <c:v>10.54</c:v>
                </c:pt>
                <c:pt idx="855">
                  <c:v>10.55</c:v>
                </c:pt>
                <c:pt idx="856">
                  <c:v>10.56</c:v>
                </c:pt>
                <c:pt idx="857">
                  <c:v>10.57</c:v>
                </c:pt>
                <c:pt idx="858">
                  <c:v>10.58</c:v>
                </c:pt>
                <c:pt idx="859">
                  <c:v>10.59</c:v>
                </c:pt>
                <c:pt idx="860">
                  <c:v>10.6</c:v>
                </c:pt>
                <c:pt idx="861">
                  <c:v>10.61</c:v>
                </c:pt>
                <c:pt idx="862">
                  <c:v>10.62</c:v>
                </c:pt>
                <c:pt idx="863">
                  <c:v>10.63</c:v>
                </c:pt>
                <c:pt idx="864">
                  <c:v>10.64</c:v>
                </c:pt>
                <c:pt idx="865">
                  <c:v>10.65</c:v>
                </c:pt>
                <c:pt idx="866">
                  <c:v>10.66</c:v>
                </c:pt>
                <c:pt idx="867">
                  <c:v>10.67</c:v>
                </c:pt>
                <c:pt idx="868">
                  <c:v>10.68</c:v>
                </c:pt>
                <c:pt idx="869">
                  <c:v>10.69</c:v>
                </c:pt>
                <c:pt idx="870">
                  <c:v>10.7</c:v>
                </c:pt>
                <c:pt idx="871">
                  <c:v>10.71</c:v>
                </c:pt>
                <c:pt idx="872">
                  <c:v>10.72</c:v>
                </c:pt>
                <c:pt idx="873">
                  <c:v>10.73</c:v>
                </c:pt>
                <c:pt idx="874">
                  <c:v>10.74</c:v>
                </c:pt>
                <c:pt idx="875">
                  <c:v>10.75</c:v>
                </c:pt>
                <c:pt idx="876">
                  <c:v>10.76</c:v>
                </c:pt>
                <c:pt idx="877">
                  <c:v>10.77</c:v>
                </c:pt>
                <c:pt idx="878">
                  <c:v>10.78</c:v>
                </c:pt>
                <c:pt idx="879">
                  <c:v>10.79</c:v>
                </c:pt>
                <c:pt idx="880">
                  <c:v>10.8</c:v>
                </c:pt>
                <c:pt idx="881">
                  <c:v>10.81</c:v>
                </c:pt>
                <c:pt idx="882">
                  <c:v>10.82</c:v>
                </c:pt>
                <c:pt idx="883">
                  <c:v>10.83</c:v>
                </c:pt>
                <c:pt idx="884">
                  <c:v>10.84</c:v>
                </c:pt>
                <c:pt idx="885">
                  <c:v>10.85</c:v>
                </c:pt>
                <c:pt idx="886">
                  <c:v>10.86</c:v>
                </c:pt>
                <c:pt idx="887">
                  <c:v>10.87</c:v>
                </c:pt>
                <c:pt idx="888">
                  <c:v>10.88</c:v>
                </c:pt>
                <c:pt idx="889">
                  <c:v>10.89</c:v>
                </c:pt>
                <c:pt idx="890">
                  <c:v>10.9</c:v>
                </c:pt>
                <c:pt idx="891">
                  <c:v>10.91</c:v>
                </c:pt>
                <c:pt idx="892">
                  <c:v>10.92</c:v>
                </c:pt>
                <c:pt idx="893">
                  <c:v>10.93</c:v>
                </c:pt>
                <c:pt idx="894">
                  <c:v>10.94</c:v>
                </c:pt>
                <c:pt idx="895">
                  <c:v>10.95</c:v>
                </c:pt>
                <c:pt idx="896">
                  <c:v>10.96</c:v>
                </c:pt>
                <c:pt idx="897">
                  <c:v>10.97</c:v>
                </c:pt>
                <c:pt idx="898">
                  <c:v>10.98</c:v>
                </c:pt>
                <c:pt idx="899">
                  <c:v>10.99</c:v>
                </c:pt>
                <c:pt idx="900">
                  <c:v>11</c:v>
                </c:pt>
                <c:pt idx="901">
                  <c:v>11.01</c:v>
                </c:pt>
                <c:pt idx="902">
                  <c:v>11.02</c:v>
                </c:pt>
                <c:pt idx="903">
                  <c:v>11.03</c:v>
                </c:pt>
                <c:pt idx="904">
                  <c:v>11.04</c:v>
                </c:pt>
                <c:pt idx="905">
                  <c:v>11.05</c:v>
                </c:pt>
                <c:pt idx="906">
                  <c:v>11.06</c:v>
                </c:pt>
                <c:pt idx="907">
                  <c:v>11.07</c:v>
                </c:pt>
                <c:pt idx="908">
                  <c:v>11.08</c:v>
                </c:pt>
                <c:pt idx="909">
                  <c:v>11.09</c:v>
                </c:pt>
                <c:pt idx="910">
                  <c:v>11.1</c:v>
                </c:pt>
                <c:pt idx="911">
                  <c:v>11.11</c:v>
                </c:pt>
                <c:pt idx="912">
                  <c:v>11.12</c:v>
                </c:pt>
                <c:pt idx="913">
                  <c:v>11.13</c:v>
                </c:pt>
                <c:pt idx="914">
                  <c:v>11.14</c:v>
                </c:pt>
                <c:pt idx="915">
                  <c:v>11.15</c:v>
                </c:pt>
                <c:pt idx="916">
                  <c:v>11.16</c:v>
                </c:pt>
                <c:pt idx="917">
                  <c:v>11.17</c:v>
                </c:pt>
                <c:pt idx="918">
                  <c:v>11.18</c:v>
                </c:pt>
                <c:pt idx="919">
                  <c:v>11.19</c:v>
                </c:pt>
                <c:pt idx="920">
                  <c:v>11.2</c:v>
                </c:pt>
                <c:pt idx="921">
                  <c:v>11.21</c:v>
                </c:pt>
                <c:pt idx="922">
                  <c:v>11.22</c:v>
                </c:pt>
                <c:pt idx="923">
                  <c:v>11.23</c:v>
                </c:pt>
                <c:pt idx="924">
                  <c:v>11.24</c:v>
                </c:pt>
                <c:pt idx="925">
                  <c:v>11.25</c:v>
                </c:pt>
                <c:pt idx="926">
                  <c:v>11.26</c:v>
                </c:pt>
                <c:pt idx="927">
                  <c:v>11.27</c:v>
                </c:pt>
                <c:pt idx="928">
                  <c:v>11.28</c:v>
                </c:pt>
                <c:pt idx="929">
                  <c:v>11.29</c:v>
                </c:pt>
                <c:pt idx="930">
                  <c:v>11.3</c:v>
                </c:pt>
                <c:pt idx="931">
                  <c:v>11.31</c:v>
                </c:pt>
                <c:pt idx="932">
                  <c:v>11.32</c:v>
                </c:pt>
                <c:pt idx="933">
                  <c:v>11.33</c:v>
                </c:pt>
                <c:pt idx="934">
                  <c:v>11.34</c:v>
                </c:pt>
                <c:pt idx="935">
                  <c:v>11.35</c:v>
                </c:pt>
                <c:pt idx="936">
                  <c:v>11.36</c:v>
                </c:pt>
                <c:pt idx="937">
                  <c:v>11.37</c:v>
                </c:pt>
                <c:pt idx="938">
                  <c:v>11.38</c:v>
                </c:pt>
                <c:pt idx="939">
                  <c:v>11.39</c:v>
                </c:pt>
                <c:pt idx="940">
                  <c:v>11.4</c:v>
                </c:pt>
                <c:pt idx="941">
                  <c:v>11.41</c:v>
                </c:pt>
                <c:pt idx="942">
                  <c:v>11.42</c:v>
                </c:pt>
                <c:pt idx="943">
                  <c:v>11.43</c:v>
                </c:pt>
                <c:pt idx="944">
                  <c:v>11.44</c:v>
                </c:pt>
                <c:pt idx="945">
                  <c:v>11.45</c:v>
                </c:pt>
                <c:pt idx="946">
                  <c:v>11.46</c:v>
                </c:pt>
                <c:pt idx="947">
                  <c:v>11.47</c:v>
                </c:pt>
                <c:pt idx="948">
                  <c:v>11.48</c:v>
                </c:pt>
                <c:pt idx="949">
                  <c:v>11.49</c:v>
                </c:pt>
                <c:pt idx="950">
                  <c:v>11.5</c:v>
                </c:pt>
                <c:pt idx="951">
                  <c:v>11.51</c:v>
                </c:pt>
                <c:pt idx="952">
                  <c:v>11.52</c:v>
                </c:pt>
                <c:pt idx="953">
                  <c:v>11.53</c:v>
                </c:pt>
                <c:pt idx="954">
                  <c:v>11.54</c:v>
                </c:pt>
                <c:pt idx="955">
                  <c:v>11.55</c:v>
                </c:pt>
                <c:pt idx="956">
                  <c:v>11.56</c:v>
                </c:pt>
                <c:pt idx="957">
                  <c:v>11.57</c:v>
                </c:pt>
                <c:pt idx="958">
                  <c:v>11.58</c:v>
                </c:pt>
                <c:pt idx="959">
                  <c:v>11.59</c:v>
                </c:pt>
                <c:pt idx="960">
                  <c:v>11.6</c:v>
                </c:pt>
                <c:pt idx="961">
                  <c:v>11.61</c:v>
                </c:pt>
                <c:pt idx="962">
                  <c:v>11.62</c:v>
                </c:pt>
                <c:pt idx="963">
                  <c:v>11.63</c:v>
                </c:pt>
                <c:pt idx="964">
                  <c:v>11.64</c:v>
                </c:pt>
                <c:pt idx="965">
                  <c:v>11.65</c:v>
                </c:pt>
                <c:pt idx="966">
                  <c:v>11.66</c:v>
                </c:pt>
                <c:pt idx="967">
                  <c:v>11.67</c:v>
                </c:pt>
                <c:pt idx="968">
                  <c:v>11.68</c:v>
                </c:pt>
                <c:pt idx="969">
                  <c:v>11.69</c:v>
                </c:pt>
                <c:pt idx="970">
                  <c:v>11.7</c:v>
                </c:pt>
                <c:pt idx="971">
                  <c:v>11.71</c:v>
                </c:pt>
                <c:pt idx="972">
                  <c:v>11.72</c:v>
                </c:pt>
                <c:pt idx="973">
                  <c:v>11.73</c:v>
                </c:pt>
                <c:pt idx="974">
                  <c:v>11.74</c:v>
                </c:pt>
                <c:pt idx="975">
                  <c:v>11.75</c:v>
                </c:pt>
                <c:pt idx="976">
                  <c:v>11.76</c:v>
                </c:pt>
                <c:pt idx="977">
                  <c:v>11.77</c:v>
                </c:pt>
                <c:pt idx="978">
                  <c:v>11.78</c:v>
                </c:pt>
                <c:pt idx="979">
                  <c:v>11.79</c:v>
                </c:pt>
                <c:pt idx="980">
                  <c:v>11.8</c:v>
                </c:pt>
                <c:pt idx="981">
                  <c:v>11.81</c:v>
                </c:pt>
                <c:pt idx="982">
                  <c:v>11.82</c:v>
                </c:pt>
                <c:pt idx="983">
                  <c:v>11.83</c:v>
                </c:pt>
                <c:pt idx="984">
                  <c:v>11.84</c:v>
                </c:pt>
                <c:pt idx="985">
                  <c:v>11.85</c:v>
                </c:pt>
                <c:pt idx="986">
                  <c:v>11.86</c:v>
                </c:pt>
                <c:pt idx="987">
                  <c:v>11.87</c:v>
                </c:pt>
                <c:pt idx="988">
                  <c:v>11.88</c:v>
                </c:pt>
                <c:pt idx="989">
                  <c:v>11.89</c:v>
                </c:pt>
                <c:pt idx="990">
                  <c:v>11.9</c:v>
                </c:pt>
                <c:pt idx="991">
                  <c:v>11.91</c:v>
                </c:pt>
                <c:pt idx="992">
                  <c:v>11.92</c:v>
                </c:pt>
                <c:pt idx="993">
                  <c:v>11.93</c:v>
                </c:pt>
                <c:pt idx="994">
                  <c:v>11.94</c:v>
                </c:pt>
                <c:pt idx="995">
                  <c:v>11.95</c:v>
                </c:pt>
                <c:pt idx="996">
                  <c:v>11.96</c:v>
                </c:pt>
                <c:pt idx="997">
                  <c:v>11.97</c:v>
                </c:pt>
                <c:pt idx="998">
                  <c:v>11.98</c:v>
                </c:pt>
                <c:pt idx="999">
                  <c:v>11.99</c:v>
                </c:pt>
                <c:pt idx="1000">
                  <c:v>12</c:v>
                </c:pt>
                <c:pt idx="1001">
                  <c:v>12.01</c:v>
                </c:pt>
                <c:pt idx="1002">
                  <c:v>12.02</c:v>
                </c:pt>
                <c:pt idx="1003">
                  <c:v>12.03</c:v>
                </c:pt>
                <c:pt idx="1004">
                  <c:v>12.04</c:v>
                </c:pt>
                <c:pt idx="1005">
                  <c:v>12.05</c:v>
                </c:pt>
                <c:pt idx="1006">
                  <c:v>12.06</c:v>
                </c:pt>
                <c:pt idx="1007">
                  <c:v>12.07</c:v>
                </c:pt>
                <c:pt idx="1008">
                  <c:v>12.08</c:v>
                </c:pt>
                <c:pt idx="1009">
                  <c:v>12.09</c:v>
                </c:pt>
                <c:pt idx="1010">
                  <c:v>12.1</c:v>
                </c:pt>
                <c:pt idx="1011">
                  <c:v>12.11</c:v>
                </c:pt>
                <c:pt idx="1012">
                  <c:v>12.12</c:v>
                </c:pt>
                <c:pt idx="1013">
                  <c:v>12.13</c:v>
                </c:pt>
                <c:pt idx="1014">
                  <c:v>12.14</c:v>
                </c:pt>
                <c:pt idx="1015">
                  <c:v>12.15</c:v>
                </c:pt>
                <c:pt idx="1016">
                  <c:v>12.16</c:v>
                </c:pt>
                <c:pt idx="1017">
                  <c:v>12.17</c:v>
                </c:pt>
                <c:pt idx="1018">
                  <c:v>12.18</c:v>
                </c:pt>
                <c:pt idx="1019">
                  <c:v>12.19</c:v>
                </c:pt>
                <c:pt idx="1020">
                  <c:v>12.2</c:v>
                </c:pt>
                <c:pt idx="1021">
                  <c:v>12.21</c:v>
                </c:pt>
                <c:pt idx="1022">
                  <c:v>12.22</c:v>
                </c:pt>
                <c:pt idx="1023">
                  <c:v>12.23</c:v>
                </c:pt>
                <c:pt idx="1024">
                  <c:v>12.24</c:v>
                </c:pt>
                <c:pt idx="1025">
                  <c:v>12.25</c:v>
                </c:pt>
                <c:pt idx="1026">
                  <c:v>12.26</c:v>
                </c:pt>
                <c:pt idx="1027">
                  <c:v>12.27</c:v>
                </c:pt>
                <c:pt idx="1028">
                  <c:v>12.28</c:v>
                </c:pt>
                <c:pt idx="1029">
                  <c:v>12.29</c:v>
                </c:pt>
                <c:pt idx="1030">
                  <c:v>12.3</c:v>
                </c:pt>
                <c:pt idx="1031">
                  <c:v>12.31</c:v>
                </c:pt>
                <c:pt idx="1032">
                  <c:v>12.32</c:v>
                </c:pt>
                <c:pt idx="1033">
                  <c:v>12.33</c:v>
                </c:pt>
                <c:pt idx="1034">
                  <c:v>12.34</c:v>
                </c:pt>
                <c:pt idx="1035">
                  <c:v>12.35</c:v>
                </c:pt>
                <c:pt idx="1036">
                  <c:v>12.36</c:v>
                </c:pt>
                <c:pt idx="1037">
                  <c:v>12.37</c:v>
                </c:pt>
                <c:pt idx="1038">
                  <c:v>12.38</c:v>
                </c:pt>
                <c:pt idx="1039">
                  <c:v>12.39</c:v>
                </c:pt>
                <c:pt idx="1040">
                  <c:v>12.4</c:v>
                </c:pt>
                <c:pt idx="1041">
                  <c:v>12.41</c:v>
                </c:pt>
                <c:pt idx="1042">
                  <c:v>12.42</c:v>
                </c:pt>
                <c:pt idx="1043">
                  <c:v>12.43</c:v>
                </c:pt>
                <c:pt idx="1044">
                  <c:v>12.44</c:v>
                </c:pt>
                <c:pt idx="1045">
                  <c:v>12.45</c:v>
                </c:pt>
                <c:pt idx="1046">
                  <c:v>12.46</c:v>
                </c:pt>
                <c:pt idx="1047">
                  <c:v>12.47</c:v>
                </c:pt>
                <c:pt idx="1048">
                  <c:v>12.48</c:v>
                </c:pt>
                <c:pt idx="1049">
                  <c:v>12.49</c:v>
                </c:pt>
                <c:pt idx="1050">
                  <c:v>12.5</c:v>
                </c:pt>
                <c:pt idx="1051">
                  <c:v>12.51</c:v>
                </c:pt>
                <c:pt idx="1052">
                  <c:v>12.52</c:v>
                </c:pt>
                <c:pt idx="1053">
                  <c:v>12.53</c:v>
                </c:pt>
                <c:pt idx="1054">
                  <c:v>12.54</c:v>
                </c:pt>
                <c:pt idx="1055">
                  <c:v>12.55</c:v>
                </c:pt>
                <c:pt idx="1056">
                  <c:v>12.56</c:v>
                </c:pt>
                <c:pt idx="1057">
                  <c:v>12.57</c:v>
                </c:pt>
                <c:pt idx="1058">
                  <c:v>12.58</c:v>
                </c:pt>
                <c:pt idx="1059">
                  <c:v>12.59</c:v>
                </c:pt>
                <c:pt idx="1060">
                  <c:v>12.6</c:v>
                </c:pt>
                <c:pt idx="1061">
                  <c:v>12.61</c:v>
                </c:pt>
                <c:pt idx="1062">
                  <c:v>12.62</c:v>
                </c:pt>
                <c:pt idx="1063">
                  <c:v>12.63</c:v>
                </c:pt>
                <c:pt idx="1064">
                  <c:v>12.64</c:v>
                </c:pt>
                <c:pt idx="1065">
                  <c:v>12.65</c:v>
                </c:pt>
                <c:pt idx="1066">
                  <c:v>12.66</c:v>
                </c:pt>
                <c:pt idx="1067">
                  <c:v>12.67</c:v>
                </c:pt>
                <c:pt idx="1068">
                  <c:v>12.68</c:v>
                </c:pt>
                <c:pt idx="1069">
                  <c:v>12.69</c:v>
                </c:pt>
                <c:pt idx="1070">
                  <c:v>12.7</c:v>
                </c:pt>
                <c:pt idx="1071">
                  <c:v>12.71</c:v>
                </c:pt>
                <c:pt idx="1072">
                  <c:v>12.72</c:v>
                </c:pt>
                <c:pt idx="1073">
                  <c:v>12.73</c:v>
                </c:pt>
                <c:pt idx="1074">
                  <c:v>12.74</c:v>
                </c:pt>
                <c:pt idx="1075">
                  <c:v>12.75</c:v>
                </c:pt>
                <c:pt idx="1076">
                  <c:v>12.76</c:v>
                </c:pt>
                <c:pt idx="1077">
                  <c:v>12.77</c:v>
                </c:pt>
                <c:pt idx="1078">
                  <c:v>12.78</c:v>
                </c:pt>
                <c:pt idx="1079">
                  <c:v>12.79</c:v>
                </c:pt>
                <c:pt idx="1080">
                  <c:v>12.8</c:v>
                </c:pt>
                <c:pt idx="1081">
                  <c:v>12.81</c:v>
                </c:pt>
                <c:pt idx="1082">
                  <c:v>12.82</c:v>
                </c:pt>
                <c:pt idx="1083">
                  <c:v>12.83</c:v>
                </c:pt>
                <c:pt idx="1084">
                  <c:v>12.84</c:v>
                </c:pt>
                <c:pt idx="1085">
                  <c:v>12.85</c:v>
                </c:pt>
                <c:pt idx="1086">
                  <c:v>12.86</c:v>
                </c:pt>
                <c:pt idx="1087">
                  <c:v>12.87</c:v>
                </c:pt>
                <c:pt idx="1088">
                  <c:v>12.88</c:v>
                </c:pt>
                <c:pt idx="1089">
                  <c:v>12.89</c:v>
                </c:pt>
                <c:pt idx="1090">
                  <c:v>12.9</c:v>
                </c:pt>
                <c:pt idx="1091">
                  <c:v>12.91</c:v>
                </c:pt>
                <c:pt idx="1092">
                  <c:v>12.92</c:v>
                </c:pt>
                <c:pt idx="1093">
                  <c:v>12.93</c:v>
                </c:pt>
                <c:pt idx="1094">
                  <c:v>12.94</c:v>
                </c:pt>
                <c:pt idx="1095">
                  <c:v>12.95</c:v>
                </c:pt>
                <c:pt idx="1096">
                  <c:v>12.96</c:v>
                </c:pt>
                <c:pt idx="1097">
                  <c:v>12.97</c:v>
                </c:pt>
                <c:pt idx="1098">
                  <c:v>12.98</c:v>
                </c:pt>
                <c:pt idx="1099">
                  <c:v>12.99</c:v>
                </c:pt>
                <c:pt idx="1100">
                  <c:v>13</c:v>
                </c:pt>
                <c:pt idx="1101">
                  <c:v>13.01</c:v>
                </c:pt>
                <c:pt idx="1102">
                  <c:v>13.02</c:v>
                </c:pt>
                <c:pt idx="1103">
                  <c:v>13.03</c:v>
                </c:pt>
                <c:pt idx="1104">
                  <c:v>13.04</c:v>
                </c:pt>
                <c:pt idx="1105">
                  <c:v>13.05</c:v>
                </c:pt>
                <c:pt idx="1106">
                  <c:v>13.06</c:v>
                </c:pt>
                <c:pt idx="1107">
                  <c:v>13.07</c:v>
                </c:pt>
                <c:pt idx="1108">
                  <c:v>13.08</c:v>
                </c:pt>
                <c:pt idx="1109">
                  <c:v>13.09</c:v>
                </c:pt>
                <c:pt idx="1110">
                  <c:v>13.1</c:v>
                </c:pt>
                <c:pt idx="1111">
                  <c:v>13.11</c:v>
                </c:pt>
                <c:pt idx="1112">
                  <c:v>13.12</c:v>
                </c:pt>
                <c:pt idx="1113">
                  <c:v>13.13</c:v>
                </c:pt>
                <c:pt idx="1114">
                  <c:v>13.14</c:v>
                </c:pt>
                <c:pt idx="1115">
                  <c:v>13.15</c:v>
                </c:pt>
                <c:pt idx="1116">
                  <c:v>13.16</c:v>
                </c:pt>
                <c:pt idx="1117">
                  <c:v>13.17</c:v>
                </c:pt>
                <c:pt idx="1118">
                  <c:v>13.18</c:v>
                </c:pt>
                <c:pt idx="1119">
                  <c:v>13.19</c:v>
                </c:pt>
                <c:pt idx="1120">
                  <c:v>13.2</c:v>
                </c:pt>
                <c:pt idx="1121">
                  <c:v>13.21</c:v>
                </c:pt>
                <c:pt idx="1122">
                  <c:v>13.22</c:v>
                </c:pt>
                <c:pt idx="1123">
                  <c:v>13.23</c:v>
                </c:pt>
                <c:pt idx="1124">
                  <c:v>13.24</c:v>
                </c:pt>
                <c:pt idx="1125">
                  <c:v>13.25</c:v>
                </c:pt>
                <c:pt idx="1126">
                  <c:v>13.26</c:v>
                </c:pt>
                <c:pt idx="1127">
                  <c:v>13.27</c:v>
                </c:pt>
                <c:pt idx="1128">
                  <c:v>13.28</c:v>
                </c:pt>
                <c:pt idx="1129">
                  <c:v>13.29</c:v>
                </c:pt>
                <c:pt idx="1130">
                  <c:v>13.3</c:v>
                </c:pt>
                <c:pt idx="1131">
                  <c:v>13.31</c:v>
                </c:pt>
                <c:pt idx="1132">
                  <c:v>13.32</c:v>
                </c:pt>
                <c:pt idx="1133">
                  <c:v>13.33</c:v>
                </c:pt>
                <c:pt idx="1134">
                  <c:v>13.34</c:v>
                </c:pt>
                <c:pt idx="1135">
                  <c:v>13.35</c:v>
                </c:pt>
                <c:pt idx="1136">
                  <c:v>13.36</c:v>
                </c:pt>
                <c:pt idx="1137">
                  <c:v>13.37</c:v>
                </c:pt>
                <c:pt idx="1138">
                  <c:v>13.38</c:v>
                </c:pt>
                <c:pt idx="1139">
                  <c:v>13.39</c:v>
                </c:pt>
                <c:pt idx="1140">
                  <c:v>13.4</c:v>
                </c:pt>
                <c:pt idx="1141">
                  <c:v>13.41</c:v>
                </c:pt>
                <c:pt idx="1142">
                  <c:v>13.42</c:v>
                </c:pt>
                <c:pt idx="1143">
                  <c:v>13.43</c:v>
                </c:pt>
                <c:pt idx="1144">
                  <c:v>13.44</c:v>
                </c:pt>
                <c:pt idx="1145">
                  <c:v>13.45</c:v>
                </c:pt>
                <c:pt idx="1146">
                  <c:v>13.46</c:v>
                </c:pt>
                <c:pt idx="1147">
                  <c:v>13.47</c:v>
                </c:pt>
                <c:pt idx="1148">
                  <c:v>13.48</c:v>
                </c:pt>
                <c:pt idx="1149">
                  <c:v>13.49</c:v>
                </c:pt>
                <c:pt idx="1150">
                  <c:v>13.5</c:v>
                </c:pt>
                <c:pt idx="1151">
                  <c:v>13.51</c:v>
                </c:pt>
                <c:pt idx="1152">
                  <c:v>13.52</c:v>
                </c:pt>
                <c:pt idx="1153">
                  <c:v>13.53</c:v>
                </c:pt>
                <c:pt idx="1154">
                  <c:v>13.54</c:v>
                </c:pt>
                <c:pt idx="1155">
                  <c:v>13.55</c:v>
                </c:pt>
                <c:pt idx="1156">
                  <c:v>13.56</c:v>
                </c:pt>
                <c:pt idx="1157">
                  <c:v>13.57</c:v>
                </c:pt>
                <c:pt idx="1158">
                  <c:v>13.58</c:v>
                </c:pt>
                <c:pt idx="1159">
                  <c:v>13.59</c:v>
                </c:pt>
                <c:pt idx="1160">
                  <c:v>13.6</c:v>
                </c:pt>
                <c:pt idx="1161">
                  <c:v>13.61</c:v>
                </c:pt>
                <c:pt idx="1162">
                  <c:v>13.62</c:v>
                </c:pt>
                <c:pt idx="1163">
                  <c:v>13.63</c:v>
                </c:pt>
                <c:pt idx="1164">
                  <c:v>13.64</c:v>
                </c:pt>
                <c:pt idx="1165">
                  <c:v>13.65</c:v>
                </c:pt>
                <c:pt idx="1166">
                  <c:v>13.66</c:v>
                </c:pt>
                <c:pt idx="1167">
                  <c:v>13.67</c:v>
                </c:pt>
                <c:pt idx="1168">
                  <c:v>13.68</c:v>
                </c:pt>
                <c:pt idx="1169">
                  <c:v>13.69</c:v>
                </c:pt>
                <c:pt idx="1170">
                  <c:v>13.7</c:v>
                </c:pt>
                <c:pt idx="1171">
                  <c:v>13.71</c:v>
                </c:pt>
                <c:pt idx="1172">
                  <c:v>13.72</c:v>
                </c:pt>
                <c:pt idx="1173">
                  <c:v>13.73</c:v>
                </c:pt>
                <c:pt idx="1174">
                  <c:v>13.74</c:v>
                </c:pt>
                <c:pt idx="1175">
                  <c:v>13.75</c:v>
                </c:pt>
                <c:pt idx="1176">
                  <c:v>13.76</c:v>
                </c:pt>
                <c:pt idx="1177">
                  <c:v>13.77</c:v>
                </c:pt>
                <c:pt idx="1178">
                  <c:v>13.78</c:v>
                </c:pt>
                <c:pt idx="1179">
                  <c:v>13.79</c:v>
                </c:pt>
                <c:pt idx="1180">
                  <c:v>13.8</c:v>
                </c:pt>
                <c:pt idx="1181">
                  <c:v>13.81</c:v>
                </c:pt>
                <c:pt idx="1182">
                  <c:v>13.82</c:v>
                </c:pt>
                <c:pt idx="1183">
                  <c:v>13.83</c:v>
                </c:pt>
                <c:pt idx="1184">
                  <c:v>13.84</c:v>
                </c:pt>
                <c:pt idx="1185">
                  <c:v>13.85</c:v>
                </c:pt>
                <c:pt idx="1186">
                  <c:v>13.86</c:v>
                </c:pt>
                <c:pt idx="1187">
                  <c:v>13.87</c:v>
                </c:pt>
                <c:pt idx="1188">
                  <c:v>13.88</c:v>
                </c:pt>
                <c:pt idx="1189">
                  <c:v>13.89</c:v>
                </c:pt>
                <c:pt idx="1190">
                  <c:v>13.9</c:v>
                </c:pt>
                <c:pt idx="1191">
                  <c:v>13.91</c:v>
                </c:pt>
                <c:pt idx="1192">
                  <c:v>13.92</c:v>
                </c:pt>
                <c:pt idx="1193">
                  <c:v>13.93</c:v>
                </c:pt>
                <c:pt idx="1194">
                  <c:v>13.94</c:v>
                </c:pt>
                <c:pt idx="1195">
                  <c:v>13.95</c:v>
                </c:pt>
                <c:pt idx="1196">
                  <c:v>13.96</c:v>
                </c:pt>
                <c:pt idx="1197">
                  <c:v>13.97</c:v>
                </c:pt>
                <c:pt idx="1198">
                  <c:v>13.98</c:v>
                </c:pt>
                <c:pt idx="1199">
                  <c:v>13.99</c:v>
                </c:pt>
                <c:pt idx="1200">
                  <c:v>14</c:v>
                </c:pt>
                <c:pt idx="1201">
                  <c:v>14.01</c:v>
                </c:pt>
                <c:pt idx="1202">
                  <c:v>14.02</c:v>
                </c:pt>
                <c:pt idx="1203">
                  <c:v>14.03</c:v>
                </c:pt>
                <c:pt idx="1204">
                  <c:v>14.04</c:v>
                </c:pt>
                <c:pt idx="1205">
                  <c:v>14.05</c:v>
                </c:pt>
                <c:pt idx="1206">
                  <c:v>14.06</c:v>
                </c:pt>
                <c:pt idx="1207">
                  <c:v>14.07</c:v>
                </c:pt>
                <c:pt idx="1208">
                  <c:v>14.08</c:v>
                </c:pt>
                <c:pt idx="1209">
                  <c:v>14.09</c:v>
                </c:pt>
                <c:pt idx="1210">
                  <c:v>14.1</c:v>
                </c:pt>
                <c:pt idx="1211">
                  <c:v>14.11</c:v>
                </c:pt>
                <c:pt idx="1212">
                  <c:v>14.12</c:v>
                </c:pt>
                <c:pt idx="1213">
                  <c:v>14.13</c:v>
                </c:pt>
                <c:pt idx="1214">
                  <c:v>14.14</c:v>
                </c:pt>
                <c:pt idx="1215">
                  <c:v>14.15</c:v>
                </c:pt>
                <c:pt idx="1216">
                  <c:v>14.16</c:v>
                </c:pt>
                <c:pt idx="1217">
                  <c:v>14.17</c:v>
                </c:pt>
                <c:pt idx="1218">
                  <c:v>14.18</c:v>
                </c:pt>
                <c:pt idx="1219">
                  <c:v>14.19</c:v>
                </c:pt>
                <c:pt idx="1220">
                  <c:v>14.2</c:v>
                </c:pt>
                <c:pt idx="1221">
                  <c:v>14.21</c:v>
                </c:pt>
                <c:pt idx="1222">
                  <c:v>14.22</c:v>
                </c:pt>
                <c:pt idx="1223">
                  <c:v>14.23</c:v>
                </c:pt>
                <c:pt idx="1224">
                  <c:v>14.24</c:v>
                </c:pt>
                <c:pt idx="1225">
                  <c:v>14.25</c:v>
                </c:pt>
                <c:pt idx="1226">
                  <c:v>14.26</c:v>
                </c:pt>
                <c:pt idx="1227">
                  <c:v>14.27</c:v>
                </c:pt>
                <c:pt idx="1228">
                  <c:v>14.28</c:v>
                </c:pt>
                <c:pt idx="1229">
                  <c:v>14.29</c:v>
                </c:pt>
                <c:pt idx="1230">
                  <c:v>14.3</c:v>
                </c:pt>
                <c:pt idx="1231">
                  <c:v>14.31</c:v>
                </c:pt>
                <c:pt idx="1232">
                  <c:v>14.32</c:v>
                </c:pt>
                <c:pt idx="1233">
                  <c:v>14.33</c:v>
                </c:pt>
                <c:pt idx="1234">
                  <c:v>14.34</c:v>
                </c:pt>
                <c:pt idx="1235">
                  <c:v>14.35</c:v>
                </c:pt>
                <c:pt idx="1236">
                  <c:v>14.36</c:v>
                </c:pt>
                <c:pt idx="1237">
                  <c:v>14.37</c:v>
                </c:pt>
                <c:pt idx="1238">
                  <c:v>14.38</c:v>
                </c:pt>
                <c:pt idx="1239">
                  <c:v>14.39</c:v>
                </c:pt>
                <c:pt idx="1240">
                  <c:v>14.4</c:v>
                </c:pt>
                <c:pt idx="1241">
                  <c:v>14.41</c:v>
                </c:pt>
                <c:pt idx="1242">
                  <c:v>14.42</c:v>
                </c:pt>
                <c:pt idx="1243">
                  <c:v>14.43</c:v>
                </c:pt>
                <c:pt idx="1244">
                  <c:v>14.44</c:v>
                </c:pt>
                <c:pt idx="1245">
                  <c:v>14.45</c:v>
                </c:pt>
                <c:pt idx="1246">
                  <c:v>14.46</c:v>
                </c:pt>
                <c:pt idx="1247">
                  <c:v>14.47</c:v>
                </c:pt>
                <c:pt idx="1248">
                  <c:v>14.48</c:v>
                </c:pt>
                <c:pt idx="1249">
                  <c:v>14.49</c:v>
                </c:pt>
                <c:pt idx="1250">
                  <c:v>14.5</c:v>
                </c:pt>
                <c:pt idx="1251">
                  <c:v>14.51</c:v>
                </c:pt>
                <c:pt idx="1252">
                  <c:v>14.52</c:v>
                </c:pt>
                <c:pt idx="1253">
                  <c:v>14.53</c:v>
                </c:pt>
                <c:pt idx="1254">
                  <c:v>14.54</c:v>
                </c:pt>
                <c:pt idx="1255">
                  <c:v>14.55</c:v>
                </c:pt>
                <c:pt idx="1256">
                  <c:v>14.56</c:v>
                </c:pt>
                <c:pt idx="1257">
                  <c:v>14.57</c:v>
                </c:pt>
                <c:pt idx="1258">
                  <c:v>14.58</c:v>
                </c:pt>
                <c:pt idx="1259">
                  <c:v>14.59</c:v>
                </c:pt>
                <c:pt idx="1260">
                  <c:v>14.6</c:v>
                </c:pt>
                <c:pt idx="1261">
                  <c:v>14.61</c:v>
                </c:pt>
                <c:pt idx="1262">
                  <c:v>14.62</c:v>
                </c:pt>
                <c:pt idx="1263">
                  <c:v>14.63</c:v>
                </c:pt>
                <c:pt idx="1264">
                  <c:v>14.64</c:v>
                </c:pt>
                <c:pt idx="1265">
                  <c:v>14.65</c:v>
                </c:pt>
                <c:pt idx="1266">
                  <c:v>14.66</c:v>
                </c:pt>
                <c:pt idx="1267">
                  <c:v>14.67</c:v>
                </c:pt>
                <c:pt idx="1268">
                  <c:v>14.68</c:v>
                </c:pt>
                <c:pt idx="1269">
                  <c:v>14.69</c:v>
                </c:pt>
                <c:pt idx="1270">
                  <c:v>14.7</c:v>
                </c:pt>
                <c:pt idx="1271">
                  <c:v>14.71</c:v>
                </c:pt>
                <c:pt idx="1272">
                  <c:v>14.72</c:v>
                </c:pt>
                <c:pt idx="1273">
                  <c:v>14.73</c:v>
                </c:pt>
                <c:pt idx="1274">
                  <c:v>14.74</c:v>
                </c:pt>
                <c:pt idx="1275">
                  <c:v>14.75</c:v>
                </c:pt>
                <c:pt idx="1276">
                  <c:v>14.76</c:v>
                </c:pt>
                <c:pt idx="1277">
                  <c:v>14.77</c:v>
                </c:pt>
                <c:pt idx="1278">
                  <c:v>14.78</c:v>
                </c:pt>
                <c:pt idx="1279">
                  <c:v>14.79</c:v>
                </c:pt>
                <c:pt idx="1280">
                  <c:v>14.8</c:v>
                </c:pt>
                <c:pt idx="1281">
                  <c:v>14.81</c:v>
                </c:pt>
                <c:pt idx="1282">
                  <c:v>14.82</c:v>
                </c:pt>
                <c:pt idx="1283">
                  <c:v>14.83</c:v>
                </c:pt>
                <c:pt idx="1284">
                  <c:v>14.84</c:v>
                </c:pt>
                <c:pt idx="1285">
                  <c:v>14.85</c:v>
                </c:pt>
                <c:pt idx="1286">
                  <c:v>14.86</c:v>
                </c:pt>
                <c:pt idx="1287">
                  <c:v>14.87</c:v>
                </c:pt>
                <c:pt idx="1288">
                  <c:v>14.88</c:v>
                </c:pt>
                <c:pt idx="1289">
                  <c:v>14.89</c:v>
                </c:pt>
                <c:pt idx="1290">
                  <c:v>14.9</c:v>
                </c:pt>
                <c:pt idx="1291">
                  <c:v>14.91</c:v>
                </c:pt>
                <c:pt idx="1292">
                  <c:v>14.92</c:v>
                </c:pt>
                <c:pt idx="1293">
                  <c:v>14.93</c:v>
                </c:pt>
                <c:pt idx="1294">
                  <c:v>14.94</c:v>
                </c:pt>
                <c:pt idx="1295">
                  <c:v>14.95</c:v>
                </c:pt>
                <c:pt idx="1296">
                  <c:v>14.96</c:v>
                </c:pt>
                <c:pt idx="1297">
                  <c:v>14.97</c:v>
                </c:pt>
                <c:pt idx="1298">
                  <c:v>14.98</c:v>
                </c:pt>
                <c:pt idx="1299">
                  <c:v>14.99</c:v>
                </c:pt>
                <c:pt idx="1300">
                  <c:v>15</c:v>
                </c:pt>
                <c:pt idx="1301">
                  <c:v>15.01</c:v>
                </c:pt>
                <c:pt idx="1302">
                  <c:v>15.02</c:v>
                </c:pt>
                <c:pt idx="1303">
                  <c:v>15.03</c:v>
                </c:pt>
                <c:pt idx="1304">
                  <c:v>15.04</c:v>
                </c:pt>
                <c:pt idx="1305">
                  <c:v>15.05</c:v>
                </c:pt>
                <c:pt idx="1306">
                  <c:v>15.06</c:v>
                </c:pt>
                <c:pt idx="1307">
                  <c:v>15.07</c:v>
                </c:pt>
                <c:pt idx="1308">
                  <c:v>15.08</c:v>
                </c:pt>
                <c:pt idx="1309">
                  <c:v>15.09</c:v>
                </c:pt>
                <c:pt idx="1310">
                  <c:v>15.1</c:v>
                </c:pt>
                <c:pt idx="1311">
                  <c:v>15.11</c:v>
                </c:pt>
                <c:pt idx="1312">
                  <c:v>15.12</c:v>
                </c:pt>
                <c:pt idx="1313">
                  <c:v>15.13</c:v>
                </c:pt>
                <c:pt idx="1314">
                  <c:v>15.14</c:v>
                </c:pt>
                <c:pt idx="1315">
                  <c:v>15.15</c:v>
                </c:pt>
                <c:pt idx="1316">
                  <c:v>15.16</c:v>
                </c:pt>
                <c:pt idx="1317">
                  <c:v>15.17</c:v>
                </c:pt>
                <c:pt idx="1318">
                  <c:v>15.18</c:v>
                </c:pt>
                <c:pt idx="1319">
                  <c:v>15.19</c:v>
                </c:pt>
                <c:pt idx="1320">
                  <c:v>15.2</c:v>
                </c:pt>
                <c:pt idx="1321">
                  <c:v>15.21</c:v>
                </c:pt>
                <c:pt idx="1322">
                  <c:v>15.22</c:v>
                </c:pt>
                <c:pt idx="1323">
                  <c:v>15.23</c:v>
                </c:pt>
                <c:pt idx="1324">
                  <c:v>15.24</c:v>
                </c:pt>
                <c:pt idx="1325">
                  <c:v>15.25</c:v>
                </c:pt>
                <c:pt idx="1326">
                  <c:v>15.26</c:v>
                </c:pt>
                <c:pt idx="1327">
                  <c:v>15.27</c:v>
                </c:pt>
                <c:pt idx="1328">
                  <c:v>15.28</c:v>
                </c:pt>
                <c:pt idx="1329">
                  <c:v>15.29</c:v>
                </c:pt>
                <c:pt idx="1330">
                  <c:v>15.3</c:v>
                </c:pt>
                <c:pt idx="1331">
                  <c:v>15.31</c:v>
                </c:pt>
                <c:pt idx="1332">
                  <c:v>15.32</c:v>
                </c:pt>
                <c:pt idx="1333">
                  <c:v>15.33</c:v>
                </c:pt>
                <c:pt idx="1334">
                  <c:v>15.34</c:v>
                </c:pt>
                <c:pt idx="1335">
                  <c:v>15.35</c:v>
                </c:pt>
                <c:pt idx="1336">
                  <c:v>15.36</c:v>
                </c:pt>
                <c:pt idx="1337">
                  <c:v>15.37</c:v>
                </c:pt>
                <c:pt idx="1338">
                  <c:v>15.38</c:v>
                </c:pt>
                <c:pt idx="1339">
                  <c:v>15.39</c:v>
                </c:pt>
                <c:pt idx="1340">
                  <c:v>15.4</c:v>
                </c:pt>
                <c:pt idx="1341">
                  <c:v>15.41</c:v>
                </c:pt>
                <c:pt idx="1342">
                  <c:v>15.42</c:v>
                </c:pt>
                <c:pt idx="1343">
                  <c:v>15.43</c:v>
                </c:pt>
                <c:pt idx="1344">
                  <c:v>15.44</c:v>
                </c:pt>
                <c:pt idx="1345">
                  <c:v>15.45</c:v>
                </c:pt>
                <c:pt idx="1346">
                  <c:v>15.46</c:v>
                </c:pt>
                <c:pt idx="1347">
                  <c:v>15.47</c:v>
                </c:pt>
                <c:pt idx="1348">
                  <c:v>15.48</c:v>
                </c:pt>
                <c:pt idx="1349">
                  <c:v>15.49</c:v>
                </c:pt>
                <c:pt idx="1350">
                  <c:v>15.5</c:v>
                </c:pt>
                <c:pt idx="1351">
                  <c:v>15.51</c:v>
                </c:pt>
                <c:pt idx="1352">
                  <c:v>15.52</c:v>
                </c:pt>
                <c:pt idx="1353">
                  <c:v>15.53</c:v>
                </c:pt>
                <c:pt idx="1354">
                  <c:v>15.54</c:v>
                </c:pt>
                <c:pt idx="1355">
                  <c:v>15.55</c:v>
                </c:pt>
                <c:pt idx="1356">
                  <c:v>15.56</c:v>
                </c:pt>
                <c:pt idx="1357">
                  <c:v>15.57</c:v>
                </c:pt>
                <c:pt idx="1358">
                  <c:v>15.58</c:v>
                </c:pt>
                <c:pt idx="1359">
                  <c:v>15.59</c:v>
                </c:pt>
                <c:pt idx="1360">
                  <c:v>15.6</c:v>
                </c:pt>
                <c:pt idx="1361">
                  <c:v>15.61</c:v>
                </c:pt>
                <c:pt idx="1362">
                  <c:v>15.62</c:v>
                </c:pt>
                <c:pt idx="1363">
                  <c:v>15.63</c:v>
                </c:pt>
                <c:pt idx="1364">
                  <c:v>15.64</c:v>
                </c:pt>
                <c:pt idx="1365">
                  <c:v>15.65</c:v>
                </c:pt>
                <c:pt idx="1366">
                  <c:v>15.66</c:v>
                </c:pt>
                <c:pt idx="1367">
                  <c:v>15.67</c:v>
                </c:pt>
                <c:pt idx="1368">
                  <c:v>15.68</c:v>
                </c:pt>
                <c:pt idx="1369">
                  <c:v>15.69</c:v>
                </c:pt>
                <c:pt idx="1370">
                  <c:v>15.7</c:v>
                </c:pt>
                <c:pt idx="1371">
                  <c:v>15.71</c:v>
                </c:pt>
                <c:pt idx="1372">
                  <c:v>15.72</c:v>
                </c:pt>
                <c:pt idx="1373">
                  <c:v>15.73</c:v>
                </c:pt>
                <c:pt idx="1374">
                  <c:v>15.74</c:v>
                </c:pt>
                <c:pt idx="1375">
                  <c:v>15.75</c:v>
                </c:pt>
                <c:pt idx="1376">
                  <c:v>15.76</c:v>
                </c:pt>
                <c:pt idx="1377">
                  <c:v>15.77</c:v>
                </c:pt>
                <c:pt idx="1378">
                  <c:v>15.78</c:v>
                </c:pt>
                <c:pt idx="1379">
                  <c:v>15.79</c:v>
                </c:pt>
                <c:pt idx="1380">
                  <c:v>15.8</c:v>
                </c:pt>
                <c:pt idx="1381">
                  <c:v>15.81</c:v>
                </c:pt>
                <c:pt idx="1382">
                  <c:v>15.82</c:v>
                </c:pt>
                <c:pt idx="1383">
                  <c:v>15.83</c:v>
                </c:pt>
                <c:pt idx="1384">
                  <c:v>15.84</c:v>
                </c:pt>
                <c:pt idx="1385">
                  <c:v>15.85</c:v>
                </c:pt>
                <c:pt idx="1386">
                  <c:v>15.86</c:v>
                </c:pt>
                <c:pt idx="1387">
                  <c:v>15.87</c:v>
                </c:pt>
                <c:pt idx="1388">
                  <c:v>15.88</c:v>
                </c:pt>
                <c:pt idx="1389">
                  <c:v>15.89</c:v>
                </c:pt>
                <c:pt idx="1390">
                  <c:v>15.9</c:v>
                </c:pt>
                <c:pt idx="1391">
                  <c:v>15.91</c:v>
                </c:pt>
                <c:pt idx="1392">
                  <c:v>15.92</c:v>
                </c:pt>
                <c:pt idx="1393">
                  <c:v>15.93</c:v>
                </c:pt>
                <c:pt idx="1394">
                  <c:v>15.94</c:v>
                </c:pt>
                <c:pt idx="1395">
                  <c:v>15.95</c:v>
                </c:pt>
                <c:pt idx="1396">
                  <c:v>15.96</c:v>
                </c:pt>
                <c:pt idx="1397">
                  <c:v>15.97</c:v>
                </c:pt>
                <c:pt idx="1398">
                  <c:v>15.98</c:v>
                </c:pt>
                <c:pt idx="1399">
                  <c:v>15.99</c:v>
                </c:pt>
                <c:pt idx="1400">
                  <c:v>16</c:v>
                </c:pt>
                <c:pt idx="1401">
                  <c:v>16.010000000000002</c:v>
                </c:pt>
                <c:pt idx="1402">
                  <c:v>16.02</c:v>
                </c:pt>
                <c:pt idx="1403">
                  <c:v>16.03</c:v>
                </c:pt>
                <c:pt idx="1404">
                  <c:v>16.04</c:v>
                </c:pt>
                <c:pt idx="1405">
                  <c:v>16.05</c:v>
                </c:pt>
                <c:pt idx="1406">
                  <c:v>16.059999999999999</c:v>
                </c:pt>
                <c:pt idx="1407">
                  <c:v>16.07</c:v>
                </c:pt>
                <c:pt idx="1408">
                  <c:v>16.079999999999998</c:v>
                </c:pt>
                <c:pt idx="1409">
                  <c:v>16.09</c:v>
                </c:pt>
                <c:pt idx="1410">
                  <c:v>16.100000000000001</c:v>
                </c:pt>
                <c:pt idx="1411">
                  <c:v>16.11</c:v>
                </c:pt>
                <c:pt idx="1412">
                  <c:v>16.12</c:v>
                </c:pt>
                <c:pt idx="1413">
                  <c:v>16.13</c:v>
                </c:pt>
                <c:pt idx="1414">
                  <c:v>16.14</c:v>
                </c:pt>
                <c:pt idx="1415">
                  <c:v>16.149999999999999</c:v>
                </c:pt>
                <c:pt idx="1416">
                  <c:v>16.16</c:v>
                </c:pt>
                <c:pt idx="1417">
                  <c:v>16.170000000000002</c:v>
                </c:pt>
                <c:pt idx="1418">
                  <c:v>16.18</c:v>
                </c:pt>
                <c:pt idx="1419">
                  <c:v>16.190000000000001</c:v>
                </c:pt>
                <c:pt idx="1420">
                  <c:v>16.2</c:v>
                </c:pt>
                <c:pt idx="1421">
                  <c:v>16.21</c:v>
                </c:pt>
                <c:pt idx="1422">
                  <c:v>16.22</c:v>
                </c:pt>
                <c:pt idx="1423">
                  <c:v>16.23</c:v>
                </c:pt>
                <c:pt idx="1424">
                  <c:v>16.239999999999998</c:v>
                </c:pt>
                <c:pt idx="1425">
                  <c:v>16.25</c:v>
                </c:pt>
                <c:pt idx="1426">
                  <c:v>16.260000000000002</c:v>
                </c:pt>
                <c:pt idx="1427">
                  <c:v>16.27</c:v>
                </c:pt>
                <c:pt idx="1428">
                  <c:v>16.28</c:v>
                </c:pt>
                <c:pt idx="1429">
                  <c:v>16.29</c:v>
                </c:pt>
                <c:pt idx="1430">
                  <c:v>16.3</c:v>
                </c:pt>
                <c:pt idx="1431">
                  <c:v>16.309999999999999</c:v>
                </c:pt>
                <c:pt idx="1432">
                  <c:v>16.32</c:v>
                </c:pt>
                <c:pt idx="1433">
                  <c:v>16.329999999999998</c:v>
                </c:pt>
                <c:pt idx="1434">
                  <c:v>16.34</c:v>
                </c:pt>
                <c:pt idx="1435">
                  <c:v>16.350000000000001</c:v>
                </c:pt>
                <c:pt idx="1436">
                  <c:v>16.36</c:v>
                </c:pt>
                <c:pt idx="1437">
                  <c:v>16.37</c:v>
                </c:pt>
                <c:pt idx="1438">
                  <c:v>16.38</c:v>
                </c:pt>
                <c:pt idx="1439">
                  <c:v>16.39</c:v>
                </c:pt>
                <c:pt idx="1440">
                  <c:v>16.399999999999999</c:v>
                </c:pt>
                <c:pt idx="1441">
                  <c:v>16.41</c:v>
                </c:pt>
                <c:pt idx="1442">
                  <c:v>16.420000000000002</c:v>
                </c:pt>
                <c:pt idx="1443">
                  <c:v>16.43</c:v>
                </c:pt>
                <c:pt idx="1444">
                  <c:v>16.440000000000001</c:v>
                </c:pt>
                <c:pt idx="1445">
                  <c:v>16.45</c:v>
                </c:pt>
                <c:pt idx="1446">
                  <c:v>16.46</c:v>
                </c:pt>
                <c:pt idx="1447">
                  <c:v>16.47</c:v>
                </c:pt>
                <c:pt idx="1448">
                  <c:v>16.48</c:v>
                </c:pt>
                <c:pt idx="1449">
                  <c:v>16.489999999999998</c:v>
                </c:pt>
                <c:pt idx="1450">
                  <c:v>16.5</c:v>
                </c:pt>
                <c:pt idx="1451">
                  <c:v>16.510000000000002</c:v>
                </c:pt>
                <c:pt idx="1452">
                  <c:v>16.52</c:v>
                </c:pt>
                <c:pt idx="1453">
                  <c:v>16.53</c:v>
                </c:pt>
                <c:pt idx="1454">
                  <c:v>16.54</c:v>
                </c:pt>
                <c:pt idx="1455">
                  <c:v>16.55</c:v>
                </c:pt>
                <c:pt idx="1456">
                  <c:v>16.559999999999999</c:v>
                </c:pt>
                <c:pt idx="1457">
                  <c:v>16.57</c:v>
                </c:pt>
                <c:pt idx="1458">
                  <c:v>16.579999999999998</c:v>
                </c:pt>
                <c:pt idx="1459">
                  <c:v>16.59</c:v>
                </c:pt>
                <c:pt idx="1460">
                  <c:v>16.600000000000001</c:v>
                </c:pt>
                <c:pt idx="1461">
                  <c:v>16.61</c:v>
                </c:pt>
                <c:pt idx="1462">
                  <c:v>16.62</c:v>
                </c:pt>
                <c:pt idx="1463">
                  <c:v>16.63</c:v>
                </c:pt>
                <c:pt idx="1464">
                  <c:v>16.64</c:v>
                </c:pt>
                <c:pt idx="1465">
                  <c:v>16.649999999999999</c:v>
                </c:pt>
                <c:pt idx="1466">
                  <c:v>16.66</c:v>
                </c:pt>
                <c:pt idx="1467">
                  <c:v>16.670000000000002</c:v>
                </c:pt>
                <c:pt idx="1468">
                  <c:v>16.68</c:v>
                </c:pt>
                <c:pt idx="1469">
                  <c:v>16.690000000000001</c:v>
                </c:pt>
                <c:pt idx="1470">
                  <c:v>16.7</c:v>
                </c:pt>
                <c:pt idx="1471">
                  <c:v>16.71</c:v>
                </c:pt>
                <c:pt idx="1472">
                  <c:v>16.72</c:v>
                </c:pt>
                <c:pt idx="1473">
                  <c:v>16.73</c:v>
                </c:pt>
                <c:pt idx="1474">
                  <c:v>16.739999999999998</c:v>
                </c:pt>
                <c:pt idx="1475">
                  <c:v>16.75</c:v>
                </c:pt>
                <c:pt idx="1476">
                  <c:v>16.760000000000002</c:v>
                </c:pt>
                <c:pt idx="1477">
                  <c:v>16.77</c:v>
                </c:pt>
                <c:pt idx="1478">
                  <c:v>16.78</c:v>
                </c:pt>
                <c:pt idx="1479">
                  <c:v>16.79</c:v>
                </c:pt>
                <c:pt idx="1480">
                  <c:v>16.8</c:v>
                </c:pt>
                <c:pt idx="1481">
                  <c:v>16.809999999999999</c:v>
                </c:pt>
                <c:pt idx="1482">
                  <c:v>16.82</c:v>
                </c:pt>
                <c:pt idx="1483">
                  <c:v>16.829999999999998</c:v>
                </c:pt>
                <c:pt idx="1484">
                  <c:v>16.84</c:v>
                </c:pt>
                <c:pt idx="1485">
                  <c:v>16.850000000000001</c:v>
                </c:pt>
                <c:pt idx="1486">
                  <c:v>16.86</c:v>
                </c:pt>
                <c:pt idx="1487">
                  <c:v>16.87</c:v>
                </c:pt>
                <c:pt idx="1488">
                  <c:v>16.88</c:v>
                </c:pt>
                <c:pt idx="1489">
                  <c:v>16.89</c:v>
                </c:pt>
                <c:pt idx="1490">
                  <c:v>16.899999999999999</c:v>
                </c:pt>
                <c:pt idx="1491">
                  <c:v>16.91</c:v>
                </c:pt>
                <c:pt idx="1492">
                  <c:v>16.920000000000002</c:v>
                </c:pt>
                <c:pt idx="1493">
                  <c:v>16.93</c:v>
                </c:pt>
                <c:pt idx="1494">
                  <c:v>16.940000000000001</c:v>
                </c:pt>
                <c:pt idx="1495">
                  <c:v>16.95</c:v>
                </c:pt>
                <c:pt idx="1496">
                  <c:v>16.96</c:v>
                </c:pt>
                <c:pt idx="1497">
                  <c:v>16.97</c:v>
                </c:pt>
                <c:pt idx="1498">
                  <c:v>16.98</c:v>
                </c:pt>
                <c:pt idx="1499">
                  <c:v>16.989999999999998</c:v>
                </c:pt>
                <c:pt idx="1500">
                  <c:v>17</c:v>
                </c:pt>
                <c:pt idx="1501">
                  <c:v>17.010000000000002</c:v>
                </c:pt>
                <c:pt idx="1502">
                  <c:v>17.02</c:v>
                </c:pt>
                <c:pt idx="1503">
                  <c:v>17.03</c:v>
                </c:pt>
                <c:pt idx="1504">
                  <c:v>17.04</c:v>
                </c:pt>
                <c:pt idx="1505">
                  <c:v>17.05</c:v>
                </c:pt>
                <c:pt idx="1506">
                  <c:v>17.059999999999999</c:v>
                </c:pt>
                <c:pt idx="1507">
                  <c:v>17.07</c:v>
                </c:pt>
                <c:pt idx="1508">
                  <c:v>17.079999999999998</c:v>
                </c:pt>
                <c:pt idx="1509">
                  <c:v>17.09</c:v>
                </c:pt>
                <c:pt idx="1510">
                  <c:v>17.100000000000001</c:v>
                </c:pt>
                <c:pt idx="1511">
                  <c:v>17.11</c:v>
                </c:pt>
                <c:pt idx="1512">
                  <c:v>17.12</c:v>
                </c:pt>
                <c:pt idx="1513">
                  <c:v>17.13</c:v>
                </c:pt>
                <c:pt idx="1514">
                  <c:v>17.14</c:v>
                </c:pt>
                <c:pt idx="1515">
                  <c:v>17.149999999999999</c:v>
                </c:pt>
                <c:pt idx="1516">
                  <c:v>17.16</c:v>
                </c:pt>
                <c:pt idx="1517">
                  <c:v>17.170000000000002</c:v>
                </c:pt>
                <c:pt idx="1518">
                  <c:v>17.18</c:v>
                </c:pt>
                <c:pt idx="1519">
                  <c:v>17.190000000000001</c:v>
                </c:pt>
                <c:pt idx="1520">
                  <c:v>17.2</c:v>
                </c:pt>
                <c:pt idx="1521">
                  <c:v>17.21</c:v>
                </c:pt>
                <c:pt idx="1522">
                  <c:v>17.22</c:v>
                </c:pt>
                <c:pt idx="1523">
                  <c:v>17.23</c:v>
                </c:pt>
                <c:pt idx="1524">
                  <c:v>17.239999999999998</c:v>
                </c:pt>
                <c:pt idx="1525">
                  <c:v>17.25</c:v>
                </c:pt>
                <c:pt idx="1526">
                  <c:v>17.260000000000002</c:v>
                </c:pt>
                <c:pt idx="1527">
                  <c:v>17.27</c:v>
                </c:pt>
                <c:pt idx="1528">
                  <c:v>17.28</c:v>
                </c:pt>
                <c:pt idx="1529">
                  <c:v>17.29</c:v>
                </c:pt>
                <c:pt idx="1530">
                  <c:v>17.3</c:v>
                </c:pt>
                <c:pt idx="1531">
                  <c:v>17.309999999999999</c:v>
                </c:pt>
                <c:pt idx="1532">
                  <c:v>17.32</c:v>
                </c:pt>
                <c:pt idx="1533">
                  <c:v>17.329999999999998</c:v>
                </c:pt>
                <c:pt idx="1534">
                  <c:v>17.34</c:v>
                </c:pt>
                <c:pt idx="1535">
                  <c:v>17.350000000000001</c:v>
                </c:pt>
                <c:pt idx="1536">
                  <c:v>17.36</c:v>
                </c:pt>
                <c:pt idx="1537">
                  <c:v>17.37</c:v>
                </c:pt>
                <c:pt idx="1538">
                  <c:v>17.38</c:v>
                </c:pt>
                <c:pt idx="1539">
                  <c:v>17.39</c:v>
                </c:pt>
                <c:pt idx="1540">
                  <c:v>17.399999999999999</c:v>
                </c:pt>
                <c:pt idx="1541">
                  <c:v>17.41</c:v>
                </c:pt>
                <c:pt idx="1542">
                  <c:v>17.420000000000002</c:v>
                </c:pt>
                <c:pt idx="1543">
                  <c:v>17.43</c:v>
                </c:pt>
                <c:pt idx="1544">
                  <c:v>17.440000000000001</c:v>
                </c:pt>
                <c:pt idx="1545">
                  <c:v>17.45</c:v>
                </c:pt>
                <c:pt idx="1546">
                  <c:v>17.46</c:v>
                </c:pt>
                <c:pt idx="1547">
                  <c:v>17.47</c:v>
                </c:pt>
                <c:pt idx="1548">
                  <c:v>17.48</c:v>
                </c:pt>
                <c:pt idx="1549">
                  <c:v>17.489999999999998</c:v>
                </c:pt>
                <c:pt idx="1550">
                  <c:v>17.5</c:v>
                </c:pt>
                <c:pt idx="1551">
                  <c:v>17.510000000000002</c:v>
                </c:pt>
                <c:pt idx="1552">
                  <c:v>17.52</c:v>
                </c:pt>
                <c:pt idx="1553">
                  <c:v>17.53</c:v>
                </c:pt>
                <c:pt idx="1554">
                  <c:v>17.54</c:v>
                </c:pt>
                <c:pt idx="1555">
                  <c:v>17.55</c:v>
                </c:pt>
                <c:pt idx="1556">
                  <c:v>17.559999999999999</c:v>
                </c:pt>
                <c:pt idx="1557">
                  <c:v>17.57</c:v>
                </c:pt>
                <c:pt idx="1558">
                  <c:v>17.579999999999998</c:v>
                </c:pt>
                <c:pt idx="1559">
                  <c:v>17.59</c:v>
                </c:pt>
                <c:pt idx="1560">
                  <c:v>17.600000000000001</c:v>
                </c:pt>
                <c:pt idx="1561">
                  <c:v>17.61</c:v>
                </c:pt>
                <c:pt idx="1562">
                  <c:v>17.62</c:v>
                </c:pt>
                <c:pt idx="1563">
                  <c:v>17.63</c:v>
                </c:pt>
                <c:pt idx="1564">
                  <c:v>17.64</c:v>
                </c:pt>
                <c:pt idx="1565">
                  <c:v>17.649999999999999</c:v>
                </c:pt>
                <c:pt idx="1566">
                  <c:v>17.66</c:v>
                </c:pt>
                <c:pt idx="1567">
                  <c:v>17.670000000000002</c:v>
                </c:pt>
                <c:pt idx="1568">
                  <c:v>17.68</c:v>
                </c:pt>
                <c:pt idx="1569">
                  <c:v>17.690000000000001</c:v>
                </c:pt>
                <c:pt idx="1570">
                  <c:v>17.7</c:v>
                </c:pt>
                <c:pt idx="1571">
                  <c:v>17.71</c:v>
                </c:pt>
                <c:pt idx="1572">
                  <c:v>17.72</c:v>
                </c:pt>
                <c:pt idx="1573">
                  <c:v>17.73</c:v>
                </c:pt>
                <c:pt idx="1574">
                  <c:v>17.739999999999998</c:v>
                </c:pt>
                <c:pt idx="1575">
                  <c:v>17.75</c:v>
                </c:pt>
                <c:pt idx="1576">
                  <c:v>17.760000000000002</c:v>
                </c:pt>
                <c:pt idx="1577">
                  <c:v>17.77</c:v>
                </c:pt>
                <c:pt idx="1578">
                  <c:v>17.78</c:v>
                </c:pt>
                <c:pt idx="1579">
                  <c:v>17.79</c:v>
                </c:pt>
                <c:pt idx="1580">
                  <c:v>17.8</c:v>
                </c:pt>
                <c:pt idx="1581">
                  <c:v>17.809999999999999</c:v>
                </c:pt>
                <c:pt idx="1582">
                  <c:v>17.82</c:v>
                </c:pt>
                <c:pt idx="1583">
                  <c:v>17.829999999999998</c:v>
                </c:pt>
                <c:pt idx="1584">
                  <c:v>17.84</c:v>
                </c:pt>
                <c:pt idx="1585">
                  <c:v>17.850000000000001</c:v>
                </c:pt>
                <c:pt idx="1586">
                  <c:v>17.86</c:v>
                </c:pt>
                <c:pt idx="1587">
                  <c:v>17.87</c:v>
                </c:pt>
                <c:pt idx="1588">
                  <c:v>17.88</c:v>
                </c:pt>
                <c:pt idx="1589">
                  <c:v>17.89</c:v>
                </c:pt>
                <c:pt idx="1590">
                  <c:v>17.899999999999999</c:v>
                </c:pt>
                <c:pt idx="1591">
                  <c:v>17.91</c:v>
                </c:pt>
                <c:pt idx="1592">
                  <c:v>17.920000000000002</c:v>
                </c:pt>
                <c:pt idx="1593">
                  <c:v>17.93</c:v>
                </c:pt>
                <c:pt idx="1594">
                  <c:v>17.940000000000001</c:v>
                </c:pt>
                <c:pt idx="1595">
                  <c:v>17.95</c:v>
                </c:pt>
                <c:pt idx="1596">
                  <c:v>17.96</c:v>
                </c:pt>
                <c:pt idx="1597">
                  <c:v>17.97</c:v>
                </c:pt>
                <c:pt idx="1598">
                  <c:v>17.98</c:v>
                </c:pt>
                <c:pt idx="1599">
                  <c:v>17.989999999999998</c:v>
                </c:pt>
                <c:pt idx="1600">
                  <c:v>18</c:v>
                </c:pt>
                <c:pt idx="1601">
                  <c:v>18.010000000000002</c:v>
                </c:pt>
                <c:pt idx="1602">
                  <c:v>18.02</c:v>
                </c:pt>
                <c:pt idx="1603">
                  <c:v>18.03</c:v>
                </c:pt>
                <c:pt idx="1604">
                  <c:v>18.04</c:v>
                </c:pt>
                <c:pt idx="1605">
                  <c:v>18.05</c:v>
                </c:pt>
                <c:pt idx="1606">
                  <c:v>18.059999999999999</c:v>
                </c:pt>
                <c:pt idx="1607">
                  <c:v>18.07</c:v>
                </c:pt>
                <c:pt idx="1608">
                  <c:v>18.079999999999998</c:v>
                </c:pt>
                <c:pt idx="1609">
                  <c:v>18.09</c:v>
                </c:pt>
                <c:pt idx="1610">
                  <c:v>18.100000000000001</c:v>
                </c:pt>
                <c:pt idx="1611">
                  <c:v>18.11</c:v>
                </c:pt>
                <c:pt idx="1612">
                  <c:v>18.12</c:v>
                </c:pt>
                <c:pt idx="1613">
                  <c:v>18.13</c:v>
                </c:pt>
                <c:pt idx="1614">
                  <c:v>18.14</c:v>
                </c:pt>
                <c:pt idx="1615">
                  <c:v>18.149999999999999</c:v>
                </c:pt>
                <c:pt idx="1616">
                  <c:v>18.16</c:v>
                </c:pt>
                <c:pt idx="1617">
                  <c:v>18.170000000000002</c:v>
                </c:pt>
                <c:pt idx="1618">
                  <c:v>18.18</c:v>
                </c:pt>
                <c:pt idx="1619">
                  <c:v>18.190000000000001</c:v>
                </c:pt>
                <c:pt idx="1620">
                  <c:v>18.2</c:v>
                </c:pt>
                <c:pt idx="1621">
                  <c:v>18.21</c:v>
                </c:pt>
                <c:pt idx="1622">
                  <c:v>18.22</c:v>
                </c:pt>
                <c:pt idx="1623">
                  <c:v>18.23</c:v>
                </c:pt>
                <c:pt idx="1624">
                  <c:v>18.239999999999998</c:v>
                </c:pt>
                <c:pt idx="1625">
                  <c:v>18.25</c:v>
                </c:pt>
                <c:pt idx="1626">
                  <c:v>18.260000000000002</c:v>
                </c:pt>
                <c:pt idx="1627">
                  <c:v>18.27</c:v>
                </c:pt>
                <c:pt idx="1628">
                  <c:v>18.28</c:v>
                </c:pt>
                <c:pt idx="1629">
                  <c:v>18.29</c:v>
                </c:pt>
                <c:pt idx="1630">
                  <c:v>18.3</c:v>
                </c:pt>
                <c:pt idx="1631">
                  <c:v>18.309999999999999</c:v>
                </c:pt>
                <c:pt idx="1632">
                  <c:v>18.32</c:v>
                </c:pt>
                <c:pt idx="1633">
                  <c:v>18.329999999999998</c:v>
                </c:pt>
                <c:pt idx="1634">
                  <c:v>18.34</c:v>
                </c:pt>
                <c:pt idx="1635">
                  <c:v>18.350000000000001</c:v>
                </c:pt>
                <c:pt idx="1636">
                  <c:v>18.36</c:v>
                </c:pt>
                <c:pt idx="1637">
                  <c:v>18.37</c:v>
                </c:pt>
                <c:pt idx="1638">
                  <c:v>18.38</c:v>
                </c:pt>
                <c:pt idx="1639">
                  <c:v>18.39</c:v>
                </c:pt>
                <c:pt idx="1640">
                  <c:v>18.399999999999999</c:v>
                </c:pt>
                <c:pt idx="1641">
                  <c:v>18.41</c:v>
                </c:pt>
                <c:pt idx="1642">
                  <c:v>18.420000000000002</c:v>
                </c:pt>
                <c:pt idx="1643">
                  <c:v>18.43</c:v>
                </c:pt>
                <c:pt idx="1644">
                  <c:v>18.440000000000001</c:v>
                </c:pt>
                <c:pt idx="1645">
                  <c:v>18.45</c:v>
                </c:pt>
                <c:pt idx="1646">
                  <c:v>18.46</c:v>
                </c:pt>
                <c:pt idx="1647">
                  <c:v>18.47</c:v>
                </c:pt>
                <c:pt idx="1648">
                  <c:v>18.48</c:v>
                </c:pt>
                <c:pt idx="1649">
                  <c:v>18.489999999999998</c:v>
                </c:pt>
                <c:pt idx="1650">
                  <c:v>18.5</c:v>
                </c:pt>
                <c:pt idx="1651">
                  <c:v>18.510000000000002</c:v>
                </c:pt>
                <c:pt idx="1652">
                  <c:v>18.52</c:v>
                </c:pt>
                <c:pt idx="1653">
                  <c:v>18.53</c:v>
                </c:pt>
                <c:pt idx="1654">
                  <c:v>18.54</c:v>
                </c:pt>
                <c:pt idx="1655">
                  <c:v>18.55</c:v>
                </c:pt>
                <c:pt idx="1656">
                  <c:v>18.559999999999999</c:v>
                </c:pt>
                <c:pt idx="1657">
                  <c:v>18.57</c:v>
                </c:pt>
                <c:pt idx="1658">
                  <c:v>18.579999999999998</c:v>
                </c:pt>
                <c:pt idx="1659">
                  <c:v>18.59</c:v>
                </c:pt>
                <c:pt idx="1660">
                  <c:v>18.600000000000001</c:v>
                </c:pt>
                <c:pt idx="1661">
                  <c:v>18.61</c:v>
                </c:pt>
                <c:pt idx="1662">
                  <c:v>18.62</c:v>
                </c:pt>
                <c:pt idx="1663">
                  <c:v>18.63</c:v>
                </c:pt>
                <c:pt idx="1664">
                  <c:v>18.64</c:v>
                </c:pt>
                <c:pt idx="1665">
                  <c:v>18.649999999999999</c:v>
                </c:pt>
                <c:pt idx="1666">
                  <c:v>18.66</c:v>
                </c:pt>
                <c:pt idx="1667">
                  <c:v>18.670000000000002</c:v>
                </c:pt>
                <c:pt idx="1668">
                  <c:v>18.68</c:v>
                </c:pt>
                <c:pt idx="1669">
                  <c:v>18.690000000000001</c:v>
                </c:pt>
                <c:pt idx="1670">
                  <c:v>18.7</c:v>
                </c:pt>
                <c:pt idx="1671">
                  <c:v>18.71</c:v>
                </c:pt>
                <c:pt idx="1672">
                  <c:v>18.72</c:v>
                </c:pt>
                <c:pt idx="1673">
                  <c:v>18.73</c:v>
                </c:pt>
                <c:pt idx="1674">
                  <c:v>18.739999999999998</c:v>
                </c:pt>
                <c:pt idx="1675">
                  <c:v>18.75</c:v>
                </c:pt>
                <c:pt idx="1676">
                  <c:v>18.760000000000002</c:v>
                </c:pt>
                <c:pt idx="1677">
                  <c:v>18.77</c:v>
                </c:pt>
                <c:pt idx="1678">
                  <c:v>18.78</c:v>
                </c:pt>
                <c:pt idx="1679">
                  <c:v>18.79</c:v>
                </c:pt>
                <c:pt idx="1680">
                  <c:v>18.8</c:v>
                </c:pt>
                <c:pt idx="1681">
                  <c:v>18.809999999999999</c:v>
                </c:pt>
                <c:pt idx="1682">
                  <c:v>18.82</c:v>
                </c:pt>
                <c:pt idx="1683">
                  <c:v>18.829999999999998</c:v>
                </c:pt>
                <c:pt idx="1684">
                  <c:v>18.84</c:v>
                </c:pt>
                <c:pt idx="1685">
                  <c:v>18.850000000000001</c:v>
                </c:pt>
                <c:pt idx="1686">
                  <c:v>18.86</c:v>
                </c:pt>
                <c:pt idx="1687">
                  <c:v>18.87</c:v>
                </c:pt>
                <c:pt idx="1688">
                  <c:v>18.88</c:v>
                </c:pt>
                <c:pt idx="1689">
                  <c:v>18.89</c:v>
                </c:pt>
                <c:pt idx="1690">
                  <c:v>18.899999999999999</c:v>
                </c:pt>
                <c:pt idx="1691">
                  <c:v>18.91</c:v>
                </c:pt>
                <c:pt idx="1692">
                  <c:v>18.920000000000002</c:v>
                </c:pt>
                <c:pt idx="1693">
                  <c:v>18.93</c:v>
                </c:pt>
                <c:pt idx="1694">
                  <c:v>18.940000000000001</c:v>
                </c:pt>
                <c:pt idx="1695">
                  <c:v>18.95</c:v>
                </c:pt>
                <c:pt idx="1696">
                  <c:v>18.96</c:v>
                </c:pt>
                <c:pt idx="1697">
                  <c:v>18.97</c:v>
                </c:pt>
                <c:pt idx="1698">
                  <c:v>18.98</c:v>
                </c:pt>
                <c:pt idx="1699">
                  <c:v>18.989999999999998</c:v>
                </c:pt>
                <c:pt idx="1700">
                  <c:v>19</c:v>
                </c:pt>
                <c:pt idx="1701">
                  <c:v>19.010000000000002</c:v>
                </c:pt>
                <c:pt idx="1702">
                  <c:v>19.02</c:v>
                </c:pt>
                <c:pt idx="1703">
                  <c:v>19.03</c:v>
                </c:pt>
                <c:pt idx="1704">
                  <c:v>19.04</c:v>
                </c:pt>
                <c:pt idx="1705">
                  <c:v>19.05</c:v>
                </c:pt>
                <c:pt idx="1706">
                  <c:v>19.059999999999999</c:v>
                </c:pt>
                <c:pt idx="1707">
                  <c:v>19.07</c:v>
                </c:pt>
                <c:pt idx="1708">
                  <c:v>19.079999999999998</c:v>
                </c:pt>
                <c:pt idx="1709">
                  <c:v>19.09</c:v>
                </c:pt>
                <c:pt idx="1710">
                  <c:v>19.100000000000001</c:v>
                </c:pt>
                <c:pt idx="1711">
                  <c:v>19.11</c:v>
                </c:pt>
                <c:pt idx="1712">
                  <c:v>19.12</c:v>
                </c:pt>
                <c:pt idx="1713">
                  <c:v>19.13</c:v>
                </c:pt>
                <c:pt idx="1714">
                  <c:v>19.14</c:v>
                </c:pt>
                <c:pt idx="1715">
                  <c:v>19.149999999999999</c:v>
                </c:pt>
                <c:pt idx="1716">
                  <c:v>19.16</c:v>
                </c:pt>
                <c:pt idx="1717">
                  <c:v>19.170000000000002</c:v>
                </c:pt>
                <c:pt idx="1718">
                  <c:v>19.18</c:v>
                </c:pt>
                <c:pt idx="1719">
                  <c:v>19.190000000000001</c:v>
                </c:pt>
                <c:pt idx="1720">
                  <c:v>19.2</c:v>
                </c:pt>
                <c:pt idx="1721">
                  <c:v>19.21</c:v>
                </c:pt>
                <c:pt idx="1722">
                  <c:v>19.22</c:v>
                </c:pt>
                <c:pt idx="1723">
                  <c:v>19.23</c:v>
                </c:pt>
                <c:pt idx="1724">
                  <c:v>19.239999999999998</c:v>
                </c:pt>
                <c:pt idx="1725">
                  <c:v>19.25</c:v>
                </c:pt>
                <c:pt idx="1726">
                  <c:v>19.260000000000002</c:v>
                </c:pt>
                <c:pt idx="1727">
                  <c:v>19.27</c:v>
                </c:pt>
                <c:pt idx="1728">
                  <c:v>19.28</c:v>
                </c:pt>
                <c:pt idx="1729">
                  <c:v>19.29</c:v>
                </c:pt>
                <c:pt idx="1730">
                  <c:v>19.3</c:v>
                </c:pt>
                <c:pt idx="1731">
                  <c:v>19.309999999999999</c:v>
                </c:pt>
                <c:pt idx="1732">
                  <c:v>19.32</c:v>
                </c:pt>
                <c:pt idx="1733">
                  <c:v>19.329999999999998</c:v>
                </c:pt>
                <c:pt idx="1734">
                  <c:v>19.34</c:v>
                </c:pt>
                <c:pt idx="1735">
                  <c:v>19.350000000000001</c:v>
                </c:pt>
                <c:pt idx="1736">
                  <c:v>19.36</c:v>
                </c:pt>
                <c:pt idx="1737">
                  <c:v>19.37</c:v>
                </c:pt>
                <c:pt idx="1738">
                  <c:v>19.38</c:v>
                </c:pt>
                <c:pt idx="1739">
                  <c:v>19.39</c:v>
                </c:pt>
                <c:pt idx="1740">
                  <c:v>19.399999999999999</c:v>
                </c:pt>
                <c:pt idx="1741">
                  <c:v>19.41</c:v>
                </c:pt>
                <c:pt idx="1742">
                  <c:v>19.420000000000002</c:v>
                </c:pt>
                <c:pt idx="1743">
                  <c:v>19.43</c:v>
                </c:pt>
                <c:pt idx="1744">
                  <c:v>19.440000000000001</c:v>
                </c:pt>
                <c:pt idx="1745">
                  <c:v>19.45</c:v>
                </c:pt>
                <c:pt idx="1746">
                  <c:v>19.46</c:v>
                </c:pt>
                <c:pt idx="1747">
                  <c:v>19.47</c:v>
                </c:pt>
                <c:pt idx="1748">
                  <c:v>19.48</c:v>
                </c:pt>
                <c:pt idx="1749">
                  <c:v>19.489999999999998</c:v>
                </c:pt>
                <c:pt idx="1750">
                  <c:v>19.5</c:v>
                </c:pt>
                <c:pt idx="1751">
                  <c:v>19.510000000000002</c:v>
                </c:pt>
                <c:pt idx="1752">
                  <c:v>19.52</c:v>
                </c:pt>
                <c:pt idx="1753">
                  <c:v>19.53</c:v>
                </c:pt>
                <c:pt idx="1754">
                  <c:v>19.54</c:v>
                </c:pt>
                <c:pt idx="1755">
                  <c:v>19.55</c:v>
                </c:pt>
                <c:pt idx="1756">
                  <c:v>19.559999999999999</c:v>
                </c:pt>
                <c:pt idx="1757">
                  <c:v>19.57</c:v>
                </c:pt>
                <c:pt idx="1758">
                  <c:v>19.579999999999998</c:v>
                </c:pt>
                <c:pt idx="1759">
                  <c:v>19.59</c:v>
                </c:pt>
                <c:pt idx="1760">
                  <c:v>19.600000000000001</c:v>
                </c:pt>
                <c:pt idx="1761">
                  <c:v>19.61</c:v>
                </c:pt>
                <c:pt idx="1762">
                  <c:v>19.62</c:v>
                </c:pt>
                <c:pt idx="1763">
                  <c:v>19.63</c:v>
                </c:pt>
                <c:pt idx="1764">
                  <c:v>19.64</c:v>
                </c:pt>
                <c:pt idx="1765">
                  <c:v>19.649999999999999</c:v>
                </c:pt>
                <c:pt idx="1766">
                  <c:v>19.66</c:v>
                </c:pt>
                <c:pt idx="1767">
                  <c:v>19.670000000000002</c:v>
                </c:pt>
                <c:pt idx="1768">
                  <c:v>19.68</c:v>
                </c:pt>
                <c:pt idx="1769">
                  <c:v>19.690000000000001</c:v>
                </c:pt>
                <c:pt idx="1770">
                  <c:v>19.7</c:v>
                </c:pt>
                <c:pt idx="1771">
                  <c:v>19.71</c:v>
                </c:pt>
                <c:pt idx="1772">
                  <c:v>19.72</c:v>
                </c:pt>
                <c:pt idx="1773">
                  <c:v>19.73</c:v>
                </c:pt>
                <c:pt idx="1774">
                  <c:v>19.739999999999998</c:v>
                </c:pt>
                <c:pt idx="1775">
                  <c:v>19.75</c:v>
                </c:pt>
                <c:pt idx="1776">
                  <c:v>19.760000000000002</c:v>
                </c:pt>
                <c:pt idx="1777">
                  <c:v>19.77</c:v>
                </c:pt>
                <c:pt idx="1778">
                  <c:v>19.78</c:v>
                </c:pt>
                <c:pt idx="1779">
                  <c:v>19.79</c:v>
                </c:pt>
                <c:pt idx="1780">
                  <c:v>19.8</c:v>
                </c:pt>
                <c:pt idx="1781">
                  <c:v>19.809999999999999</c:v>
                </c:pt>
                <c:pt idx="1782">
                  <c:v>19.82</c:v>
                </c:pt>
                <c:pt idx="1783">
                  <c:v>19.829999999999998</c:v>
                </c:pt>
                <c:pt idx="1784">
                  <c:v>19.84</c:v>
                </c:pt>
                <c:pt idx="1785">
                  <c:v>19.850000000000001</c:v>
                </c:pt>
                <c:pt idx="1786">
                  <c:v>19.86</c:v>
                </c:pt>
                <c:pt idx="1787">
                  <c:v>19.87</c:v>
                </c:pt>
                <c:pt idx="1788">
                  <c:v>19.88</c:v>
                </c:pt>
                <c:pt idx="1789">
                  <c:v>19.89</c:v>
                </c:pt>
                <c:pt idx="1790">
                  <c:v>19.899999999999999</c:v>
                </c:pt>
                <c:pt idx="1791">
                  <c:v>19.91</c:v>
                </c:pt>
                <c:pt idx="1792">
                  <c:v>19.920000000000002</c:v>
                </c:pt>
                <c:pt idx="1793">
                  <c:v>19.93</c:v>
                </c:pt>
                <c:pt idx="1794">
                  <c:v>19.940000000000001</c:v>
                </c:pt>
                <c:pt idx="1795">
                  <c:v>19.95</c:v>
                </c:pt>
                <c:pt idx="1796">
                  <c:v>19.96</c:v>
                </c:pt>
                <c:pt idx="1797">
                  <c:v>19.97</c:v>
                </c:pt>
                <c:pt idx="1798">
                  <c:v>19.98</c:v>
                </c:pt>
                <c:pt idx="1799">
                  <c:v>19.989999999999998</c:v>
                </c:pt>
                <c:pt idx="1800">
                  <c:v>20</c:v>
                </c:pt>
                <c:pt idx="1801">
                  <c:v>20.010000000000002</c:v>
                </c:pt>
                <c:pt idx="1802">
                  <c:v>20.02</c:v>
                </c:pt>
                <c:pt idx="1803">
                  <c:v>20.03</c:v>
                </c:pt>
                <c:pt idx="1804">
                  <c:v>20.04</c:v>
                </c:pt>
                <c:pt idx="1805">
                  <c:v>20.05</c:v>
                </c:pt>
                <c:pt idx="1806">
                  <c:v>20.059999999999999</c:v>
                </c:pt>
                <c:pt idx="1807">
                  <c:v>20.07</c:v>
                </c:pt>
                <c:pt idx="1808">
                  <c:v>20.079999999999998</c:v>
                </c:pt>
                <c:pt idx="1809">
                  <c:v>20.09</c:v>
                </c:pt>
                <c:pt idx="1810">
                  <c:v>20.100000000000001</c:v>
                </c:pt>
                <c:pt idx="1811">
                  <c:v>20.11</c:v>
                </c:pt>
                <c:pt idx="1812">
                  <c:v>20.12</c:v>
                </c:pt>
                <c:pt idx="1813">
                  <c:v>20.13</c:v>
                </c:pt>
                <c:pt idx="1814">
                  <c:v>20.14</c:v>
                </c:pt>
                <c:pt idx="1815">
                  <c:v>20.149999999999999</c:v>
                </c:pt>
                <c:pt idx="1816">
                  <c:v>20.16</c:v>
                </c:pt>
                <c:pt idx="1817">
                  <c:v>20.170000000000002</c:v>
                </c:pt>
                <c:pt idx="1818">
                  <c:v>20.18</c:v>
                </c:pt>
                <c:pt idx="1819">
                  <c:v>20.190000000000001</c:v>
                </c:pt>
                <c:pt idx="1820">
                  <c:v>20.2</c:v>
                </c:pt>
                <c:pt idx="1821">
                  <c:v>20.21</c:v>
                </c:pt>
                <c:pt idx="1822">
                  <c:v>20.22</c:v>
                </c:pt>
                <c:pt idx="1823">
                  <c:v>20.23</c:v>
                </c:pt>
                <c:pt idx="1824">
                  <c:v>20.239999999999998</c:v>
                </c:pt>
                <c:pt idx="1825">
                  <c:v>20.25</c:v>
                </c:pt>
                <c:pt idx="1826">
                  <c:v>20.260000000000002</c:v>
                </c:pt>
                <c:pt idx="1827">
                  <c:v>20.27</c:v>
                </c:pt>
                <c:pt idx="1828">
                  <c:v>20.28</c:v>
                </c:pt>
                <c:pt idx="1829">
                  <c:v>20.29</c:v>
                </c:pt>
                <c:pt idx="1830">
                  <c:v>20.3</c:v>
                </c:pt>
                <c:pt idx="1831">
                  <c:v>20.309999999999999</c:v>
                </c:pt>
                <c:pt idx="1832">
                  <c:v>20.32</c:v>
                </c:pt>
                <c:pt idx="1833">
                  <c:v>20.329999999999998</c:v>
                </c:pt>
                <c:pt idx="1834">
                  <c:v>20.34</c:v>
                </c:pt>
                <c:pt idx="1835">
                  <c:v>20.350000000000001</c:v>
                </c:pt>
                <c:pt idx="1836">
                  <c:v>20.36</c:v>
                </c:pt>
                <c:pt idx="1837">
                  <c:v>20.37</c:v>
                </c:pt>
                <c:pt idx="1838">
                  <c:v>20.38</c:v>
                </c:pt>
                <c:pt idx="1839">
                  <c:v>20.39</c:v>
                </c:pt>
                <c:pt idx="1840">
                  <c:v>20.399999999999999</c:v>
                </c:pt>
                <c:pt idx="1841">
                  <c:v>20.41</c:v>
                </c:pt>
                <c:pt idx="1842">
                  <c:v>20.420000000000002</c:v>
                </c:pt>
                <c:pt idx="1843">
                  <c:v>20.43</c:v>
                </c:pt>
                <c:pt idx="1844">
                  <c:v>20.440000000000001</c:v>
                </c:pt>
                <c:pt idx="1845">
                  <c:v>20.45</c:v>
                </c:pt>
                <c:pt idx="1846">
                  <c:v>20.46</c:v>
                </c:pt>
                <c:pt idx="1847">
                  <c:v>20.47</c:v>
                </c:pt>
                <c:pt idx="1848">
                  <c:v>20.48</c:v>
                </c:pt>
                <c:pt idx="1849">
                  <c:v>20.49</c:v>
                </c:pt>
                <c:pt idx="1850">
                  <c:v>20.5</c:v>
                </c:pt>
                <c:pt idx="1851">
                  <c:v>20.51</c:v>
                </c:pt>
                <c:pt idx="1852">
                  <c:v>20.52</c:v>
                </c:pt>
                <c:pt idx="1853">
                  <c:v>20.53</c:v>
                </c:pt>
                <c:pt idx="1854">
                  <c:v>20.54</c:v>
                </c:pt>
                <c:pt idx="1855">
                  <c:v>20.55</c:v>
                </c:pt>
                <c:pt idx="1856">
                  <c:v>20.56</c:v>
                </c:pt>
                <c:pt idx="1857">
                  <c:v>20.57</c:v>
                </c:pt>
                <c:pt idx="1858">
                  <c:v>20.58</c:v>
                </c:pt>
                <c:pt idx="1859">
                  <c:v>20.59</c:v>
                </c:pt>
                <c:pt idx="1860">
                  <c:v>20.6</c:v>
                </c:pt>
                <c:pt idx="1861">
                  <c:v>20.61</c:v>
                </c:pt>
                <c:pt idx="1862">
                  <c:v>20.62</c:v>
                </c:pt>
                <c:pt idx="1863">
                  <c:v>20.63</c:v>
                </c:pt>
                <c:pt idx="1864">
                  <c:v>20.64</c:v>
                </c:pt>
                <c:pt idx="1865">
                  <c:v>20.65</c:v>
                </c:pt>
                <c:pt idx="1866">
                  <c:v>20.66</c:v>
                </c:pt>
                <c:pt idx="1867">
                  <c:v>20.67</c:v>
                </c:pt>
                <c:pt idx="1868">
                  <c:v>20.68</c:v>
                </c:pt>
                <c:pt idx="1869">
                  <c:v>20.69</c:v>
                </c:pt>
                <c:pt idx="1870">
                  <c:v>20.7</c:v>
                </c:pt>
                <c:pt idx="1871">
                  <c:v>20.71</c:v>
                </c:pt>
                <c:pt idx="1872">
                  <c:v>20.72</c:v>
                </c:pt>
                <c:pt idx="1873">
                  <c:v>20.73</c:v>
                </c:pt>
                <c:pt idx="1874">
                  <c:v>20.74</c:v>
                </c:pt>
                <c:pt idx="1875">
                  <c:v>20.75</c:v>
                </c:pt>
                <c:pt idx="1876">
                  <c:v>20.76</c:v>
                </c:pt>
                <c:pt idx="1877">
                  <c:v>20.77</c:v>
                </c:pt>
                <c:pt idx="1878">
                  <c:v>20.78</c:v>
                </c:pt>
                <c:pt idx="1879">
                  <c:v>20.79</c:v>
                </c:pt>
                <c:pt idx="1880">
                  <c:v>20.8</c:v>
                </c:pt>
                <c:pt idx="1881">
                  <c:v>20.81</c:v>
                </c:pt>
                <c:pt idx="1882">
                  <c:v>20.82</c:v>
                </c:pt>
                <c:pt idx="1883">
                  <c:v>20.83</c:v>
                </c:pt>
                <c:pt idx="1884">
                  <c:v>20.84</c:v>
                </c:pt>
                <c:pt idx="1885">
                  <c:v>20.85</c:v>
                </c:pt>
                <c:pt idx="1886">
                  <c:v>20.86</c:v>
                </c:pt>
                <c:pt idx="1887">
                  <c:v>20.87</c:v>
                </c:pt>
                <c:pt idx="1888">
                  <c:v>20.88</c:v>
                </c:pt>
                <c:pt idx="1889">
                  <c:v>20.89</c:v>
                </c:pt>
                <c:pt idx="1890">
                  <c:v>20.9</c:v>
                </c:pt>
                <c:pt idx="1891">
                  <c:v>20.91</c:v>
                </c:pt>
                <c:pt idx="1892">
                  <c:v>20.92</c:v>
                </c:pt>
                <c:pt idx="1893">
                  <c:v>20.93</c:v>
                </c:pt>
                <c:pt idx="1894">
                  <c:v>20.94</c:v>
                </c:pt>
                <c:pt idx="1895">
                  <c:v>20.95</c:v>
                </c:pt>
                <c:pt idx="1896">
                  <c:v>20.96</c:v>
                </c:pt>
                <c:pt idx="1897">
                  <c:v>20.97</c:v>
                </c:pt>
                <c:pt idx="1898">
                  <c:v>20.98</c:v>
                </c:pt>
                <c:pt idx="1899">
                  <c:v>20.99</c:v>
                </c:pt>
                <c:pt idx="1900">
                  <c:v>21</c:v>
                </c:pt>
                <c:pt idx="1901">
                  <c:v>21.01</c:v>
                </c:pt>
                <c:pt idx="1902">
                  <c:v>21.02</c:v>
                </c:pt>
                <c:pt idx="1903">
                  <c:v>21.03</c:v>
                </c:pt>
                <c:pt idx="1904">
                  <c:v>21.04</c:v>
                </c:pt>
                <c:pt idx="1905">
                  <c:v>21.05</c:v>
                </c:pt>
                <c:pt idx="1906">
                  <c:v>21.06</c:v>
                </c:pt>
                <c:pt idx="1907">
                  <c:v>21.07</c:v>
                </c:pt>
                <c:pt idx="1908">
                  <c:v>21.08</c:v>
                </c:pt>
                <c:pt idx="1909">
                  <c:v>21.09</c:v>
                </c:pt>
                <c:pt idx="1910">
                  <c:v>21.1</c:v>
                </c:pt>
                <c:pt idx="1911">
                  <c:v>21.11</c:v>
                </c:pt>
                <c:pt idx="1912">
                  <c:v>21.12</c:v>
                </c:pt>
                <c:pt idx="1913">
                  <c:v>21.13</c:v>
                </c:pt>
                <c:pt idx="1914">
                  <c:v>21.14</c:v>
                </c:pt>
                <c:pt idx="1915">
                  <c:v>21.15</c:v>
                </c:pt>
                <c:pt idx="1916">
                  <c:v>21.16</c:v>
                </c:pt>
                <c:pt idx="1917">
                  <c:v>21.17</c:v>
                </c:pt>
                <c:pt idx="1918">
                  <c:v>21.18</c:v>
                </c:pt>
                <c:pt idx="1919">
                  <c:v>21.19</c:v>
                </c:pt>
                <c:pt idx="1920">
                  <c:v>21.2</c:v>
                </c:pt>
                <c:pt idx="1921">
                  <c:v>21.21</c:v>
                </c:pt>
                <c:pt idx="1922">
                  <c:v>21.22</c:v>
                </c:pt>
                <c:pt idx="1923">
                  <c:v>21.23</c:v>
                </c:pt>
                <c:pt idx="1924">
                  <c:v>21.24</c:v>
                </c:pt>
                <c:pt idx="1925">
                  <c:v>21.25</c:v>
                </c:pt>
                <c:pt idx="1926">
                  <c:v>21.26</c:v>
                </c:pt>
                <c:pt idx="1927">
                  <c:v>21.27</c:v>
                </c:pt>
                <c:pt idx="1928">
                  <c:v>21.28</c:v>
                </c:pt>
                <c:pt idx="1929">
                  <c:v>21.29</c:v>
                </c:pt>
                <c:pt idx="1930">
                  <c:v>21.3</c:v>
                </c:pt>
                <c:pt idx="1931">
                  <c:v>21.31</c:v>
                </c:pt>
                <c:pt idx="1932">
                  <c:v>21.32</c:v>
                </c:pt>
                <c:pt idx="1933">
                  <c:v>21.33</c:v>
                </c:pt>
                <c:pt idx="1934">
                  <c:v>21.34</c:v>
                </c:pt>
                <c:pt idx="1935">
                  <c:v>21.35</c:v>
                </c:pt>
                <c:pt idx="1936">
                  <c:v>21.36</c:v>
                </c:pt>
                <c:pt idx="1937">
                  <c:v>21.37</c:v>
                </c:pt>
                <c:pt idx="1938">
                  <c:v>21.38</c:v>
                </c:pt>
                <c:pt idx="1939">
                  <c:v>21.39</c:v>
                </c:pt>
                <c:pt idx="1940">
                  <c:v>21.4</c:v>
                </c:pt>
                <c:pt idx="1941">
                  <c:v>21.41</c:v>
                </c:pt>
                <c:pt idx="1942">
                  <c:v>21.42</c:v>
                </c:pt>
                <c:pt idx="1943">
                  <c:v>21.43</c:v>
                </c:pt>
                <c:pt idx="1944">
                  <c:v>21.44</c:v>
                </c:pt>
                <c:pt idx="1945">
                  <c:v>21.45</c:v>
                </c:pt>
                <c:pt idx="1946">
                  <c:v>21.46</c:v>
                </c:pt>
                <c:pt idx="1947">
                  <c:v>21.47</c:v>
                </c:pt>
                <c:pt idx="1948">
                  <c:v>21.48</c:v>
                </c:pt>
                <c:pt idx="1949">
                  <c:v>21.49</c:v>
                </c:pt>
                <c:pt idx="1950">
                  <c:v>21.5</c:v>
                </c:pt>
                <c:pt idx="1951">
                  <c:v>21.51</c:v>
                </c:pt>
                <c:pt idx="1952">
                  <c:v>21.52</c:v>
                </c:pt>
                <c:pt idx="1953">
                  <c:v>21.53</c:v>
                </c:pt>
                <c:pt idx="1954">
                  <c:v>21.54</c:v>
                </c:pt>
                <c:pt idx="1955">
                  <c:v>21.55</c:v>
                </c:pt>
                <c:pt idx="1956">
                  <c:v>21.56</c:v>
                </c:pt>
                <c:pt idx="1957">
                  <c:v>21.57</c:v>
                </c:pt>
                <c:pt idx="1958">
                  <c:v>21.58</c:v>
                </c:pt>
                <c:pt idx="1959">
                  <c:v>21.59</c:v>
                </c:pt>
                <c:pt idx="1960">
                  <c:v>21.6</c:v>
                </c:pt>
                <c:pt idx="1961">
                  <c:v>21.61</c:v>
                </c:pt>
                <c:pt idx="1962">
                  <c:v>21.62</c:v>
                </c:pt>
                <c:pt idx="1963">
                  <c:v>21.63</c:v>
                </c:pt>
                <c:pt idx="1964">
                  <c:v>21.64</c:v>
                </c:pt>
                <c:pt idx="1965">
                  <c:v>21.65</c:v>
                </c:pt>
                <c:pt idx="1966">
                  <c:v>21.66</c:v>
                </c:pt>
                <c:pt idx="1967">
                  <c:v>21.67</c:v>
                </c:pt>
                <c:pt idx="1968">
                  <c:v>21.68</c:v>
                </c:pt>
                <c:pt idx="1969">
                  <c:v>21.69</c:v>
                </c:pt>
                <c:pt idx="1970">
                  <c:v>21.7</c:v>
                </c:pt>
                <c:pt idx="1971">
                  <c:v>21.71</c:v>
                </c:pt>
                <c:pt idx="1972">
                  <c:v>21.72</c:v>
                </c:pt>
                <c:pt idx="1973">
                  <c:v>21.73</c:v>
                </c:pt>
                <c:pt idx="1974">
                  <c:v>21.74</c:v>
                </c:pt>
                <c:pt idx="1975">
                  <c:v>21.75</c:v>
                </c:pt>
                <c:pt idx="1976">
                  <c:v>21.76</c:v>
                </c:pt>
                <c:pt idx="1977">
                  <c:v>21.77</c:v>
                </c:pt>
                <c:pt idx="1978">
                  <c:v>21.78</c:v>
                </c:pt>
                <c:pt idx="1979">
                  <c:v>21.79</c:v>
                </c:pt>
                <c:pt idx="1980">
                  <c:v>21.8</c:v>
                </c:pt>
                <c:pt idx="1981">
                  <c:v>21.81</c:v>
                </c:pt>
                <c:pt idx="1982">
                  <c:v>21.82</c:v>
                </c:pt>
                <c:pt idx="1983">
                  <c:v>21.83</c:v>
                </c:pt>
                <c:pt idx="1984">
                  <c:v>21.84</c:v>
                </c:pt>
                <c:pt idx="1985">
                  <c:v>21.85</c:v>
                </c:pt>
                <c:pt idx="1986">
                  <c:v>21.86</c:v>
                </c:pt>
                <c:pt idx="1987">
                  <c:v>21.87</c:v>
                </c:pt>
                <c:pt idx="1988">
                  <c:v>21.88</c:v>
                </c:pt>
                <c:pt idx="1989">
                  <c:v>21.89</c:v>
                </c:pt>
                <c:pt idx="1990">
                  <c:v>21.9</c:v>
                </c:pt>
                <c:pt idx="1991">
                  <c:v>21.91</c:v>
                </c:pt>
                <c:pt idx="1992">
                  <c:v>21.92</c:v>
                </c:pt>
                <c:pt idx="1993">
                  <c:v>21.93</c:v>
                </c:pt>
                <c:pt idx="1994">
                  <c:v>21.94</c:v>
                </c:pt>
                <c:pt idx="1995">
                  <c:v>21.95</c:v>
                </c:pt>
                <c:pt idx="1996">
                  <c:v>21.96</c:v>
                </c:pt>
                <c:pt idx="1997">
                  <c:v>21.97</c:v>
                </c:pt>
                <c:pt idx="1998">
                  <c:v>21.98</c:v>
                </c:pt>
                <c:pt idx="1999">
                  <c:v>21.99</c:v>
                </c:pt>
                <c:pt idx="2000">
                  <c:v>22</c:v>
                </c:pt>
                <c:pt idx="2001">
                  <c:v>22.01</c:v>
                </c:pt>
                <c:pt idx="2002">
                  <c:v>22.02</c:v>
                </c:pt>
                <c:pt idx="2003">
                  <c:v>22.03</c:v>
                </c:pt>
                <c:pt idx="2004">
                  <c:v>22.04</c:v>
                </c:pt>
                <c:pt idx="2005">
                  <c:v>22.05</c:v>
                </c:pt>
                <c:pt idx="2006">
                  <c:v>22.06</c:v>
                </c:pt>
                <c:pt idx="2007">
                  <c:v>22.07</c:v>
                </c:pt>
                <c:pt idx="2008">
                  <c:v>22.08</c:v>
                </c:pt>
                <c:pt idx="2009">
                  <c:v>22.09</c:v>
                </c:pt>
                <c:pt idx="2010">
                  <c:v>22.1</c:v>
                </c:pt>
                <c:pt idx="2011">
                  <c:v>22.11</c:v>
                </c:pt>
                <c:pt idx="2012">
                  <c:v>22.12</c:v>
                </c:pt>
                <c:pt idx="2013">
                  <c:v>22.13</c:v>
                </c:pt>
                <c:pt idx="2014">
                  <c:v>22.14</c:v>
                </c:pt>
                <c:pt idx="2015">
                  <c:v>22.15</c:v>
                </c:pt>
                <c:pt idx="2016">
                  <c:v>22.16</c:v>
                </c:pt>
                <c:pt idx="2017">
                  <c:v>22.17</c:v>
                </c:pt>
                <c:pt idx="2018">
                  <c:v>22.18</c:v>
                </c:pt>
                <c:pt idx="2019">
                  <c:v>22.19</c:v>
                </c:pt>
                <c:pt idx="2020">
                  <c:v>22.2</c:v>
                </c:pt>
                <c:pt idx="2021">
                  <c:v>22.21</c:v>
                </c:pt>
                <c:pt idx="2022">
                  <c:v>22.22</c:v>
                </c:pt>
                <c:pt idx="2023">
                  <c:v>22.23</c:v>
                </c:pt>
                <c:pt idx="2024">
                  <c:v>22.24</c:v>
                </c:pt>
                <c:pt idx="2025">
                  <c:v>22.25</c:v>
                </c:pt>
                <c:pt idx="2026">
                  <c:v>22.26</c:v>
                </c:pt>
                <c:pt idx="2027">
                  <c:v>22.27</c:v>
                </c:pt>
                <c:pt idx="2028">
                  <c:v>22.28</c:v>
                </c:pt>
                <c:pt idx="2029">
                  <c:v>22.29</c:v>
                </c:pt>
                <c:pt idx="2030">
                  <c:v>22.3</c:v>
                </c:pt>
                <c:pt idx="2031">
                  <c:v>22.31</c:v>
                </c:pt>
                <c:pt idx="2032">
                  <c:v>22.32</c:v>
                </c:pt>
                <c:pt idx="2033">
                  <c:v>22.33</c:v>
                </c:pt>
                <c:pt idx="2034">
                  <c:v>22.34</c:v>
                </c:pt>
                <c:pt idx="2035">
                  <c:v>22.35</c:v>
                </c:pt>
                <c:pt idx="2036">
                  <c:v>22.36</c:v>
                </c:pt>
                <c:pt idx="2037">
                  <c:v>22.37</c:v>
                </c:pt>
                <c:pt idx="2038">
                  <c:v>22.38</c:v>
                </c:pt>
                <c:pt idx="2039">
                  <c:v>22.39</c:v>
                </c:pt>
                <c:pt idx="2040">
                  <c:v>22.4</c:v>
                </c:pt>
                <c:pt idx="2041">
                  <c:v>22.41</c:v>
                </c:pt>
                <c:pt idx="2042">
                  <c:v>22.42</c:v>
                </c:pt>
                <c:pt idx="2043">
                  <c:v>22.43</c:v>
                </c:pt>
                <c:pt idx="2044">
                  <c:v>22.44</c:v>
                </c:pt>
                <c:pt idx="2045">
                  <c:v>22.45</c:v>
                </c:pt>
                <c:pt idx="2046">
                  <c:v>22.46</c:v>
                </c:pt>
                <c:pt idx="2047">
                  <c:v>22.47</c:v>
                </c:pt>
                <c:pt idx="2048">
                  <c:v>22.48</c:v>
                </c:pt>
                <c:pt idx="2049">
                  <c:v>22.49</c:v>
                </c:pt>
                <c:pt idx="2050">
                  <c:v>22.5</c:v>
                </c:pt>
                <c:pt idx="2051">
                  <c:v>22.51</c:v>
                </c:pt>
                <c:pt idx="2052">
                  <c:v>22.52</c:v>
                </c:pt>
                <c:pt idx="2053">
                  <c:v>22.53</c:v>
                </c:pt>
                <c:pt idx="2054">
                  <c:v>22.54</c:v>
                </c:pt>
                <c:pt idx="2055">
                  <c:v>22.55</c:v>
                </c:pt>
                <c:pt idx="2056">
                  <c:v>22.56</c:v>
                </c:pt>
                <c:pt idx="2057">
                  <c:v>22.57</c:v>
                </c:pt>
                <c:pt idx="2058">
                  <c:v>22.58</c:v>
                </c:pt>
                <c:pt idx="2059">
                  <c:v>22.59</c:v>
                </c:pt>
                <c:pt idx="2060">
                  <c:v>22.6</c:v>
                </c:pt>
                <c:pt idx="2061">
                  <c:v>22.61</c:v>
                </c:pt>
                <c:pt idx="2062">
                  <c:v>22.62</c:v>
                </c:pt>
                <c:pt idx="2063">
                  <c:v>22.63</c:v>
                </c:pt>
                <c:pt idx="2064">
                  <c:v>22.64</c:v>
                </c:pt>
                <c:pt idx="2065">
                  <c:v>22.65</c:v>
                </c:pt>
                <c:pt idx="2066">
                  <c:v>22.66</c:v>
                </c:pt>
                <c:pt idx="2067">
                  <c:v>22.67</c:v>
                </c:pt>
                <c:pt idx="2068">
                  <c:v>22.68</c:v>
                </c:pt>
                <c:pt idx="2069">
                  <c:v>22.69</c:v>
                </c:pt>
                <c:pt idx="2070">
                  <c:v>22.7</c:v>
                </c:pt>
                <c:pt idx="2071">
                  <c:v>22.71</c:v>
                </c:pt>
                <c:pt idx="2072">
                  <c:v>22.72</c:v>
                </c:pt>
                <c:pt idx="2073">
                  <c:v>22.73</c:v>
                </c:pt>
                <c:pt idx="2074">
                  <c:v>22.74</c:v>
                </c:pt>
                <c:pt idx="2075">
                  <c:v>22.75</c:v>
                </c:pt>
                <c:pt idx="2076">
                  <c:v>22.76</c:v>
                </c:pt>
                <c:pt idx="2077">
                  <c:v>22.77</c:v>
                </c:pt>
                <c:pt idx="2078">
                  <c:v>22.78</c:v>
                </c:pt>
                <c:pt idx="2079">
                  <c:v>22.79</c:v>
                </c:pt>
                <c:pt idx="2080">
                  <c:v>22.8</c:v>
                </c:pt>
                <c:pt idx="2081">
                  <c:v>22.81</c:v>
                </c:pt>
                <c:pt idx="2082">
                  <c:v>22.82</c:v>
                </c:pt>
                <c:pt idx="2083">
                  <c:v>22.83</c:v>
                </c:pt>
                <c:pt idx="2084">
                  <c:v>22.84</c:v>
                </c:pt>
                <c:pt idx="2085">
                  <c:v>22.85</c:v>
                </c:pt>
                <c:pt idx="2086">
                  <c:v>22.86</c:v>
                </c:pt>
                <c:pt idx="2087">
                  <c:v>22.87</c:v>
                </c:pt>
                <c:pt idx="2088">
                  <c:v>22.88</c:v>
                </c:pt>
                <c:pt idx="2089">
                  <c:v>22.89</c:v>
                </c:pt>
                <c:pt idx="2090">
                  <c:v>22.9</c:v>
                </c:pt>
                <c:pt idx="2091">
                  <c:v>22.91</c:v>
                </c:pt>
                <c:pt idx="2092">
                  <c:v>22.92</c:v>
                </c:pt>
                <c:pt idx="2093">
                  <c:v>22.93</c:v>
                </c:pt>
                <c:pt idx="2094">
                  <c:v>22.94</c:v>
                </c:pt>
                <c:pt idx="2095">
                  <c:v>22.95</c:v>
                </c:pt>
                <c:pt idx="2096">
                  <c:v>22.96</c:v>
                </c:pt>
                <c:pt idx="2097">
                  <c:v>22.97</c:v>
                </c:pt>
                <c:pt idx="2098">
                  <c:v>22.98</c:v>
                </c:pt>
                <c:pt idx="2099">
                  <c:v>22.99</c:v>
                </c:pt>
                <c:pt idx="2100">
                  <c:v>23</c:v>
                </c:pt>
                <c:pt idx="2101">
                  <c:v>23.01</c:v>
                </c:pt>
                <c:pt idx="2102">
                  <c:v>23.02</c:v>
                </c:pt>
                <c:pt idx="2103">
                  <c:v>23.03</c:v>
                </c:pt>
                <c:pt idx="2104">
                  <c:v>23.04</c:v>
                </c:pt>
                <c:pt idx="2105">
                  <c:v>23.05</c:v>
                </c:pt>
                <c:pt idx="2106">
                  <c:v>23.06</c:v>
                </c:pt>
                <c:pt idx="2107">
                  <c:v>23.07</c:v>
                </c:pt>
                <c:pt idx="2108">
                  <c:v>23.08</c:v>
                </c:pt>
                <c:pt idx="2109">
                  <c:v>23.09</c:v>
                </c:pt>
                <c:pt idx="2110">
                  <c:v>23.1</c:v>
                </c:pt>
                <c:pt idx="2111">
                  <c:v>23.11</c:v>
                </c:pt>
                <c:pt idx="2112">
                  <c:v>23.12</c:v>
                </c:pt>
                <c:pt idx="2113">
                  <c:v>23.13</c:v>
                </c:pt>
                <c:pt idx="2114">
                  <c:v>23.14</c:v>
                </c:pt>
                <c:pt idx="2115">
                  <c:v>23.15</c:v>
                </c:pt>
                <c:pt idx="2116">
                  <c:v>23.16</c:v>
                </c:pt>
                <c:pt idx="2117">
                  <c:v>23.17</c:v>
                </c:pt>
                <c:pt idx="2118">
                  <c:v>23.18</c:v>
                </c:pt>
                <c:pt idx="2119">
                  <c:v>23.19</c:v>
                </c:pt>
                <c:pt idx="2120">
                  <c:v>23.2</c:v>
                </c:pt>
                <c:pt idx="2121">
                  <c:v>23.21</c:v>
                </c:pt>
                <c:pt idx="2122">
                  <c:v>23.22</c:v>
                </c:pt>
                <c:pt idx="2123">
                  <c:v>23.23</c:v>
                </c:pt>
                <c:pt idx="2124">
                  <c:v>23.24</c:v>
                </c:pt>
                <c:pt idx="2125">
                  <c:v>23.25</c:v>
                </c:pt>
                <c:pt idx="2126">
                  <c:v>23.26</c:v>
                </c:pt>
                <c:pt idx="2127">
                  <c:v>23.27</c:v>
                </c:pt>
                <c:pt idx="2128">
                  <c:v>23.28</c:v>
                </c:pt>
                <c:pt idx="2129">
                  <c:v>23.29</c:v>
                </c:pt>
                <c:pt idx="2130">
                  <c:v>23.3</c:v>
                </c:pt>
                <c:pt idx="2131">
                  <c:v>23.31</c:v>
                </c:pt>
                <c:pt idx="2132">
                  <c:v>23.32</c:v>
                </c:pt>
                <c:pt idx="2133">
                  <c:v>23.33</c:v>
                </c:pt>
                <c:pt idx="2134">
                  <c:v>23.34</c:v>
                </c:pt>
                <c:pt idx="2135">
                  <c:v>23.35</c:v>
                </c:pt>
                <c:pt idx="2136">
                  <c:v>23.36</c:v>
                </c:pt>
                <c:pt idx="2137">
                  <c:v>23.37</c:v>
                </c:pt>
                <c:pt idx="2138">
                  <c:v>23.38</c:v>
                </c:pt>
                <c:pt idx="2139">
                  <c:v>23.39</c:v>
                </c:pt>
                <c:pt idx="2140">
                  <c:v>23.4</c:v>
                </c:pt>
                <c:pt idx="2141">
                  <c:v>23.41</c:v>
                </c:pt>
                <c:pt idx="2142">
                  <c:v>23.42</c:v>
                </c:pt>
                <c:pt idx="2143">
                  <c:v>23.43</c:v>
                </c:pt>
                <c:pt idx="2144">
                  <c:v>23.44</c:v>
                </c:pt>
                <c:pt idx="2145">
                  <c:v>23.45</c:v>
                </c:pt>
                <c:pt idx="2146">
                  <c:v>23.46</c:v>
                </c:pt>
                <c:pt idx="2147">
                  <c:v>23.47</c:v>
                </c:pt>
                <c:pt idx="2148">
                  <c:v>23.48</c:v>
                </c:pt>
                <c:pt idx="2149">
                  <c:v>23.49</c:v>
                </c:pt>
                <c:pt idx="2150">
                  <c:v>23.5</c:v>
                </c:pt>
                <c:pt idx="2151">
                  <c:v>23.51</c:v>
                </c:pt>
                <c:pt idx="2152">
                  <c:v>23.52</c:v>
                </c:pt>
                <c:pt idx="2153">
                  <c:v>23.53</c:v>
                </c:pt>
                <c:pt idx="2154">
                  <c:v>23.54</c:v>
                </c:pt>
                <c:pt idx="2155">
                  <c:v>23.55</c:v>
                </c:pt>
                <c:pt idx="2156">
                  <c:v>23.56</c:v>
                </c:pt>
                <c:pt idx="2157">
                  <c:v>23.57</c:v>
                </c:pt>
                <c:pt idx="2158">
                  <c:v>23.58</c:v>
                </c:pt>
                <c:pt idx="2159">
                  <c:v>23.59</c:v>
                </c:pt>
                <c:pt idx="2160">
                  <c:v>23.6</c:v>
                </c:pt>
                <c:pt idx="2161">
                  <c:v>23.61</c:v>
                </c:pt>
                <c:pt idx="2162">
                  <c:v>23.62</c:v>
                </c:pt>
                <c:pt idx="2163">
                  <c:v>23.63</c:v>
                </c:pt>
                <c:pt idx="2164">
                  <c:v>23.64</c:v>
                </c:pt>
                <c:pt idx="2165">
                  <c:v>23.65</c:v>
                </c:pt>
                <c:pt idx="2166">
                  <c:v>23.66</c:v>
                </c:pt>
                <c:pt idx="2167">
                  <c:v>23.67</c:v>
                </c:pt>
                <c:pt idx="2168">
                  <c:v>23.68</c:v>
                </c:pt>
                <c:pt idx="2169">
                  <c:v>23.69</c:v>
                </c:pt>
                <c:pt idx="2170">
                  <c:v>23.7</c:v>
                </c:pt>
                <c:pt idx="2171">
                  <c:v>23.71</c:v>
                </c:pt>
                <c:pt idx="2172">
                  <c:v>23.72</c:v>
                </c:pt>
                <c:pt idx="2173">
                  <c:v>23.73</c:v>
                </c:pt>
                <c:pt idx="2174">
                  <c:v>23.74</c:v>
                </c:pt>
                <c:pt idx="2175">
                  <c:v>23.75</c:v>
                </c:pt>
                <c:pt idx="2176">
                  <c:v>23.76</c:v>
                </c:pt>
                <c:pt idx="2177">
                  <c:v>23.77</c:v>
                </c:pt>
                <c:pt idx="2178">
                  <c:v>23.78</c:v>
                </c:pt>
                <c:pt idx="2179">
                  <c:v>23.79</c:v>
                </c:pt>
                <c:pt idx="2180">
                  <c:v>23.8</c:v>
                </c:pt>
                <c:pt idx="2181">
                  <c:v>23.81</c:v>
                </c:pt>
                <c:pt idx="2182">
                  <c:v>23.82</c:v>
                </c:pt>
                <c:pt idx="2183">
                  <c:v>23.83</c:v>
                </c:pt>
                <c:pt idx="2184">
                  <c:v>23.84</c:v>
                </c:pt>
                <c:pt idx="2185">
                  <c:v>23.85</c:v>
                </c:pt>
                <c:pt idx="2186">
                  <c:v>23.86</c:v>
                </c:pt>
                <c:pt idx="2187">
                  <c:v>23.87</c:v>
                </c:pt>
                <c:pt idx="2188">
                  <c:v>23.88</c:v>
                </c:pt>
                <c:pt idx="2189">
                  <c:v>23.89</c:v>
                </c:pt>
                <c:pt idx="2190">
                  <c:v>23.9</c:v>
                </c:pt>
                <c:pt idx="2191">
                  <c:v>23.91</c:v>
                </c:pt>
                <c:pt idx="2192">
                  <c:v>23.92</c:v>
                </c:pt>
                <c:pt idx="2193">
                  <c:v>23.93</c:v>
                </c:pt>
                <c:pt idx="2194">
                  <c:v>23.94</c:v>
                </c:pt>
                <c:pt idx="2195">
                  <c:v>23.95</c:v>
                </c:pt>
                <c:pt idx="2196">
                  <c:v>23.96</c:v>
                </c:pt>
                <c:pt idx="2197">
                  <c:v>23.97</c:v>
                </c:pt>
                <c:pt idx="2198">
                  <c:v>23.98</c:v>
                </c:pt>
                <c:pt idx="2199">
                  <c:v>23.99</c:v>
                </c:pt>
                <c:pt idx="2200">
                  <c:v>24</c:v>
                </c:pt>
                <c:pt idx="2201">
                  <c:v>24.01</c:v>
                </c:pt>
                <c:pt idx="2202">
                  <c:v>24.02</c:v>
                </c:pt>
                <c:pt idx="2203">
                  <c:v>24.03</c:v>
                </c:pt>
                <c:pt idx="2204">
                  <c:v>24.04</c:v>
                </c:pt>
                <c:pt idx="2205">
                  <c:v>24.05</c:v>
                </c:pt>
                <c:pt idx="2206">
                  <c:v>24.06</c:v>
                </c:pt>
                <c:pt idx="2207">
                  <c:v>24.07</c:v>
                </c:pt>
                <c:pt idx="2208">
                  <c:v>24.08</c:v>
                </c:pt>
                <c:pt idx="2209">
                  <c:v>24.09</c:v>
                </c:pt>
                <c:pt idx="2210">
                  <c:v>24.1</c:v>
                </c:pt>
                <c:pt idx="2211">
                  <c:v>24.11</c:v>
                </c:pt>
                <c:pt idx="2212">
                  <c:v>24.12</c:v>
                </c:pt>
                <c:pt idx="2213">
                  <c:v>24.13</c:v>
                </c:pt>
                <c:pt idx="2214">
                  <c:v>24.14</c:v>
                </c:pt>
                <c:pt idx="2215">
                  <c:v>24.15</c:v>
                </c:pt>
                <c:pt idx="2216">
                  <c:v>24.16</c:v>
                </c:pt>
                <c:pt idx="2217">
                  <c:v>24.17</c:v>
                </c:pt>
                <c:pt idx="2218">
                  <c:v>24.18</c:v>
                </c:pt>
                <c:pt idx="2219">
                  <c:v>24.19</c:v>
                </c:pt>
                <c:pt idx="2220">
                  <c:v>24.2</c:v>
                </c:pt>
                <c:pt idx="2221">
                  <c:v>24.21</c:v>
                </c:pt>
                <c:pt idx="2222">
                  <c:v>24.22</c:v>
                </c:pt>
                <c:pt idx="2223">
                  <c:v>24.23</c:v>
                </c:pt>
                <c:pt idx="2224">
                  <c:v>24.24</c:v>
                </c:pt>
                <c:pt idx="2225">
                  <c:v>24.25</c:v>
                </c:pt>
                <c:pt idx="2226">
                  <c:v>24.26</c:v>
                </c:pt>
                <c:pt idx="2227">
                  <c:v>24.27</c:v>
                </c:pt>
                <c:pt idx="2228">
                  <c:v>24.28</c:v>
                </c:pt>
                <c:pt idx="2229">
                  <c:v>24.29</c:v>
                </c:pt>
                <c:pt idx="2230">
                  <c:v>24.3</c:v>
                </c:pt>
                <c:pt idx="2231">
                  <c:v>24.31</c:v>
                </c:pt>
                <c:pt idx="2232">
                  <c:v>24.32</c:v>
                </c:pt>
                <c:pt idx="2233">
                  <c:v>24.33</c:v>
                </c:pt>
                <c:pt idx="2234">
                  <c:v>24.34</c:v>
                </c:pt>
                <c:pt idx="2235">
                  <c:v>24.35</c:v>
                </c:pt>
                <c:pt idx="2236">
                  <c:v>24.36</c:v>
                </c:pt>
                <c:pt idx="2237">
                  <c:v>24.37</c:v>
                </c:pt>
                <c:pt idx="2238">
                  <c:v>24.38</c:v>
                </c:pt>
                <c:pt idx="2239">
                  <c:v>24.39</c:v>
                </c:pt>
                <c:pt idx="2240">
                  <c:v>24.4</c:v>
                </c:pt>
                <c:pt idx="2241">
                  <c:v>24.41</c:v>
                </c:pt>
                <c:pt idx="2242">
                  <c:v>24.42</c:v>
                </c:pt>
                <c:pt idx="2243">
                  <c:v>24.43</c:v>
                </c:pt>
                <c:pt idx="2244">
                  <c:v>24.44</c:v>
                </c:pt>
                <c:pt idx="2245">
                  <c:v>24.45</c:v>
                </c:pt>
                <c:pt idx="2246">
                  <c:v>24.46</c:v>
                </c:pt>
                <c:pt idx="2247">
                  <c:v>24.47</c:v>
                </c:pt>
                <c:pt idx="2248">
                  <c:v>24.48</c:v>
                </c:pt>
                <c:pt idx="2249">
                  <c:v>24.49</c:v>
                </c:pt>
                <c:pt idx="2250">
                  <c:v>24.5</c:v>
                </c:pt>
                <c:pt idx="2251">
                  <c:v>24.51</c:v>
                </c:pt>
                <c:pt idx="2252">
                  <c:v>24.52</c:v>
                </c:pt>
                <c:pt idx="2253">
                  <c:v>24.53</c:v>
                </c:pt>
                <c:pt idx="2254">
                  <c:v>24.54</c:v>
                </c:pt>
                <c:pt idx="2255">
                  <c:v>24.55</c:v>
                </c:pt>
                <c:pt idx="2256">
                  <c:v>24.56</c:v>
                </c:pt>
                <c:pt idx="2257">
                  <c:v>24.57</c:v>
                </c:pt>
                <c:pt idx="2258">
                  <c:v>24.58</c:v>
                </c:pt>
                <c:pt idx="2259">
                  <c:v>24.59</c:v>
                </c:pt>
                <c:pt idx="2260">
                  <c:v>24.6</c:v>
                </c:pt>
                <c:pt idx="2261">
                  <c:v>24.61</c:v>
                </c:pt>
                <c:pt idx="2262">
                  <c:v>24.62</c:v>
                </c:pt>
                <c:pt idx="2263">
                  <c:v>24.63</c:v>
                </c:pt>
                <c:pt idx="2264">
                  <c:v>24.64</c:v>
                </c:pt>
                <c:pt idx="2265">
                  <c:v>24.65</c:v>
                </c:pt>
                <c:pt idx="2266">
                  <c:v>24.66</c:v>
                </c:pt>
                <c:pt idx="2267">
                  <c:v>24.67</c:v>
                </c:pt>
                <c:pt idx="2268">
                  <c:v>24.68</c:v>
                </c:pt>
                <c:pt idx="2269">
                  <c:v>24.69</c:v>
                </c:pt>
                <c:pt idx="2270">
                  <c:v>24.7</c:v>
                </c:pt>
                <c:pt idx="2271">
                  <c:v>24.71</c:v>
                </c:pt>
                <c:pt idx="2272">
                  <c:v>24.72</c:v>
                </c:pt>
                <c:pt idx="2273">
                  <c:v>24.73</c:v>
                </c:pt>
                <c:pt idx="2274">
                  <c:v>24.74</c:v>
                </c:pt>
                <c:pt idx="2275">
                  <c:v>24.75</c:v>
                </c:pt>
                <c:pt idx="2276">
                  <c:v>24.76</c:v>
                </c:pt>
                <c:pt idx="2277">
                  <c:v>24.77</c:v>
                </c:pt>
                <c:pt idx="2278">
                  <c:v>24.78</c:v>
                </c:pt>
                <c:pt idx="2279">
                  <c:v>24.79</c:v>
                </c:pt>
                <c:pt idx="2280">
                  <c:v>24.8</c:v>
                </c:pt>
                <c:pt idx="2281">
                  <c:v>24.81</c:v>
                </c:pt>
                <c:pt idx="2282">
                  <c:v>24.82</c:v>
                </c:pt>
                <c:pt idx="2283">
                  <c:v>24.83</c:v>
                </c:pt>
                <c:pt idx="2284">
                  <c:v>24.84</c:v>
                </c:pt>
                <c:pt idx="2285">
                  <c:v>24.85</c:v>
                </c:pt>
                <c:pt idx="2286">
                  <c:v>24.86</c:v>
                </c:pt>
                <c:pt idx="2287">
                  <c:v>24.87</c:v>
                </c:pt>
                <c:pt idx="2288">
                  <c:v>24.88</c:v>
                </c:pt>
                <c:pt idx="2289">
                  <c:v>24.89</c:v>
                </c:pt>
                <c:pt idx="2290">
                  <c:v>24.9</c:v>
                </c:pt>
                <c:pt idx="2291">
                  <c:v>24.91</c:v>
                </c:pt>
                <c:pt idx="2292">
                  <c:v>24.92</c:v>
                </c:pt>
                <c:pt idx="2293">
                  <c:v>24.93</c:v>
                </c:pt>
                <c:pt idx="2294">
                  <c:v>24.94</c:v>
                </c:pt>
                <c:pt idx="2295">
                  <c:v>24.95</c:v>
                </c:pt>
                <c:pt idx="2296">
                  <c:v>24.96</c:v>
                </c:pt>
                <c:pt idx="2297">
                  <c:v>24.97</c:v>
                </c:pt>
                <c:pt idx="2298">
                  <c:v>24.98</c:v>
                </c:pt>
                <c:pt idx="2299">
                  <c:v>24.99</c:v>
                </c:pt>
                <c:pt idx="2300">
                  <c:v>25</c:v>
                </c:pt>
                <c:pt idx="2301">
                  <c:v>25.01</c:v>
                </c:pt>
                <c:pt idx="2302">
                  <c:v>25.02</c:v>
                </c:pt>
                <c:pt idx="2303">
                  <c:v>25.03</c:v>
                </c:pt>
                <c:pt idx="2304">
                  <c:v>25.04</c:v>
                </c:pt>
                <c:pt idx="2305">
                  <c:v>25.05</c:v>
                </c:pt>
                <c:pt idx="2306">
                  <c:v>25.06</c:v>
                </c:pt>
                <c:pt idx="2307">
                  <c:v>25.07</c:v>
                </c:pt>
                <c:pt idx="2308">
                  <c:v>25.08</c:v>
                </c:pt>
                <c:pt idx="2309">
                  <c:v>25.09</c:v>
                </c:pt>
                <c:pt idx="2310">
                  <c:v>25.1</c:v>
                </c:pt>
                <c:pt idx="2311">
                  <c:v>25.11</c:v>
                </c:pt>
                <c:pt idx="2312">
                  <c:v>25.12</c:v>
                </c:pt>
                <c:pt idx="2313">
                  <c:v>25.13</c:v>
                </c:pt>
                <c:pt idx="2314">
                  <c:v>25.14</c:v>
                </c:pt>
                <c:pt idx="2315">
                  <c:v>25.15</c:v>
                </c:pt>
                <c:pt idx="2316">
                  <c:v>25.16</c:v>
                </c:pt>
                <c:pt idx="2317">
                  <c:v>25.17</c:v>
                </c:pt>
                <c:pt idx="2318">
                  <c:v>25.18</c:v>
                </c:pt>
                <c:pt idx="2319">
                  <c:v>25.19</c:v>
                </c:pt>
                <c:pt idx="2320">
                  <c:v>25.2</c:v>
                </c:pt>
                <c:pt idx="2321">
                  <c:v>25.21</c:v>
                </c:pt>
                <c:pt idx="2322">
                  <c:v>25.22</c:v>
                </c:pt>
                <c:pt idx="2323">
                  <c:v>25.23</c:v>
                </c:pt>
                <c:pt idx="2324">
                  <c:v>25.24</c:v>
                </c:pt>
                <c:pt idx="2325">
                  <c:v>25.25</c:v>
                </c:pt>
                <c:pt idx="2326">
                  <c:v>25.26</c:v>
                </c:pt>
                <c:pt idx="2327">
                  <c:v>25.27</c:v>
                </c:pt>
                <c:pt idx="2328">
                  <c:v>25.28</c:v>
                </c:pt>
                <c:pt idx="2329">
                  <c:v>25.29</c:v>
                </c:pt>
                <c:pt idx="2330">
                  <c:v>25.3</c:v>
                </c:pt>
                <c:pt idx="2331">
                  <c:v>25.31</c:v>
                </c:pt>
                <c:pt idx="2332">
                  <c:v>25.32</c:v>
                </c:pt>
                <c:pt idx="2333">
                  <c:v>25.33</c:v>
                </c:pt>
                <c:pt idx="2334">
                  <c:v>25.34</c:v>
                </c:pt>
                <c:pt idx="2335">
                  <c:v>25.35</c:v>
                </c:pt>
                <c:pt idx="2336">
                  <c:v>25.36</c:v>
                </c:pt>
                <c:pt idx="2337">
                  <c:v>25.37</c:v>
                </c:pt>
                <c:pt idx="2338">
                  <c:v>25.38</c:v>
                </c:pt>
                <c:pt idx="2339">
                  <c:v>25.39</c:v>
                </c:pt>
                <c:pt idx="2340">
                  <c:v>25.4</c:v>
                </c:pt>
                <c:pt idx="2341">
                  <c:v>25.41</c:v>
                </c:pt>
                <c:pt idx="2342">
                  <c:v>25.42</c:v>
                </c:pt>
                <c:pt idx="2343">
                  <c:v>25.43</c:v>
                </c:pt>
                <c:pt idx="2344">
                  <c:v>25.44</c:v>
                </c:pt>
                <c:pt idx="2345">
                  <c:v>25.45</c:v>
                </c:pt>
                <c:pt idx="2346">
                  <c:v>25.46</c:v>
                </c:pt>
                <c:pt idx="2347">
                  <c:v>25.47</c:v>
                </c:pt>
                <c:pt idx="2348">
                  <c:v>25.48</c:v>
                </c:pt>
                <c:pt idx="2349">
                  <c:v>25.49</c:v>
                </c:pt>
                <c:pt idx="2350">
                  <c:v>25.5</c:v>
                </c:pt>
                <c:pt idx="2351">
                  <c:v>25.51</c:v>
                </c:pt>
                <c:pt idx="2352">
                  <c:v>25.52</c:v>
                </c:pt>
                <c:pt idx="2353">
                  <c:v>25.53</c:v>
                </c:pt>
                <c:pt idx="2354">
                  <c:v>25.54</c:v>
                </c:pt>
                <c:pt idx="2355">
                  <c:v>25.55</c:v>
                </c:pt>
                <c:pt idx="2356">
                  <c:v>25.56</c:v>
                </c:pt>
                <c:pt idx="2357">
                  <c:v>25.57</c:v>
                </c:pt>
                <c:pt idx="2358">
                  <c:v>25.58</c:v>
                </c:pt>
                <c:pt idx="2359">
                  <c:v>25.59</c:v>
                </c:pt>
                <c:pt idx="2360">
                  <c:v>25.6</c:v>
                </c:pt>
                <c:pt idx="2361">
                  <c:v>25.61</c:v>
                </c:pt>
                <c:pt idx="2362">
                  <c:v>25.62</c:v>
                </c:pt>
                <c:pt idx="2363">
                  <c:v>25.63</c:v>
                </c:pt>
                <c:pt idx="2364">
                  <c:v>25.64</c:v>
                </c:pt>
                <c:pt idx="2365">
                  <c:v>25.65</c:v>
                </c:pt>
                <c:pt idx="2366">
                  <c:v>25.66</c:v>
                </c:pt>
                <c:pt idx="2367">
                  <c:v>25.67</c:v>
                </c:pt>
                <c:pt idx="2368">
                  <c:v>25.68</c:v>
                </c:pt>
                <c:pt idx="2369">
                  <c:v>25.69</c:v>
                </c:pt>
                <c:pt idx="2370">
                  <c:v>25.7</c:v>
                </c:pt>
                <c:pt idx="2371">
                  <c:v>25.71</c:v>
                </c:pt>
                <c:pt idx="2372">
                  <c:v>25.72</c:v>
                </c:pt>
                <c:pt idx="2373">
                  <c:v>25.73</c:v>
                </c:pt>
                <c:pt idx="2374">
                  <c:v>25.74</c:v>
                </c:pt>
                <c:pt idx="2375">
                  <c:v>25.75</c:v>
                </c:pt>
                <c:pt idx="2376">
                  <c:v>25.76</c:v>
                </c:pt>
                <c:pt idx="2377">
                  <c:v>25.77</c:v>
                </c:pt>
                <c:pt idx="2378">
                  <c:v>25.78</c:v>
                </c:pt>
                <c:pt idx="2379">
                  <c:v>25.79</c:v>
                </c:pt>
                <c:pt idx="2380">
                  <c:v>25.8</c:v>
                </c:pt>
                <c:pt idx="2381">
                  <c:v>25.81</c:v>
                </c:pt>
                <c:pt idx="2382">
                  <c:v>25.82</c:v>
                </c:pt>
                <c:pt idx="2383">
                  <c:v>25.83</c:v>
                </c:pt>
                <c:pt idx="2384">
                  <c:v>25.84</c:v>
                </c:pt>
                <c:pt idx="2385">
                  <c:v>25.85</c:v>
                </c:pt>
                <c:pt idx="2386">
                  <c:v>25.86</c:v>
                </c:pt>
                <c:pt idx="2387">
                  <c:v>25.87</c:v>
                </c:pt>
                <c:pt idx="2388">
                  <c:v>25.88</c:v>
                </c:pt>
                <c:pt idx="2389">
                  <c:v>25.89</c:v>
                </c:pt>
                <c:pt idx="2390">
                  <c:v>25.9</c:v>
                </c:pt>
                <c:pt idx="2391">
                  <c:v>25.91</c:v>
                </c:pt>
                <c:pt idx="2392">
                  <c:v>25.92</c:v>
                </c:pt>
                <c:pt idx="2393">
                  <c:v>25.93</c:v>
                </c:pt>
                <c:pt idx="2394">
                  <c:v>25.94</c:v>
                </c:pt>
                <c:pt idx="2395">
                  <c:v>25.95</c:v>
                </c:pt>
                <c:pt idx="2396">
                  <c:v>25.96</c:v>
                </c:pt>
                <c:pt idx="2397">
                  <c:v>25.97</c:v>
                </c:pt>
                <c:pt idx="2398">
                  <c:v>25.98</c:v>
                </c:pt>
                <c:pt idx="2399">
                  <c:v>25.99</c:v>
                </c:pt>
                <c:pt idx="2400">
                  <c:v>26</c:v>
                </c:pt>
                <c:pt idx="2401">
                  <c:v>26.01</c:v>
                </c:pt>
                <c:pt idx="2402">
                  <c:v>26.02</c:v>
                </c:pt>
                <c:pt idx="2403">
                  <c:v>26.03</c:v>
                </c:pt>
                <c:pt idx="2404">
                  <c:v>26.04</c:v>
                </c:pt>
                <c:pt idx="2405">
                  <c:v>26.05</c:v>
                </c:pt>
                <c:pt idx="2406">
                  <c:v>26.06</c:v>
                </c:pt>
                <c:pt idx="2407">
                  <c:v>26.07</c:v>
                </c:pt>
                <c:pt idx="2408">
                  <c:v>26.08</c:v>
                </c:pt>
                <c:pt idx="2409">
                  <c:v>26.09</c:v>
                </c:pt>
                <c:pt idx="2410">
                  <c:v>26.1</c:v>
                </c:pt>
                <c:pt idx="2411">
                  <c:v>26.11</c:v>
                </c:pt>
                <c:pt idx="2412">
                  <c:v>26.12</c:v>
                </c:pt>
                <c:pt idx="2413">
                  <c:v>26.13</c:v>
                </c:pt>
                <c:pt idx="2414">
                  <c:v>26.14</c:v>
                </c:pt>
                <c:pt idx="2415">
                  <c:v>26.15</c:v>
                </c:pt>
                <c:pt idx="2416">
                  <c:v>26.16</c:v>
                </c:pt>
                <c:pt idx="2417">
                  <c:v>26.17</c:v>
                </c:pt>
                <c:pt idx="2418">
                  <c:v>26.18</c:v>
                </c:pt>
                <c:pt idx="2419">
                  <c:v>26.19</c:v>
                </c:pt>
                <c:pt idx="2420">
                  <c:v>26.2</c:v>
                </c:pt>
                <c:pt idx="2421">
                  <c:v>26.21</c:v>
                </c:pt>
                <c:pt idx="2422">
                  <c:v>26.22</c:v>
                </c:pt>
                <c:pt idx="2423">
                  <c:v>26.23</c:v>
                </c:pt>
                <c:pt idx="2424">
                  <c:v>26.24</c:v>
                </c:pt>
                <c:pt idx="2425">
                  <c:v>26.25</c:v>
                </c:pt>
                <c:pt idx="2426">
                  <c:v>26.26</c:v>
                </c:pt>
                <c:pt idx="2427">
                  <c:v>26.27</c:v>
                </c:pt>
                <c:pt idx="2428">
                  <c:v>26.28</c:v>
                </c:pt>
                <c:pt idx="2429">
                  <c:v>26.29</c:v>
                </c:pt>
                <c:pt idx="2430">
                  <c:v>26.3</c:v>
                </c:pt>
                <c:pt idx="2431">
                  <c:v>26.31</c:v>
                </c:pt>
                <c:pt idx="2432">
                  <c:v>26.32</c:v>
                </c:pt>
                <c:pt idx="2433">
                  <c:v>26.33</c:v>
                </c:pt>
                <c:pt idx="2434">
                  <c:v>26.34</c:v>
                </c:pt>
                <c:pt idx="2435">
                  <c:v>26.35</c:v>
                </c:pt>
                <c:pt idx="2436">
                  <c:v>26.36</c:v>
                </c:pt>
                <c:pt idx="2437">
                  <c:v>26.37</c:v>
                </c:pt>
                <c:pt idx="2438">
                  <c:v>26.38</c:v>
                </c:pt>
                <c:pt idx="2439">
                  <c:v>26.39</c:v>
                </c:pt>
                <c:pt idx="2440">
                  <c:v>26.4</c:v>
                </c:pt>
                <c:pt idx="2441">
                  <c:v>26.41</c:v>
                </c:pt>
                <c:pt idx="2442">
                  <c:v>26.42</c:v>
                </c:pt>
                <c:pt idx="2443">
                  <c:v>26.43</c:v>
                </c:pt>
                <c:pt idx="2444">
                  <c:v>26.44</c:v>
                </c:pt>
                <c:pt idx="2445">
                  <c:v>26.45</c:v>
                </c:pt>
                <c:pt idx="2446">
                  <c:v>26.46</c:v>
                </c:pt>
                <c:pt idx="2447">
                  <c:v>26.47</c:v>
                </c:pt>
                <c:pt idx="2448">
                  <c:v>26.48</c:v>
                </c:pt>
                <c:pt idx="2449">
                  <c:v>26.49</c:v>
                </c:pt>
                <c:pt idx="2450">
                  <c:v>26.5</c:v>
                </c:pt>
                <c:pt idx="2451">
                  <c:v>26.51</c:v>
                </c:pt>
                <c:pt idx="2452">
                  <c:v>26.52</c:v>
                </c:pt>
                <c:pt idx="2453">
                  <c:v>26.53</c:v>
                </c:pt>
                <c:pt idx="2454">
                  <c:v>26.54</c:v>
                </c:pt>
                <c:pt idx="2455">
                  <c:v>26.55</c:v>
                </c:pt>
                <c:pt idx="2456">
                  <c:v>26.56</c:v>
                </c:pt>
                <c:pt idx="2457">
                  <c:v>26.57</c:v>
                </c:pt>
                <c:pt idx="2458">
                  <c:v>26.58</c:v>
                </c:pt>
                <c:pt idx="2459">
                  <c:v>26.59</c:v>
                </c:pt>
                <c:pt idx="2460">
                  <c:v>26.6</c:v>
                </c:pt>
                <c:pt idx="2461">
                  <c:v>26.61</c:v>
                </c:pt>
                <c:pt idx="2462">
                  <c:v>26.62</c:v>
                </c:pt>
                <c:pt idx="2463">
                  <c:v>26.63</c:v>
                </c:pt>
                <c:pt idx="2464">
                  <c:v>26.64</c:v>
                </c:pt>
                <c:pt idx="2465">
                  <c:v>26.65</c:v>
                </c:pt>
                <c:pt idx="2466">
                  <c:v>26.66</c:v>
                </c:pt>
                <c:pt idx="2467">
                  <c:v>26.67</c:v>
                </c:pt>
                <c:pt idx="2468">
                  <c:v>26.68</c:v>
                </c:pt>
                <c:pt idx="2469">
                  <c:v>26.69</c:v>
                </c:pt>
                <c:pt idx="2470">
                  <c:v>26.7</c:v>
                </c:pt>
                <c:pt idx="2471">
                  <c:v>26.71</c:v>
                </c:pt>
                <c:pt idx="2472">
                  <c:v>26.72</c:v>
                </c:pt>
                <c:pt idx="2473">
                  <c:v>26.73</c:v>
                </c:pt>
                <c:pt idx="2474">
                  <c:v>26.74</c:v>
                </c:pt>
                <c:pt idx="2475">
                  <c:v>26.75</c:v>
                </c:pt>
                <c:pt idx="2476">
                  <c:v>26.76</c:v>
                </c:pt>
                <c:pt idx="2477">
                  <c:v>26.77</c:v>
                </c:pt>
                <c:pt idx="2478">
                  <c:v>26.78</c:v>
                </c:pt>
                <c:pt idx="2479">
                  <c:v>26.79</c:v>
                </c:pt>
                <c:pt idx="2480">
                  <c:v>26.8</c:v>
                </c:pt>
                <c:pt idx="2481">
                  <c:v>26.81</c:v>
                </c:pt>
                <c:pt idx="2482">
                  <c:v>26.82</c:v>
                </c:pt>
                <c:pt idx="2483">
                  <c:v>26.83</c:v>
                </c:pt>
                <c:pt idx="2484">
                  <c:v>26.84</c:v>
                </c:pt>
                <c:pt idx="2485">
                  <c:v>26.85</c:v>
                </c:pt>
                <c:pt idx="2486">
                  <c:v>26.86</c:v>
                </c:pt>
                <c:pt idx="2487">
                  <c:v>26.87</c:v>
                </c:pt>
                <c:pt idx="2488">
                  <c:v>26.88</c:v>
                </c:pt>
                <c:pt idx="2489">
                  <c:v>26.89</c:v>
                </c:pt>
                <c:pt idx="2490">
                  <c:v>26.9</c:v>
                </c:pt>
                <c:pt idx="2491">
                  <c:v>26.91</c:v>
                </c:pt>
                <c:pt idx="2492">
                  <c:v>26.92</c:v>
                </c:pt>
                <c:pt idx="2493">
                  <c:v>26.93</c:v>
                </c:pt>
                <c:pt idx="2494">
                  <c:v>26.94</c:v>
                </c:pt>
                <c:pt idx="2495">
                  <c:v>26.95</c:v>
                </c:pt>
                <c:pt idx="2496">
                  <c:v>26.96</c:v>
                </c:pt>
                <c:pt idx="2497">
                  <c:v>26.97</c:v>
                </c:pt>
                <c:pt idx="2498">
                  <c:v>26.98</c:v>
                </c:pt>
                <c:pt idx="2499">
                  <c:v>26.99</c:v>
                </c:pt>
                <c:pt idx="2500">
                  <c:v>27</c:v>
                </c:pt>
                <c:pt idx="2501">
                  <c:v>27.01</c:v>
                </c:pt>
                <c:pt idx="2502">
                  <c:v>27.02</c:v>
                </c:pt>
                <c:pt idx="2503">
                  <c:v>27.03</c:v>
                </c:pt>
                <c:pt idx="2504">
                  <c:v>27.04</c:v>
                </c:pt>
                <c:pt idx="2505">
                  <c:v>27.05</c:v>
                </c:pt>
                <c:pt idx="2506">
                  <c:v>27.06</c:v>
                </c:pt>
                <c:pt idx="2507">
                  <c:v>27.07</c:v>
                </c:pt>
                <c:pt idx="2508">
                  <c:v>27.08</c:v>
                </c:pt>
                <c:pt idx="2509">
                  <c:v>27.09</c:v>
                </c:pt>
                <c:pt idx="2510">
                  <c:v>27.1</c:v>
                </c:pt>
                <c:pt idx="2511">
                  <c:v>27.11</c:v>
                </c:pt>
                <c:pt idx="2512">
                  <c:v>27.12</c:v>
                </c:pt>
                <c:pt idx="2513">
                  <c:v>27.13</c:v>
                </c:pt>
                <c:pt idx="2514">
                  <c:v>27.14</c:v>
                </c:pt>
                <c:pt idx="2515">
                  <c:v>27.15</c:v>
                </c:pt>
                <c:pt idx="2516">
                  <c:v>27.16</c:v>
                </c:pt>
                <c:pt idx="2517">
                  <c:v>27.17</c:v>
                </c:pt>
                <c:pt idx="2518">
                  <c:v>27.18</c:v>
                </c:pt>
                <c:pt idx="2519">
                  <c:v>27.19</c:v>
                </c:pt>
                <c:pt idx="2520">
                  <c:v>27.2</c:v>
                </c:pt>
                <c:pt idx="2521">
                  <c:v>27.21</c:v>
                </c:pt>
                <c:pt idx="2522">
                  <c:v>27.22</c:v>
                </c:pt>
                <c:pt idx="2523">
                  <c:v>27.23</c:v>
                </c:pt>
                <c:pt idx="2524">
                  <c:v>27.24</c:v>
                </c:pt>
                <c:pt idx="2525">
                  <c:v>27.25</c:v>
                </c:pt>
                <c:pt idx="2526">
                  <c:v>27.26</c:v>
                </c:pt>
                <c:pt idx="2527">
                  <c:v>27.27</c:v>
                </c:pt>
                <c:pt idx="2528">
                  <c:v>27.28</c:v>
                </c:pt>
                <c:pt idx="2529">
                  <c:v>27.29</c:v>
                </c:pt>
                <c:pt idx="2530">
                  <c:v>27.3</c:v>
                </c:pt>
                <c:pt idx="2531">
                  <c:v>27.31</c:v>
                </c:pt>
                <c:pt idx="2532">
                  <c:v>27.32</c:v>
                </c:pt>
                <c:pt idx="2533">
                  <c:v>27.33</c:v>
                </c:pt>
                <c:pt idx="2534">
                  <c:v>27.34</c:v>
                </c:pt>
                <c:pt idx="2535">
                  <c:v>27.35</c:v>
                </c:pt>
                <c:pt idx="2536">
                  <c:v>27.36</c:v>
                </c:pt>
                <c:pt idx="2537">
                  <c:v>27.37</c:v>
                </c:pt>
                <c:pt idx="2538">
                  <c:v>27.38</c:v>
                </c:pt>
                <c:pt idx="2539">
                  <c:v>27.39</c:v>
                </c:pt>
                <c:pt idx="2540">
                  <c:v>27.4</c:v>
                </c:pt>
                <c:pt idx="2541">
                  <c:v>27.41</c:v>
                </c:pt>
                <c:pt idx="2542">
                  <c:v>27.42</c:v>
                </c:pt>
                <c:pt idx="2543">
                  <c:v>27.43</c:v>
                </c:pt>
                <c:pt idx="2544">
                  <c:v>27.44</c:v>
                </c:pt>
                <c:pt idx="2545">
                  <c:v>27.45</c:v>
                </c:pt>
                <c:pt idx="2546">
                  <c:v>27.46</c:v>
                </c:pt>
                <c:pt idx="2547">
                  <c:v>27.47</c:v>
                </c:pt>
                <c:pt idx="2548">
                  <c:v>27.48</c:v>
                </c:pt>
                <c:pt idx="2549">
                  <c:v>27.49</c:v>
                </c:pt>
                <c:pt idx="2550">
                  <c:v>27.5</c:v>
                </c:pt>
                <c:pt idx="2551">
                  <c:v>27.51</c:v>
                </c:pt>
                <c:pt idx="2552">
                  <c:v>27.52</c:v>
                </c:pt>
                <c:pt idx="2553">
                  <c:v>27.53</c:v>
                </c:pt>
                <c:pt idx="2554">
                  <c:v>27.54</c:v>
                </c:pt>
                <c:pt idx="2555">
                  <c:v>27.55</c:v>
                </c:pt>
                <c:pt idx="2556">
                  <c:v>27.56</c:v>
                </c:pt>
                <c:pt idx="2557">
                  <c:v>27.57</c:v>
                </c:pt>
                <c:pt idx="2558">
                  <c:v>27.58</c:v>
                </c:pt>
                <c:pt idx="2559">
                  <c:v>27.59</c:v>
                </c:pt>
                <c:pt idx="2560">
                  <c:v>27.6</c:v>
                </c:pt>
                <c:pt idx="2561">
                  <c:v>27.61</c:v>
                </c:pt>
                <c:pt idx="2562">
                  <c:v>27.62</c:v>
                </c:pt>
                <c:pt idx="2563">
                  <c:v>27.63</c:v>
                </c:pt>
                <c:pt idx="2564">
                  <c:v>27.64</c:v>
                </c:pt>
                <c:pt idx="2565">
                  <c:v>27.65</c:v>
                </c:pt>
                <c:pt idx="2566">
                  <c:v>27.66</c:v>
                </c:pt>
                <c:pt idx="2567">
                  <c:v>27.67</c:v>
                </c:pt>
                <c:pt idx="2568">
                  <c:v>27.68</c:v>
                </c:pt>
                <c:pt idx="2569">
                  <c:v>27.69</c:v>
                </c:pt>
                <c:pt idx="2570">
                  <c:v>27.7</c:v>
                </c:pt>
                <c:pt idx="2571">
                  <c:v>27.71</c:v>
                </c:pt>
                <c:pt idx="2572">
                  <c:v>27.72</c:v>
                </c:pt>
                <c:pt idx="2573">
                  <c:v>27.73</c:v>
                </c:pt>
                <c:pt idx="2574">
                  <c:v>27.74</c:v>
                </c:pt>
                <c:pt idx="2575">
                  <c:v>27.75</c:v>
                </c:pt>
                <c:pt idx="2576">
                  <c:v>27.76</c:v>
                </c:pt>
                <c:pt idx="2577">
                  <c:v>27.77</c:v>
                </c:pt>
                <c:pt idx="2578">
                  <c:v>27.78</c:v>
                </c:pt>
                <c:pt idx="2579">
                  <c:v>27.79</c:v>
                </c:pt>
                <c:pt idx="2580">
                  <c:v>27.8</c:v>
                </c:pt>
                <c:pt idx="2581">
                  <c:v>27.81</c:v>
                </c:pt>
                <c:pt idx="2582">
                  <c:v>27.82</c:v>
                </c:pt>
                <c:pt idx="2583">
                  <c:v>27.83</c:v>
                </c:pt>
                <c:pt idx="2584">
                  <c:v>27.84</c:v>
                </c:pt>
                <c:pt idx="2585">
                  <c:v>27.85</c:v>
                </c:pt>
                <c:pt idx="2586">
                  <c:v>27.86</c:v>
                </c:pt>
                <c:pt idx="2587">
                  <c:v>27.87</c:v>
                </c:pt>
                <c:pt idx="2588">
                  <c:v>27.88</c:v>
                </c:pt>
                <c:pt idx="2589">
                  <c:v>27.89</c:v>
                </c:pt>
                <c:pt idx="2590">
                  <c:v>27.9</c:v>
                </c:pt>
                <c:pt idx="2591">
                  <c:v>27.91</c:v>
                </c:pt>
                <c:pt idx="2592">
                  <c:v>27.92</c:v>
                </c:pt>
                <c:pt idx="2593">
                  <c:v>27.93</c:v>
                </c:pt>
                <c:pt idx="2594">
                  <c:v>27.94</c:v>
                </c:pt>
                <c:pt idx="2595">
                  <c:v>27.95</c:v>
                </c:pt>
                <c:pt idx="2596">
                  <c:v>27.96</c:v>
                </c:pt>
                <c:pt idx="2597">
                  <c:v>27.97</c:v>
                </c:pt>
                <c:pt idx="2598">
                  <c:v>27.98</c:v>
                </c:pt>
                <c:pt idx="2599">
                  <c:v>27.99</c:v>
                </c:pt>
                <c:pt idx="2600">
                  <c:v>28</c:v>
                </c:pt>
                <c:pt idx="2601">
                  <c:v>28.01</c:v>
                </c:pt>
                <c:pt idx="2602">
                  <c:v>28.02</c:v>
                </c:pt>
                <c:pt idx="2603">
                  <c:v>28.03</c:v>
                </c:pt>
                <c:pt idx="2604">
                  <c:v>28.04</c:v>
                </c:pt>
                <c:pt idx="2605">
                  <c:v>28.05</c:v>
                </c:pt>
                <c:pt idx="2606">
                  <c:v>28.06</c:v>
                </c:pt>
                <c:pt idx="2607">
                  <c:v>28.07</c:v>
                </c:pt>
                <c:pt idx="2608">
                  <c:v>28.08</c:v>
                </c:pt>
                <c:pt idx="2609">
                  <c:v>28.09</c:v>
                </c:pt>
                <c:pt idx="2610">
                  <c:v>28.1</c:v>
                </c:pt>
                <c:pt idx="2611">
                  <c:v>28.11</c:v>
                </c:pt>
                <c:pt idx="2612">
                  <c:v>28.12</c:v>
                </c:pt>
                <c:pt idx="2613">
                  <c:v>28.13</c:v>
                </c:pt>
                <c:pt idx="2614">
                  <c:v>28.14</c:v>
                </c:pt>
                <c:pt idx="2615">
                  <c:v>28.15</c:v>
                </c:pt>
                <c:pt idx="2616">
                  <c:v>28.16</c:v>
                </c:pt>
                <c:pt idx="2617">
                  <c:v>28.17</c:v>
                </c:pt>
                <c:pt idx="2618">
                  <c:v>28.18</c:v>
                </c:pt>
                <c:pt idx="2619">
                  <c:v>28.19</c:v>
                </c:pt>
                <c:pt idx="2620">
                  <c:v>28.2</c:v>
                </c:pt>
                <c:pt idx="2621">
                  <c:v>28.21</c:v>
                </c:pt>
                <c:pt idx="2622">
                  <c:v>28.22</c:v>
                </c:pt>
                <c:pt idx="2623">
                  <c:v>28.23</c:v>
                </c:pt>
                <c:pt idx="2624">
                  <c:v>28.24</c:v>
                </c:pt>
                <c:pt idx="2625">
                  <c:v>28.25</c:v>
                </c:pt>
                <c:pt idx="2626">
                  <c:v>28.26</c:v>
                </c:pt>
                <c:pt idx="2627">
                  <c:v>28.27</c:v>
                </c:pt>
                <c:pt idx="2628">
                  <c:v>28.28</c:v>
                </c:pt>
                <c:pt idx="2629">
                  <c:v>28.29</c:v>
                </c:pt>
                <c:pt idx="2630">
                  <c:v>28.3</c:v>
                </c:pt>
                <c:pt idx="2631">
                  <c:v>28.31</c:v>
                </c:pt>
                <c:pt idx="2632">
                  <c:v>28.32</c:v>
                </c:pt>
                <c:pt idx="2633">
                  <c:v>28.33</c:v>
                </c:pt>
                <c:pt idx="2634">
                  <c:v>28.34</c:v>
                </c:pt>
                <c:pt idx="2635">
                  <c:v>28.35</c:v>
                </c:pt>
                <c:pt idx="2636">
                  <c:v>28.36</c:v>
                </c:pt>
                <c:pt idx="2637">
                  <c:v>28.37</c:v>
                </c:pt>
                <c:pt idx="2638">
                  <c:v>28.38</c:v>
                </c:pt>
                <c:pt idx="2639">
                  <c:v>28.39</c:v>
                </c:pt>
                <c:pt idx="2640">
                  <c:v>28.4</c:v>
                </c:pt>
                <c:pt idx="2641">
                  <c:v>28.41</c:v>
                </c:pt>
                <c:pt idx="2642">
                  <c:v>28.42</c:v>
                </c:pt>
                <c:pt idx="2643">
                  <c:v>28.43</c:v>
                </c:pt>
                <c:pt idx="2644">
                  <c:v>28.44</c:v>
                </c:pt>
                <c:pt idx="2645">
                  <c:v>28.45</c:v>
                </c:pt>
                <c:pt idx="2646">
                  <c:v>28.46</c:v>
                </c:pt>
                <c:pt idx="2647">
                  <c:v>28.47</c:v>
                </c:pt>
                <c:pt idx="2648">
                  <c:v>28.48</c:v>
                </c:pt>
                <c:pt idx="2649">
                  <c:v>28.49</c:v>
                </c:pt>
                <c:pt idx="2650">
                  <c:v>28.5</c:v>
                </c:pt>
                <c:pt idx="2651">
                  <c:v>28.51</c:v>
                </c:pt>
                <c:pt idx="2652">
                  <c:v>28.52</c:v>
                </c:pt>
                <c:pt idx="2653">
                  <c:v>28.53</c:v>
                </c:pt>
                <c:pt idx="2654">
                  <c:v>28.54</c:v>
                </c:pt>
                <c:pt idx="2655">
                  <c:v>28.55</c:v>
                </c:pt>
                <c:pt idx="2656">
                  <c:v>28.56</c:v>
                </c:pt>
                <c:pt idx="2657">
                  <c:v>28.57</c:v>
                </c:pt>
                <c:pt idx="2658">
                  <c:v>28.58</c:v>
                </c:pt>
                <c:pt idx="2659">
                  <c:v>28.59</c:v>
                </c:pt>
                <c:pt idx="2660">
                  <c:v>28.6</c:v>
                </c:pt>
                <c:pt idx="2661">
                  <c:v>28.61</c:v>
                </c:pt>
                <c:pt idx="2662">
                  <c:v>28.62</c:v>
                </c:pt>
                <c:pt idx="2663">
                  <c:v>28.63</c:v>
                </c:pt>
                <c:pt idx="2664">
                  <c:v>28.64</c:v>
                </c:pt>
                <c:pt idx="2665">
                  <c:v>28.65</c:v>
                </c:pt>
                <c:pt idx="2666">
                  <c:v>28.66</c:v>
                </c:pt>
                <c:pt idx="2667">
                  <c:v>28.67</c:v>
                </c:pt>
                <c:pt idx="2668">
                  <c:v>28.68</c:v>
                </c:pt>
                <c:pt idx="2669">
                  <c:v>28.69</c:v>
                </c:pt>
                <c:pt idx="2670">
                  <c:v>28.7</c:v>
                </c:pt>
                <c:pt idx="2671">
                  <c:v>28.71</c:v>
                </c:pt>
                <c:pt idx="2672">
                  <c:v>28.72</c:v>
                </c:pt>
                <c:pt idx="2673">
                  <c:v>28.73</c:v>
                </c:pt>
                <c:pt idx="2674">
                  <c:v>28.74</c:v>
                </c:pt>
                <c:pt idx="2675">
                  <c:v>28.75</c:v>
                </c:pt>
                <c:pt idx="2676">
                  <c:v>28.76</c:v>
                </c:pt>
                <c:pt idx="2677">
                  <c:v>28.77</c:v>
                </c:pt>
                <c:pt idx="2678">
                  <c:v>28.78</c:v>
                </c:pt>
                <c:pt idx="2679">
                  <c:v>28.79</c:v>
                </c:pt>
                <c:pt idx="2680">
                  <c:v>28.8</c:v>
                </c:pt>
                <c:pt idx="2681">
                  <c:v>28.81</c:v>
                </c:pt>
                <c:pt idx="2682">
                  <c:v>28.82</c:v>
                </c:pt>
                <c:pt idx="2683">
                  <c:v>28.83</c:v>
                </c:pt>
                <c:pt idx="2684">
                  <c:v>28.84</c:v>
                </c:pt>
                <c:pt idx="2685">
                  <c:v>28.85</c:v>
                </c:pt>
                <c:pt idx="2686">
                  <c:v>28.86</c:v>
                </c:pt>
                <c:pt idx="2687">
                  <c:v>28.87</c:v>
                </c:pt>
                <c:pt idx="2688">
                  <c:v>28.88</c:v>
                </c:pt>
                <c:pt idx="2689">
                  <c:v>28.89</c:v>
                </c:pt>
                <c:pt idx="2690">
                  <c:v>28.9</c:v>
                </c:pt>
                <c:pt idx="2691">
                  <c:v>28.91</c:v>
                </c:pt>
                <c:pt idx="2692">
                  <c:v>28.92</c:v>
                </c:pt>
                <c:pt idx="2693">
                  <c:v>28.93</c:v>
                </c:pt>
                <c:pt idx="2694">
                  <c:v>28.94</c:v>
                </c:pt>
                <c:pt idx="2695">
                  <c:v>28.95</c:v>
                </c:pt>
                <c:pt idx="2696">
                  <c:v>28.96</c:v>
                </c:pt>
                <c:pt idx="2697">
                  <c:v>28.97</c:v>
                </c:pt>
                <c:pt idx="2698">
                  <c:v>28.98</c:v>
                </c:pt>
                <c:pt idx="2699">
                  <c:v>28.99</c:v>
                </c:pt>
                <c:pt idx="2700">
                  <c:v>29</c:v>
                </c:pt>
                <c:pt idx="2701">
                  <c:v>29.01</c:v>
                </c:pt>
                <c:pt idx="2702">
                  <c:v>29.02</c:v>
                </c:pt>
                <c:pt idx="2703">
                  <c:v>29.03</c:v>
                </c:pt>
                <c:pt idx="2704">
                  <c:v>29.04</c:v>
                </c:pt>
                <c:pt idx="2705">
                  <c:v>29.05</c:v>
                </c:pt>
                <c:pt idx="2706">
                  <c:v>29.06</c:v>
                </c:pt>
                <c:pt idx="2707">
                  <c:v>29.07</c:v>
                </c:pt>
                <c:pt idx="2708">
                  <c:v>29.08</c:v>
                </c:pt>
                <c:pt idx="2709">
                  <c:v>29.09</c:v>
                </c:pt>
                <c:pt idx="2710">
                  <c:v>29.1</c:v>
                </c:pt>
                <c:pt idx="2711">
                  <c:v>29.11</c:v>
                </c:pt>
                <c:pt idx="2712">
                  <c:v>29.12</c:v>
                </c:pt>
                <c:pt idx="2713">
                  <c:v>29.13</c:v>
                </c:pt>
                <c:pt idx="2714">
                  <c:v>29.14</c:v>
                </c:pt>
                <c:pt idx="2715">
                  <c:v>29.15</c:v>
                </c:pt>
                <c:pt idx="2716">
                  <c:v>29.16</c:v>
                </c:pt>
                <c:pt idx="2717">
                  <c:v>29.17</c:v>
                </c:pt>
                <c:pt idx="2718">
                  <c:v>29.18</c:v>
                </c:pt>
                <c:pt idx="2719">
                  <c:v>29.19</c:v>
                </c:pt>
                <c:pt idx="2720">
                  <c:v>29.2</c:v>
                </c:pt>
                <c:pt idx="2721">
                  <c:v>29.21</c:v>
                </c:pt>
                <c:pt idx="2722">
                  <c:v>29.22</c:v>
                </c:pt>
                <c:pt idx="2723">
                  <c:v>29.23</c:v>
                </c:pt>
                <c:pt idx="2724">
                  <c:v>29.24</c:v>
                </c:pt>
                <c:pt idx="2725">
                  <c:v>29.25</c:v>
                </c:pt>
                <c:pt idx="2726">
                  <c:v>29.26</c:v>
                </c:pt>
                <c:pt idx="2727">
                  <c:v>29.27</c:v>
                </c:pt>
                <c:pt idx="2728">
                  <c:v>29.28</c:v>
                </c:pt>
                <c:pt idx="2729">
                  <c:v>29.29</c:v>
                </c:pt>
                <c:pt idx="2730">
                  <c:v>29.3</c:v>
                </c:pt>
                <c:pt idx="2731">
                  <c:v>29.31</c:v>
                </c:pt>
                <c:pt idx="2732">
                  <c:v>29.32</c:v>
                </c:pt>
                <c:pt idx="2733">
                  <c:v>29.33</c:v>
                </c:pt>
                <c:pt idx="2734">
                  <c:v>29.34</c:v>
                </c:pt>
                <c:pt idx="2735">
                  <c:v>29.35</c:v>
                </c:pt>
                <c:pt idx="2736">
                  <c:v>29.36</c:v>
                </c:pt>
                <c:pt idx="2737">
                  <c:v>29.37</c:v>
                </c:pt>
                <c:pt idx="2738">
                  <c:v>29.38</c:v>
                </c:pt>
                <c:pt idx="2739">
                  <c:v>29.39</c:v>
                </c:pt>
                <c:pt idx="2740">
                  <c:v>29.4</c:v>
                </c:pt>
                <c:pt idx="2741">
                  <c:v>29.41</c:v>
                </c:pt>
                <c:pt idx="2742">
                  <c:v>29.42</c:v>
                </c:pt>
                <c:pt idx="2743">
                  <c:v>29.43</c:v>
                </c:pt>
                <c:pt idx="2744">
                  <c:v>29.44</c:v>
                </c:pt>
                <c:pt idx="2745">
                  <c:v>29.45</c:v>
                </c:pt>
                <c:pt idx="2746">
                  <c:v>29.46</c:v>
                </c:pt>
                <c:pt idx="2747">
                  <c:v>29.47</c:v>
                </c:pt>
                <c:pt idx="2748">
                  <c:v>29.48</c:v>
                </c:pt>
                <c:pt idx="2749">
                  <c:v>29.49</c:v>
                </c:pt>
                <c:pt idx="2750">
                  <c:v>29.5</c:v>
                </c:pt>
                <c:pt idx="2751">
                  <c:v>29.51</c:v>
                </c:pt>
                <c:pt idx="2752">
                  <c:v>29.52</c:v>
                </c:pt>
                <c:pt idx="2753">
                  <c:v>29.53</c:v>
                </c:pt>
                <c:pt idx="2754">
                  <c:v>29.54</c:v>
                </c:pt>
                <c:pt idx="2755">
                  <c:v>29.55</c:v>
                </c:pt>
                <c:pt idx="2756">
                  <c:v>29.56</c:v>
                </c:pt>
                <c:pt idx="2757">
                  <c:v>29.57</c:v>
                </c:pt>
                <c:pt idx="2758">
                  <c:v>29.58</c:v>
                </c:pt>
                <c:pt idx="2759">
                  <c:v>29.59</c:v>
                </c:pt>
                <c:pt idx="2760">
                  <c:v>29.6</c:v>
                </c:pt>
                <c:pt idx="2761">
                  <c:v>29.61</c:v>
                </c:pt>
                <c:pt idx="2762">
                  <c:v>29.62</c:v>
                </c:pt>
                <c:pt idx="2763">
                  <c:v>29.63</c:v>
                </c:pt>
                <c:pt idx="2764">
                  <c:v>29.64</c:v>
                </c:pt>
                <c:pt idx="2765">
                  <c:v>29.65</c:v>
                </c:pt>
                <c:pt idx="2766">
                  <c:v>29.66</c:v>
                </c:pt>
                <c:pt idx="2767">
                  <c:v>29.67</c:v>
                </c:pt>
                <c:pt idx="2768">
                  <c:v>29.68</c:v>
                </c:pt>
                <c:pt idx="2769">
                  <c:v>29.69</c:v>
                </c:pt>
                <c:pt idx="2770">
                  <c:v>29.7</c:v>
                </c:pt>
                <c:pt idx="2771">
                  <c:v>29.71</c:v>
                </c:pt>
                <c:pt idx="2772">
                  <c:v>29.72</c:v>
                </c:pt>
                <c:pt idx="2773">
                  <c:v>29.73</c:v>
                </c:pt>
                <c:pt idx="2774">
                  <c:v>29.74</c:v>
                </c:pt>
                <c:pt idx="2775">
                  <c:v>29.75</c:v>
                </c:pt>
                <c:pt idx="2776">
                  <c:v>29.76</c:v>
                </c:pt>
                <c:pt idx="2777">
                  <c:v>29.77</c:v>
                </c:pt>
                <c:pt idx="2778">
                  <c:v>29.78</c:v>
                </c:pt>
                <c:pt idx="2779">
                  <c:v>29.79</c:v>
                </c:pt>
                <c:pt idx="2780">
                  <c:v>29.8</c:v>
                </c:pt>
                <c:pt idx="2781">
                  <c:v>29.81</c:v>
                </c:pt>
                <c:pt idx="2782">
                  <c:v>29.82</c:v>
                </c:pt>
                <c:pt idx="2783">
                  <c:v>29.83</c:v>
                </c:pt>
                <c:pt idx="2784">
                  <c:v>29.84</c:v>
                </c:pt>
                <c:pt idx="2785">
                  <c:v>29.85</c:v>
                </c:pt>
                <c:pt idx="2786">
                  <c:v>29.86</c:v>
                </c:pt>
                <c:pt idx="2787">
                  <c:v>29.87</c:v>
                </c:pt>
                <c:pt idx="2788">
                  <c:v>29.88</c:v>
                </c:pt>
                <c:pt idx="2789">
                  <c:v>29.89</c:v>
                </c:pt>
                <c:pt idx="2790">
                  <c:v>29.9</c:v>
                </c:pt>
                <c:pt idx="2791">
                  <c:v>29.91</c:v>
                </c:pt>
                <c:pt idx="2792">
                  <c:v>29.92</c:v>
                </c:pt>
                <c:pt idx="2793">
                  <c:v>29.93</c:v>
                </c:pt>
                <c:pt idx="2794">
                  <c:v>29.94</c:v>
                </c:pt>
                <c:pt idx="2795">
                  <c:v>29.95</c:v>
                </c:pt>
                <c:pt idx="2796">
                  <c:v>29.96</c:v>
                </c:pt>
                <c:pt idx="2797">
                  <c:v>29.97</c:v>
                </c:pt>
                <c:pt idx="2798">
                  <c:v>29.98</c:v>
                </c:pt>
                <c:pt idx="2799">
                  <c:v>29.99</c:v>
                </c:pt>
                <c:pt idx="2800">
                  <c:v>30</c:v>
                </c:pt>
                <c:pt idx="2801">
                  <c:v>30.01</c:v>
                </c:pt>
                <c:pt idx="2802">
                  <c:v>30.02</c:v>
                </c:pt>
                <c:pt idx="2803">
                  <c:v>30.03</c:v>
                </c:pt>
                <c:pt idx="2804">
                  <c:v>30.04</c:v>
                </c:pt>
                <c:pt idx="2805">
                  <c:v>30.05</c:v>
                </c:pt>
                <c:pt idx="2806">
                  <c:v>30.06</c:v>
                </c:pt>
                <c:pt idx="2807">
                  <c:v>30.07</c:v>
                </c:pt>
                <c:pt idx="2808">
                  <c:v>30.08</c:v>
                </c:pt>
                <c:pt idx="2809">
                  <c:v>30.09</c:v>
                </c:pt>
                <c:pt idx="2810">
                  <c:v>30.1</c:v>
                </c:pt>
                <c:pt idx="2811">
                  <c:v>30.11</c:v>
                </c:pt>
                <c:pt idx="2812">
                  <c:v>30.12</c:v>
                </c:pt>
                <c:pt idx="2813">
                  <c:v>30.13</c:v>
                </c:pt>
                <c:pt idx="2814">
                  <c:v>30.14</c:v>
                </c:pt>
                <c:pt idx="2815">
                  <c:v>30.15</c:v>
                </c:pt>
                <c:pt idx="2816">
                  <c:v>30.16</c:v>
                </c:pt>
                <c:pt idx="2817">
                  <c:v>30.17</c:v>
                </c:pt>
                <c:pt idx="2818">
                  <c:v>30.18</c:v>
                </c:pt>
                <c:pt idx="2819">
                  <c:v>30.19</c:v>
                </c:pt>
                <c:pt idx="2820">
                  <c:v>30.2</c:v>
                </c:pt>
                <c:pt idx="2821">
                  <c:v>30.21</c:v>
                </c:pt>
                <c:pt idx="2822">
                  <c:v>30.22</c:v>
                </c:pt>
                <c:pt idx="2823">
                  <c:v>30.23</c:v>
                </c:pt>
                <c:pt idx="2824">
                  <c:v>30.24</c:v>
                </c:pt>
                <c:pt idx="2825">
                  <c:v>30.25</c:v>
                </c:pt>
                <c:pt idx="2826">
                  <c:v>30.26</c:v>
                </c:pt>
                <c:pt idx="2827">
                  <c:v>30.27</c:v>
                </c:pt>
                <c:pt idx="2828">
                  <c:v>30.28</c:v>
                </c:pt>
                <c:pt idx="2829">
                  <c:v>30.29</c:v>
                </c:pt>
                <c:pt idx="2830">
                  <c:v>30.3</c:v>
                </c:pt>
                <c:pt idx="2831">
                  <c:v>30.31</c:v>
                </c:pt>
                <c:pt idx="2832">
                  <c:v>30.32</c:v>
                </c:pt>
                <c:pt idx="2833">
                  <c:v>30.33</c:v>
                </c:pt>
                <c:pt idx="2834">
                  <c:v>30.34</c:v>
                </c:pt>
                <c:pt idx="2835">
                  <c:v>30.35</c:v>
                </c:pt>
                <c:pt idx="2836">
                  <c:v>30.36</c:v>
                </c:pt>
                <c:pt idx="2837">
                  <c:v>30.37</c:v>
                </c:pt>
                <c:pt idx="2838">
                  <c:v>30.38</c:v>
                </c:pt>
                <c:pt idx="2839">
                  <c:v>30.39</c:v>
                </c:pt>
                <c:pt idx="2840">
                  <c:v>30.4</c:v>
                </c:pt>
                <c:pt idx="2841">
                  <c:v>30.41</c:v>
                </c:pt>
                <c:pt idx="2842">
                  <c:v>30.42</c:v>
                </c:pt>
                <c:pt idx="2843">
                  <c:v>30.43</c:v>
                </c:pt>
                <c:pt idx="2844">
                  <c:v>30.44</c:v>
                </c:pt>
                <c:pt idx="2845">
                  <c:v>30.45</c:v>
                </c:pt>
                <c:pt idx="2846">
                  <c:v>30.46</c:v>
                </c:pt>
                <c:pt idx="2847">
                  <c:v>30.47</c:v>
                </c:pt>
                <c:pt idx="2848">
                  <c:v>30.48</c:v>
                </c:pt>
                <c:pt idx="2849">
                  <c:v>30.49</c:v>
                </c:pt>
                <c:pt idx="2850">
                  <c:v>30.5</c:v>
                </c:pt>
                <c:pt idx="2851">
                  <c:v>30.51</c:v>
                </c:pt>
                <c:pt idx="2852">
                  <c:v>30.52</c:v>
                </c:pt>
                <c:pt idx="2853">
                  <c:v>30.53</c:v>
                </c:pt>
                <c:pt idx="2854">
                  <c:v>30.54</c:v>
                </c:pt>
                <c:pt idx="2855">
                  <c:v>30.55</c:v>
                </c:pt>
                <c:pt idx="2856">
                  <c:v>30.56</c:v>
                </c:pt>
                <c:pt idx="2857">
                  <c:v>30.57</c:v>
                </c:pt>
                <c:pt idx="2858">
                  <c:v>30.58</c:v>
                </c:pt>
                <c:pt idx="2859">
                  <c:v>30.59</c:v>
                </c:pt>
                <c:pt idx="2860">
                  <c:v>30.6</c:v>
                </c:pt>
                <c:pt idx="2861">
                  <c:v>30.61</c:v>
                </c:pt>
                <c:pt idx="2862">
                  <c:v>30.62</c:v>
                </c:pt>
                <c:pt idx="2863">
                  <c:v>30.63</c:v>
                </c:pt>
                <c:pt idx="2864">
                  <c:v>30.64</c:v>
                </c:pt>
                <c:pt idx="2865">
                  <c:v>30.65</c:v>
                </c:pt>
                <c:pt idx="2866">
                  <c:v>30.66</c:v>
                </c:pt>
                <c:pt idx="2867">
                  <c:v>30.67</c:v>
                </c:pt>
                <c:pt idx="2868">
                  <c:v>30.68</c:v>
                </c:pt>
                <c:pt idx="2869">
                  <c:v>30.69</c:v>
                </c:pt>
                <c:pt idx="2870">
                  <c:v>30.7</c:v>
                </c:pt>
                <c:pt idx="2871">
                  <c:v>30.71</c:v>
                </c:pt>
                <c:pt idx="2872">
                  <c:v>30.72</c:v>
                </c:pt>
                <c:pt idx="2873">
                  <c:v>30.73</c:v>
                </c:pt>
                <c:pt idx="2874">
                  <c:v>30.74</c:v>
                </c:pt>
                <c:pt idx="2875">
                  <c:v>30.75</c:v>
                </c:pt>
                <c:pt idx="2876">
                  <c:v>30.76</c:v>
                </c:pt>
                <c:pt idx="2877">
                  <c:v>30.77</c:v>
                </c:pt>
                <c:pt idx="2878">
                  <c:v>30.78</c:v>
                </c:pt>
                <c:pt idx="2879">
                  <c:v>30.79</c:v>
                </c:pt>
                <c:pt idx="2880">
                  <c:v>30.8</c:v>
                </c:pt>
                <c:pt idx="2881">
                  <c:v>30.81</c:v>
                </c:pt>
                <c:pt idx="2882">
                  <c:v>30.82</c:v>
                </c:pt>
                <c:pt idx="2883">
                  <c:v>30.83</c:v>
                </c:pt>
                <c:pt idx="2884">
                  <c:v>30.84</c:v>
                </c:pt>
                <c:pt idx="2885">
                  <c:v>30.85</c:v>
                </c:pt>
                <c:pt idx="2886">
                  <c:v>30.86</c:v>
                </c:pt>
                <c:pt idx="2887">
                  <c:v>30.87</c:v>
                </c:pt>
                <c:pt idx="2888">
                  <c:v>30.88</c:v>
                </c:pt>
                <c:pt idx="2889">
                  <c:v>30.89</c:v>
                </c:pt>
                <c:pt idx="2890">
                  <c:v>30.9</c:v>
                </c:pt>
                <c:pt idx="2891">
                  <c:v>30.91</c:v>
                </c:pt>
                <c:pt idx="2892">
                  <c:v>30.92</c:v>
                </c:pt>
                <c:pt idx="2893">
                  <c:v>30.93</c:v>
                </c:pt>
                <c:pt idx="2894">
                  <c:v>30.94</c:v>
                </c:pt>
                <c:pt idx="2895">
                  <c:v>30.95</c:v>
                </c:pt>
                <c:pt idx="2896">
                  <c:v>30.96</c:v>
                </c:pt>
                <c:pt idx="2897">
                  <c:v>30.97</c:v>
                </c:pt>
                <c:pt idx="2898">
                  <c:v>30.98</c:v>
                </c:pt>
                <c:pt idx="2899">
                  <c:v>30.99</c:v>
                </c:pt>
                <c:pt idx="2900">
                  <c:v>31</c:v>
                </c:pt>
                <c:pt idx="2901">
                  <c:v>31.01</c:v>
                </c:pt>
                <c:pt idx="2902">
                  <c:v>31.02</c:v>
                </c:pt>
                <c:pt idx="2903">
                  <c:v>31.03</c:v>
                </c:pt>
                <c:pt idx="2904">
                  <c:v>31.04</c:v>
                </c:pt>
                <c:pt idx="2905">
                  <c:v>31.05</c:v>
                </c:pt>
                <c:pt idx="2906">
                  <c:v>31.06</c:v>
                </c:pt>
                <c:pt idx="2907">
                  <c:v>31.07</c:v>
                </c:pt>
                <c:pt idx="2908">
                  <c:v>31.08</c:v>
                </c:pt>
                <c:pt idx="2909">
                  <c:v>31.09</c:v>
                </c:pt>
                <c:pt idx="2910">
                  <c:v>31.1</c:v>
                </c:pt>
                <c:pt idx="2911">
                  <c:v>31.11</c:v>
                </c:pt>
                <c:pt idx="2912">
                  <c:v>31.12</c:v>
                </c:pt>
                <c:pt idx="2913">
                  <c:v>31.13</c:v>
                </c:pt>
                <c:pt idx="2914">
                  <c:v>31.14</c:v>
                </c:pt>
                <c:pt idx="2915">
                  <c:v>31.15</c:v>
                </c:pt>
                <c:pt idx="2916">
                  <c:v>31.16</c:v>
                </c:pt>
                <c:pt idx="2917">
                  <c:v>31.17</c:v>
                </c:pt>
                <c:pt idx="2918">
                  <c:v>31.18</c:v>
                </c:pt>
                <c:pt idx="2919">
                  <c:v>31.19</c:v>
                </c:pt>
                <c:pt idx="2920">
                  <c:v>31.2</c:v>
                </c:pt>
                <c:pt idx="2921">
                  <c:v>31.21</c:v>
                </c:pt>
                <c:pt idx="2922">
                  <c:v>31.22</c:v>
                </c:pt>
                <c:pt idx="2923">
                  <c:v>31.23</c:v>
                </c:pt>
                <c:pt idx="2924">
                  <c:v>31.24</c:v>
                </c:pt>
                <c:pt idx="2925">
                  <c:v>31.25</c:v>
                </c:pt>
                <c:pt idx="2926">
                  <c:v>31.26</c:v>
                </c:pt>
                <c:pt idx="2927">
                  <c:v>31.27</c:v>
                </c:pt>
                <c:pt idx="2928">
                  <c:v>31.28</c:v>
                </c:pt>
                <c:pt idx="2929">
                  <c:v>31.29</c:v>
                </c:pt>
                <c:pt idx="2930">
                  <c:v>31.3</c:v>
                </c:pt>
                <c:pt idx="2931">
                  <c:v>31.31</c:v>
                </c:pt>
                <c:pt idx="2932">
                  <c:v>31.32</c:v>
                </c:pt>
                <c:pt idx="2933">
                  <c:v>31.33</c:v>
                </c:pt>
                <c:pt idx="2934">
                  <c:v>31.34</c:v>
                </c:pt>
                <c:pt idx="2935">
                  <c:v>31.35</c:v>
                </c:pt>
                <c:pt idx="2936">
                  <c:v>31.36</c:v>
                </c:pt>
                <c:pt idx="2937">
                  <c:v>31.37</c:v>
                </c:pt>
                <c:pt idx="2938">
                  <c:v>31.38</c:v>
                </c:pt>
                <c:pt idx="2939">
                  <c:v>31.39</c:v>
                </c:pt>
                <c:pt idx="2940">
                  <c:v>31.4</c:v>
                </c:pt>
                <c:pt idx="2941">
                  <c:v>31.41</c:v>
                </c:pt>
                <c:pt idx="2942">
                  <c:v>31.42</c:v>
                </c:pt>
                <c:pt idx="2943">
                  <c:v>31.43</c:v>
                </c:pt>
                <c:pt idx="2944">
                  <c:v>31.44</c:v>
                </c:pt>
                <c:pt idx="2945">
                  <c:v>31.45</c:v>
                </c:pt>
                <c:pt idx="2946">
                  <c:v>31.46</c:v>
                </c:pt>
                <c:pt idx="2947">
                  <c:v>31.47</c:v>
                </c:pt>
                <c:pt idx="2948">
                  <c:v>31.48</c:v>
                </c:pt>
                <c:pt idx="2949">
                  <c:v>31.49</c:v>
                </c:pt>
                <c:pt idx="2950">
                  <c:v>31.5</c:v>
                </c:pt>
                <c:pt idx="2951">
                  <c:v>31.51</c:v>
                </c:pt>
                <c:pt idx="2952">
                  <c:v>31.52</c:v>
                </c:pt>
                <c:pt idx="2953">
                  <c:v>31.53</c:v>
                </c:pt>
                <c:pt idx="2954">
                  <c:v>31.54</c:v>
                </c:pt>
                <c:pt idx="2955">
                  <c:v>31.55</c:v>
                </c:pt>
                <c:pt idx="2956">
                  <c:v>31.56</c:v>
                </c:pt>
                <c:pt idx="2957">
                  <c:v>31.57</c:v>
                </c:pt>
                <c:pt idx="2958">
                  <c:v>31.58</c:v>
                </c:pt>
                <c:pt idx="2959">
                  <c:v>31.59</c:v>
                </c:pt>
                <c:pt idx="2960">
                  <c:v>31.6</c:v>
                </c:pt>
                <c:pt idx="2961">
                  <c:v>31.61</c:v>
                </c:pt>
                <c:pt idx="2962">
                  <c:v>31.62</c:v>
                </c:pt>
                <c:pt idx="2963">
                  <c:v>31.63</c:v>
                </c:pt>
                <c:pt idx="2964">
                  <c:v>31.64</c:v>
                </c:pt>
                <c:pt idx="2965">
                  <c:v>31.65</c:v>
                </c:pt>
                <c:pt idx="2966">
                  <c:v>31.66</c:v>
                </c:pt>
                <c:pt idx="2967">
                  <c:v>31.67</c:v>
                </c:pt>
                <c:pt idx="2968">
                  <c:v>31.68</c:v>
                </c:pt>
                <c:pt idx="2969">
                  <c:v>31.69</c:v>
                </c:pt>
                <c:pt idx="2970">
                  <c:v>31.7</c:v>
                </c:pt>
                <c:pt idx="2971">
                  <c:v>31.71</c:v>
                </c:pt>
                <c:pt idx="2972">
                  <c:v>31.72</c:v>
                </c:pt>
                <c:pt idx="2973">
                  <c:v>31.73</c:v>
                </c:pt>
                <c:pt idx="2974">
                  <c:v>31.74</c:v>
                </c:pt>
                <c:pt idx="2975">
                  <c:v>31.75</c:v>
                </c:pt>
                <c:pt idx="2976">
                  <c:v>31.76</c:v>
                </c:pt>
                <c:pt idx="2977">
                  <c:v>31.77</c:v>
                </c:pt>
                <c:pt idx="2978">
                  <c:v>31.78</c:v>
                </c:pt>
                <c:pt idx="2979">
                  <c:v>31.79</c:v>
                </c:pt>
                <c:pt idx="2980">
                  <c:v>31.8</c:v>
                </c:pt>
                <c:pt idx="2981">
                  <c:v>31.81</c:v>
                </c:pt>
                <c:pt idx="2982">
                  <c:v>31.82</c:v>
                </c:pt>
                <c:pt idx="2983">
                  <c:v>31.83</c:v>
                </c:pt>
                <c:pt idx="2984">
                  <c:v>31.84</c:v>
                </c:pt>
                <c:pt idx="2985">
                  <c:v>31.85</c:v>
                </c:pt>
                <c:pt idx="2986">
                  <c:v>31.86</c:v>
                </c:pt>
                <c:pt idx="2987">
                  <c:v>31.87</c:v>
                </c:pt>
                <c:pt idx="2988">
                  <c:v>31.88</c:v>
                </c:pt>
                <c:pt idx="2989">
                  <c:v>31.89</c:v>
                </c:pt>
                <c:pt idx="2990">
                  <c:v>31.9</c:v>
                </c:pt>
                <c:pt idx="2991">
                  <c:v>31.91</c:v>
                </c:pt>
                <c:pt idx="2992">
                  <c:v>31.92</c:v>
                </c:pt>
                <c:pt idx="2993">
                  <c:v>31.93</c:v>
                </c:pt>
                <c:pt idx="2994">
                  <c:v>31.94</c:v>
                </c:pt>
                <c:pt idx="2995">
                  <c:v>31.95</c:v>
                </c:pt>
                <c:pt idx="2996">
                  <c:v>31.96</c:v>
                </c:pt>
                <c:pt idx="2997">
                  <c:v>31.97</c:v>
                </c:pt>
                <c:pt idx="2998">
                  <c:v>31.98</c:v>
                </c:pt>
                <c:pt idx="2999">
                  <c:v>31.99</c:v>
                </c:pt>
                <c:pt idx="3000">
                  <c:v>32</c:v>
                </c:pt>
                <c:pt idx="3001">
                  <c:v>32.01</c:v>
                </c:pt>
                <c:pt idx="3002">
                  <c:v>32.020000000000003</c:v>
                </c:pt>
                <c:pt idx="3003">
                  <c:v>32.03</c:v>
                </c:pt>
                <c:pt idx="3004">
                  <c:v>32.04</c:v>
                </c:pt>
                <c:pt idx="3005">
                  <c:v>32.049999999999997</c:v>
                </c:pt>
                <c:pt idx="3006">
                  <c:v>32.06</c:v>
                </c:pt>
                <c:pt idx="3007">
                  <c:v>32.07</c:v>
                </c:pt>
                <c:pt idx="3008">
                  <c:v>32.08</c:v>
                </c:pt>
                <c:pt idx="3009">
                  <c:v>32.090000000000003</c:v>
                </c:pt>
                <c:pt idx="3010">
                  <c:v>32.1</c:v>
                </c:pt>
                <c:pt idx="3011">
                  <c:v>32.11</c:v>
                </c:pt>
                <c:pt idx="3012">
                  <c:v>32.119999999999997</c:v>
                </c:pt>
                <c:pt idx="3013">
                  <c:v>32.130000000000003</c:v>
                </c:pt>
                <c:pt idx="3014">
                  <c:v>32.14</c:v>
                </c:pt>
                <c:pt idx="3015">
                  <c:v>32.15</c:v>
                </c:pt>
                <c:pt idx="3016">
                  <c:v>32.159999999999997</c:v>
                </c:pt>
                <c:pt idx="3017">
                  <c:v>32.17</c:v>
                </c:pt>
                <c:pt idx="3018">
                  <c:v>32.18</c:v>
                </c:pt>
                <c:pt idx="3019">
                  <c:v>32.19</c:v>
                </c:pt>
                <c:pt idx="3020">
                  <c:v>32.200000000000003</c:v>
                </c:pt>
                <c:pt idx="3021">
                  <c:v>32.21</c:v>
                </c:pt>
                <c:pt idx="3022">
                  <c:v>32.22</c:v>
                </c:pt>
                <c:pt idx="3023">
                  <c:v>32.229999999999997</c:v>
                </c:pt>
                <c:pt idx="3024">
                  <c:v>32.24</c:v>
                </c:pt>
                <c:pt idx="3025">
                  <c:v>32.25</c:v>
                </c:pt>
                <c:pt idx="3026">
                  <c:v>32.26</c:v>
                </c:pt>
                <c:pt idx="3027">
                  <c:v>32.270000000000003</c:v>
                </c:pt>
                <c:pt idx="3028">
                  <c:v>32.28</c:v>
                </c:pt>
                <c:pt idx="3029">
                  <c:v>32.29</c:v>
                </c:pt>
                <c:pt idx="3030">
                  <c:v>32.299999999999997</c:v>
                </c:pt>
                <c:pt idx="3031">
                  <c:v>32.31</c:v>
                </c:pt>
                <c:pt idx="3032">
                  <c:v>32.32</c:v>
                </c:pt>
                <c:pt idx="3033">
                  <c:v>32.33</c:v>
                </c:pt>
                <c:pt idx="3034">
                  <c:v>32.340000000000003</c:v>
                </c:pt>
                <c:pt idx="3035">
                  <c:v>32.35</c:v>
                </c:pt>
                <c:pt idx="3036">
                  <c:v>32.36</c:v>
                </c:pt>
                <c:pt idx="3037">
                  <c:v>32.369999999999997</c:v>
                </c:pt>
                <c:pt idx="3038">
                  <c:v>32.380000000000003</c:v>
                </c:pt>
                <c:pt idx="3039">
                  <c:v>32.39</c:v>
                </c:pt>
                <c:pt idx="3040">
                  <c:v>32.4</c:v>
                </c:pt>
                <c:pt idx="3041">
                  <c:v>32.409999999999997</c:v>
                </c:pt>
                <c:pt idx="3042">
                  <c:v>32.42</c:v>
                </c:pt>
                <c:pt idx="3043">
                  <c:v>32.43</c:v>
                </c:pt>
                <c:pt idx="3044">
                  <c:v>32.44</c:v>
                </c:pt>
                <c:pt idx="3045">
                  <c:v>32.450000000000003</c:v>
                </c:pt>
                <c:pt idx="3046">
                  <c:v>32.46</c:v>
                </c:pt>
                <c:pt idx="3047">
                  <c:v>32.47</c:v>
                </c:pt>
                <c:pt idx="3048">
                  <c:v>32.479999999999997</c:v>
                </c:pt>
                <c:pt idx="3049">
                  <c:v>32.49</c:v>
                </c:pt>
                <c:pt idx="3050">
                  <c:v>32.5</c:v>
                </c:pt>
                <c:pt idx="3051">
                  <c:v>32.51</c:v>
                </c:pt>
                <c:pt idx="3052">
                  <c:v>32.520000000000003</c:v>
                </c:pt>
                <c:pt idx="3053">
                  <c:v>32.53</c:v>
                </c:pt>
                <c:pt idx="3054">
                  <c:v>32.54</c:v>
                </c:pt>
                <c:pt idx="3055">
                  <c:v>32.549999999999997</c:v>
                </c:pt>
                <c:pt idx="3056">
                  <c:v>32.56</c:v>
                </c:pt>
                <c:pt idx="3057">
                  <c:v>32.57</c:v>
                </c:pt>
                <c:pt idx="3058">
                  <c:v>32.58</c:v>
                </c:pt>
                <c:pt idx="3059">
                  <c:v>32.590000000000003</c:v>
                </c:pt>
                <c:pt idx="3060">
                  <c:v>32.6</c:v>
                </c:pt>
                <c:pt idx="3061">
                  <c:v>32.61</c:v>
                </c:pt>
                <c:pt idx="3062">
                  <c:v>32.619999999999997</c:v>
                </c:pt>
                <c:pt idx="3063">
                  <c:v>32.630000000000003</c:v>
                </c:pt>
                <c:pt idx="3064">
                  <c:v>32.64</c:v>
                </c:pt>
                <c:pt idx="3065">
                  <c:v>32.65</c:v>
                </c:pt>
                <c:pt idx="3066">
                  <c:v>32.659999999999997</c:v>
                </c:pt>
                <c:pt idx="3067">
                  <c:v>32.67</c:v>
                </c:pt>
                <c:pt idx="3068">
                  <c:v>32.68</c:v>
                </c:pt>
                <c:pt idx="3069">
                  <c:v>32.69</c:v>
                </c:pt>
                <c:pt idx="3070">
                  <c:v>32.700000000000003</c:v>
                </c:pt>
                <c:pt idx="3071">
                  <c:v>32.71</c:v>
                </c:pt>
                <c:pt idx="3072">
                  <c:v>32.72</c:v>
                </c:pt>
                <c:pt idx="3073">
                  <c:v>32.729999999999997</c:v>
                </c:pt>
                <c:pt idx="3074">
                  <c:v>32.74</c:v>
                </c:pt>
                <c:pt idx="3075">
                  <c:v>32.75</c:v>
                </c:pt>
                <c:pt idx="3076">
                  <c:v>32.76</c:v>
                </c:pt>
                <c:pt idx="3077">
                  <c:v>32.770000000000003</c:v>
                </c:pt>
                <c:pt idx="3078">
                  <c:v>32.78</c:v>
                </c:pt>
                <c:pt idx="3079">
                  <c:v>32.79</c:v>
                </c:pt>
                <c:pt idx="3080">
                  <c:v>32.799999999999997</c:v>
                </c:pt>
                <c:pt idx="3081">
                  <c:v>32.81</c:v>
                </c:pt>
                <c:pt idx="3082">
                  <c:v>32.82</c:v>
                </c:pt>
                <c:pt idx="3083">
                  <c:v>32.83</c:v>
                </c:pt>
                <c:pt idx="3084">
                  <c:v>32.840000000000003</c:v>
                </c:pt>
                <c:pt idx="3085">
                  <c:v>32.85</c:v>
                </c:pt>
                <c:pt idx="3086">
                  <c:v>32.86</c:v>
                </c:pt>
                <c:pt idx="3087">
                  <c:v>32.869999999999997</c:v>
                </c:pt>
                <c:pt idx="3088">
                  <c:v>32.880000000000003</c:v>
                </c:pt>
                <c:pt idx="3089">
                  <c:v>32.89</c:v>
                </c:pt>
                <c:pt idx="3090">
                  <c:v>32.9</c:v>
                </c:pt>
                <c:pt idx="3091">
                  <c:v>32.909999999999997</c:v>
                </c:pt>
                <c:pt idx="3092">
                  <c:v>32.92</c:v>
                </c:pt>
                <c:pt idx="3093">
                  <c:v>32.93</c:v>
                </c:pt>
                <c:pt idx="3094">
                  <c:v>32.94</c:v>
                </c:pt>
                <c:pt idx="3095">
                  <c:v>32.950000000000003</c:v>
                </c:pt>
                <c:pt idx="3096">
                  <c:v>32.96</c:v>
                </c:pt>
                <c:pt idx="3097">
                  <c:v>32.97</c:v>
                </c:pt>
                <c:pt idx="3098">
                  <c:v>32.979999999999997</c:v>
                </c:pt>
                <c:pt idx="3099">
                  <c:v>32.99</c:v>
                </c:pt>
                <c:pt idx="3100">
                  <c:v>33</c:v>
                </c:pt>
                <c:pt idx="3101">
                  <c:v>33.01</c:v>
                </c:pt>
                <c:pt idx="3102">
                  <c:v>33.020000000000003</c:v>
                </c:pt>
                <c:pt idx="3103">
                  <c:v>33.03</c:v>
                </c:pt>
                <c:pt idx="3104">
                  <c:v>33.04</c:v>
                </c:pt>
                <c:pt idx="3105">
                  <c:v>33.049999999999997</c:v>
                </c:pt>
                <c:pt idx="3106">
                  <c:v>33.06</c:v>
                </c:pt>
                <c:pt idx="3107">
                  <c:v>33.07</c:v>
                </c:pt>
                <c:pt idx="3108">
                  <c:v>33.08</c:v>
                </c:pt>
                <c:pt idx="3109">
                  <c:v>33.090000000000003</c:v>
                </c:pt>
                <c:pt idx="3110">
                  <c:v>33.1</c:v>
                </c:pt>
                <c:pt idx="3111">
                  <c:v>33.11</c:v>
                </c:pt>
                <c:pt idx="3112">
                  <c:v>33.119999999999997</c:v>
                </c:pt>
                <c:pt idx="3113">
                  <c:v>33.130000000000003</c:v>
                </c:pt>
                <c:pt idx="3114">
                  <c:v>33.14</c:v>
                </c:pt>
                <c:pt idx="3115">
                  <c:v>33.15</c:v>
                </c:pt>
                <c:pt idx="3116">
                  <c:v>33.159999999999997</c:v>
                </c:pt>
                <c:pt idx="3117">
                  <c:v>33.17</c:v>
                </c:pt>
                <c:pt idx="3118">
                  <c:v>33.18</c:v>
                </c:pt>
                <c:pt idx="3119">
                  <c:v>33.19</c:v>
                </c:pt>
                <c:pt idx="3120">
                  <c:v>33.200000000000003</c:v>
                </c:pt>
                <c:pt idx="3121">
                  <c:v>33.21</c:v>
                </c:pt>
                <c:pt idx="3122">
                  <c:v>33.22</c:v>
                </c:pt>
                <c:pt idx="3123">
                  <c:v>33.229999999999997</c:v>
                </c:pt>
                <c:pt idx="3124">
                  <c:v>33.24</c:v>
                </c:pt>
                <c:pt idx="3125">
                  <c:v>33.25</c:v>
                </c:pt>
                <c:pt idx="3126">
                  <c:v>33.26</c:v>
                </c:pt>
                <c:pt idx="3127">
                  <c:v>33.270000000000003</c:v>
                </c:pt>
                <c:pt idx="3128">
                  <c:v>33.28</c:v>
                </c:pt>
                <c:pt idx="3129">
                  <c:v>33.29</c:v>
                </c:pt>
                <c:pt idx="3130">
                  <c:v>33.299999999999997</c:v>
                </c:pt>
                <c:pt idx="3131">
                  <c:v>33.31</c:v>
                </c:pt>
                <c:pt idx="3132">
                  <c:v>33.32</c:v>
                </c:pt>
                <c:pt idx="3133">
                  <c:v>33.33</c:v>
                </c:pt>
                <c:pt idx="3134">
                  <c:v>33.340000000000003</c:v>
                </c:pt>
                <c:pt idx="3135">
                  <c:v>33.35</c:v>
                </c:pt>
                <c:pt idx="3136">
                  <c:v>33.36</c:v>
                </c:pt>
                <c:pt idx="3137">
                  <c:v>33.369999999999997</c:v>
                </c:pt>
                <c:pt idx="3138">
                  <c:v>33.380000000000003</c:v>
                </c:pt>
                <c:pt idx="3139">
                  <c:v>33.39</c:v>
                </c:pt>
                <c:pt idx="3140">
                  <c:v>33.4</c:v>
                </c:pt>
                <c:pt idx="3141">
                  <c:v>33.409999999999997</c:v>
                </c:pt>
                <c:pt idx="3142">
                  <c:v>33.42</c:v>
                </c:pt>
                <c:pt idx="3143">
                  <c:v>33.43</c:v>
                </c:pt>
                <c:pt idx="3144">
                  <c:v>33.44</c:v>
                </c:pt>
                <c:pt idx="3145">
                  <c:v>33.450000000000003</c:v>
                </c:pt>
                <c:pt idx="3146">
                  <c:v>33.46</c:v>
                </c:pt>
                <c:pt idx="3147">
                  <c:v>33.47</c:v>
                </c:pt>
                <c:pt idx="3148">
                  <c:v>33.479999999999997</c:v>
                </c:pt>
                <c:pt idx="3149">
                  <c:v>33.49</c:v>
                </c:pt>
                <c:pt idx="3150">
                  <c:v>33.5</c:v>
                </c:pt>
                <c:pt idx="3151">
                  <c:v>33.51</c:v>
                </c:pt>
                <c:pt idx="3152">
                  <c:v>33.520000000000003</c:v>
                </c:pt>
                <c:pt idx="3153">
                  <c:v>33.53</c:v>
                </c:pt>
                <c:pt idx="3154">
                  <c:v>33.54</c:v>
                </c:pt>
                <c:pt idx="3155">
                  <c:v>33.549999999999997</c:v>
                </c:pt>
                <c:pt idx="3156">
                  <c:v>33.56</c:v>
                </c:pt>
                <c:pt idx="3157">
                  <c:v>33.57</c:v>
                </c:pt>
                <c:pt idx="3158">
                  <c:v>33.58</c:v>
                </c:pt>
                <c:pt idx="3159">
                  <c:v>33.590000000000003</c:v>
                </c:pt>
                <c:pt idx="3160">
                  <c:v>33.6</c:v>
                </c:pt>
                <c:pt idx="3161">
                  <c:v>33.61</c:v>
                </c:pt>
                <c:pt idx="3162">
                  <c:v>33.619999999999997</c:v>
                </c:pt>
                <c:pt idx="3163">
                  <c:v>33.630000000000003</c:v>
                </c:pt>
                <c:pt idx="3164">
                  <c:v>33.64</c:v>
                </c:pt>
                <c:pt idx="3165">
                  <c:v>33.65</c:v>
                </c:pt>
                <c:pt idx="3166">
                  <c:v>33.659999999999997</c:v>
                </c:pt>
                <c:pt idx="3167">
                  <c:v>33.67</c:v>
                </c:pt>
                <c:pt idx="3168">
                  <c:v>33.68</c:v>
                </c:pt>
                <c:pt idx="3169">
                  <c:v>33.69</c:v>
                </c:pt>
                <c:pt idx="3170">
                  <c:v>33.700000000000003</c:v>
                </c:pt>
                <c:pt idx="3171">
                  <c:v>33.71</c:v>
                </c:pt>
                <c:pt idx="3172">
                  <c:v>33.72</c:v>
                </c:pt>
                <c:pt idx="3173">
                  <c:v>33.729999999999997</c:v>
                </c:pt>
                <c:pt idx="3174">
                  <c:v>33.74</c:v>
                </c:pt>
                <c:pt idx="3175">
                  <c:v>33.75</c:v>
                </c:pt>
                <c:pt idx="3176">
                  <c:v>33.76</c:v>
                </c:pt>
                <c:pt idx="3177">
                  <c:v>33.770000000000003</c:v>
                </c:pt>
                <c:pt idx="3178">
                  <c:v>33.78</c:v>
                </c:pt>
                <c:pt idx="3179">
                  <c:v>33.79</c:v>
                </c:pt>
                <c:pt idx="3180">
                  <c:v>33.799999999999997</c:v>
                </c:pt>
                <c:pt idx="3181">
                  <c:v>33.81</c:v>
                </c:pt>
                <c:pt idx="3182">
                  <c:v>33.82</c:v>
                </c:pt>
                <c:pt idx="3183">
                  <c:v>33.83</c:v>
                </c:pt>
                <c:pt idx="3184">
                  <c:v>33.840000000000003</c:v>
                </c:pt>
                <c:pt idx="3185">
                  <c:v>33.85</c:v>
                </c:pt>
                <c:pt idx="3186">
                  <c:v>33.86</c:v>
                </c:pt>
                <c:pt idx="3187">
                  <c:v>33.869999999999997</c:v>
                </c:pt>
                <c:pt idx="3188">
                  <c:v>33.880000000000003</c:v>
                </c:pt>
                <c:pt idx="3189">
                  <c:v>33.89</c:v>
                </c:pt>
                <c:pt idx="3190">
                  <c:v>33.9</c:v>
                </c:pt>
                <c:pt idx="3191">
                  <c:v>33.909999999999997</c:v>
                </c:pt>
                <c:pt idx="3192">
                  <c:v>33.92</c:v>
                </c:pt>
                <c:pt idx="3193">
                  <c:v>33.93</c:v>
                </c:pt>
                <c:pt idx="3194">
                  <c:v>33.94</c:v>
                </c:pt>
                <c:pt idx="3195">
                  <c:v>33.950000000000003</c:v>
                </c:pt>
                <c:pt idx="3196">
                  <c:v>33.96</c:v>
                </c:pt>
                <c:pt idx="3197">
                  <c:v>33.97</c:v>
                </c:pt>
                <c:pt idx="3198">
                  <c:v>33.979999999999997</c:v>
                </c:pt>
                <c:pt idx="3199">
                  <c:v>33.99</c:v>
                </c:pt>
                <c:pt idx="3200">
                  <c:v>34</c:v>
                </c:pt>
                <c:pt idx="3201">
                  <c:v>34.01</c:v>
                </c:pt>
                <c:pt idx="3202">
                  <c:v>34.020000000000003</c:v>
                </c:pt>
                <c:pt idx="3203">
                  <c:v>34.03</c:v>
                </c:pt>
                <c:pt idx="3204">
                  <c:v>34.04</c:v>
                </c:pt>
                <c:pt idx="3205">
                  <c:v>34.049999999999997</c:v>
                </c:pt>
                <c:pt idx="3206">
                  <c:v>34.06</c:v>
                </c:pt>
                <c:pt idx="3207">
                  <c:v>34.07</c:v>
                </c:pt>
                <c:pt idx="3208">
                  <c:v>34.08</c:v>
                </c:pt>
                <c:pt idx="3209">
                  <c:v>34.090000000000003</c:v>
                </c:pt>
                <c:pt idx="3210">
                  <c:v>34.1</c:v>
                </c:pt>
                <c:pt idx="3211">
                  <c:v>34.11</c:v>
                </c:pt>
                <c:pt idx="3212">
                  <c:v>34.119999999999997</c:v>
                </c:pt>
                <c:pt idx="3213">
                  <c:v>34.130000000000003</c:v>
                </c:pt>
                <c:pt idx="3214">
                  <c:v>34.14</c:v>
                </c:pt>
                <c:pt idx="3215">
                  <c:v>34.15</c:v>
                </c:pt>
                <c:pt idx="3216">
                  <c:v>34.159999999999997</c:v>
                </c:pt>
                <c:pt idx="3217">
                  <c:v>34.17</c:v>
                </c:pt>
                <c:pt idx="3218">
                  <c:v>34.18</c:v>
                </c:pt>
                <c:pt idx="3219">
                  <c:v>34.19</c:v>
                </c:pt>
                <c:pt idx="3220">
                  <c:v>34.200000000000003</c:v>
                </c:pt>
                <c:pt idx="3221">
                  <c:v>34.21</c:v>
                </c:pt>
                <c:pt idx="3222">
                  <c:v>34.22</c:v>
                </c:pt>
                <c:pt idx="3223">
                  <c:v>34.229999999999997</c:v>
                </c:pt>
                <c:pt idx="3224">
                  <c:v>34.24</c:v>
                </c:pt>
                <c:pt idx="3225">
                  <c:v>34.25</c:v>
                </c:pt>
                <c:pt idx="3226">
                  <c:v>34.26</c:v>
                </c:pt>
                <c:pt idx="3227">
                  <c:v>34.270000000000003</c:v>
                </c:pt>
                <c:pt idx="3228">
                  <c:v>34.28</c:v>
                </c:pt>
                <c:pt idx="3229">
                  <c:v>34.29</c:v>
                </c:pt>
                <c:pt idx="3230">
                  <c:v>34.299999999999997</c:v>
                </c:pt>
                <c:pt idx="3231">
                  <c:v>34.31</c:v>
                </c:pt>
                <c:pt idx="3232">
                  <c:v>34.32</c:v>
                </c:pt>
                <c:pt idx="3233">
                  <c:v>34.33</c:v>
                </c:pt>
                <c:pt idx="3234">
                  <c:v>34.340000000000003</c:v>
                </c:pt>
                <c:pt idx="3235">
                  <c:v>34.35</c:v>
                </c:pt>
                <c:pt idx="3236">
                  <c:v>34.36</c:v>
                </c:pt>
                <c:pt idx="3237">
                  <c:v>34.369999999999997</c:v>
                </c:pt>
                <c:pt idx="3238">
                  <c:v>34.380000000000003</c:v>
                </c:pt>
                <c:pt idx="3239">
                  <c:v>34.39</c:v>
                </c:pt>
                <c:pt idx="3240">
                  <c:v>34.4</c:v>
                </c:pt>
                <c:pt idx="3241">
                  <c:v>34.409999999999997</c:v>
                </c:pt>
                <c:pt idx="3242">
                  <c:v>34.42</c:v>
                </c:pt>
                <c:pt idx="3243">
                  <c:v>34.43</c:v>
                </c:pt>
                <c:pt idx="3244">
                  <c:v>34.44</c:v>
                </c:pt>
                <c:pt idx="3245">
                  <c:v>34.450000000000003</c:v>
                </c:pt>
                <c:pt idx="3246">
                  <c:v>34.46</c:v>
                </c:pt>
                <c:pt idx="3247">
                  <c:v>34.47</c:v>
                </c:pt>
                <c:pt idx="3248">
                  <c:v>34.479999999999997</c:v>
                </c:pt>
                <c:pt idx="3249">
                  <c:v>34.49</c:v>
                </c:pt>
                <c:pt idx="3250">
                  <c:v>34.5</c:v>
                </c:pt>
                <c:pt idx="3251">
                  <c:v>34.51</c:v>
                </c:pt>
                <c:pt idx="3252">
                  <c:v>34.520000000000003</c:v>
                </c:pt>
                <c:pt idx="3253">
                  <c:v>34.53</c:v>
                </c:pt>
                <c:pt idx="3254">
                  <c:v>34.54</c:v>
                </c:pt>
                <c:pt idx="3255">
                  <c:v>34.549999999999997</c:v>
                </c:pt>
                <c:pt idx="3256">
                  <c:v>34.56</c:v>
                </c:pt>
                <c:pt idx="3257">
                  <c:v>34.57</c:v>
                </c:pt>
                <c:pt idx="3258">
                  <c:v>34.58</c:v>
                </c:pt>
                <c:pt idx="3259">
                  <c:v>34.590000000000003</c:v>
                </c:pt>
                <c:pt idx="3260">
                  <c:v>34.6</c:v>
                </c:pt>
                <c:pt idx="3261">
                  <c:v>34.61</c:v>
                </c:pt>
                <c:pt idx="3262">
                  <c:v>34.619999999999997</c:v>
                </c:pt>
                <c:pt idx="3263">
                  <c:v>34.630000000000003</c:v>
                </c:pt>
                <c:pt idx="3264">
                  <c:v>34.64</c:v>
                </c:pt>
                <c:pt idx="3265">
                  <c:v>34.65</c:v>
                </c:pt>
                <c:pt idx="3266">
                  <c:v>34.659999999999997</c:v>
                </c:pt>
                <c:pt idx="3267">
                  <c:v>34.67</c:v>
                </c:pt>
                <c:pt idx="3268">
                  <c:v>34.68</c:v>
                </c:pt>
                <c:pt idx="3269">
                  <c:v>34.69</c:v>
                </c:pt>
                <c:pt idx="3270">
                  <c:v>34.700000000000003</c:v>
                </c:pt>
                <c:pt idx="3271">
                  <c:v>34.71</c:v>
                </c:pt>
                <c:pt idx="3272">
                  <c:v>34.72</c:v>
                </c:pt>
                <c:pt idx="3273">
                  <c:v>34.729999999999997</c:v>
                </c:pt>
                <c:pt idx="3274">
                  <c:v>34.74</c:v>
                </c:pt>
                <c:pt idx="3275">
                  <c:v>34.75</c:v>
                </c:pt>
                <c:pt idx="3276">
                  <c:v>34.76</c:v>
                </c:pt>
                <c:pt idx="3277">
                  <c:v>34.770000000000003</c:v>
                </c:pt>
                <c:pt idx="3278">
                  <c:v>34.78</c:v>
                </c:pt>
                <c:pt idx="3279">
                  <c:v>34.79</c:v>
                </c:pt>
                <c:pt idx="3280">
                  <c:v>34.799999999999997</c:v>
                </c:pt>
                <c:pt idx="3281">
                  <c:v>34.81</c:v>
                </c:pt>
                <c:pt idx="3282">
                  <c:v>34.82</c:v>
                </c:pt>
                <c:pt idx="3283">
                  <c:v>34.83</c:v>
                </c:pt>
                <c:pt idx="3284">
                  <c:v>34.840000000000003</c:v>
                </c:pt>
                <c:pt idx="3285">
                  <c:v>34.85</c:v>
                </c:pt>
                <c:pt idx="3286">
                  <c:v>34.86</c:v>
                </c:pt>
                <c:pt idx="3287">
                  <c:v>34.869999999999997</c:v>
                </c:pt>
                <c:pt idx="3288">
                  <c:v>34.880000000000003</c:v>
                </c:pt>
                <c:pt idx="3289">
                  <c:v>34.89</c:v>
                </c:pt>
                <c:pt idx="3290">
                  <c:v>34.9</c:v>
                </c:pt>
                <c:pt idx="3291">
                  <c:v>34.909999999999997</c:v>
                </c:pt>
                <c:pt idx="3292">
                  <c:v>34.92</c:v>
                </c:pt>
                <c:pt idx="3293">
                  <c:v>34.93</c:v>
                </c:pt>
                <c:pt idx="3294">
                  <c:v>34.94</c:v>
                </c:pt>
                <c:pt idx="3295">
                  <c:v>34.950000000000003</c:v>
                </c:pt>
                <c:pt idx="3296">
                  <c:v>34.96</c:v>
                </c:pt>
                <c:pt idx="3297">
                  <c:v>34.97</c:v>
                </c:pt>
                <c:pt idx="3298">
                  <c:v>34.979999999999997</c:v>
                </c:pt>
                <c:pt idx="3299">
                  <c:v>34.99</c:v>
                </c:pt>
                <c:pt idx="3300">
                  <c:v>35</c:v>
                </c:pt>
                <c:pt idx="3301">
                  <c:v>35.01</c:v>
                </c:pt>
                <c:pt idx="3302">
                  <c:v>35.020000000000003</c:v>
                </c:pt>
                <c:pt idx="3303">
                  <c:v>35.03</c:v>
                </c:pt>
                <c:pt idx="3304">
                  <c:v>35.04</c:v>
                </c:pt>
                <c:pt idx="3305">
                  <c:v>35.049999999999997</c:v>
                </c:pt>
                <c:pt idx="3306">
                  <c:v>35.06</c:v>
                </c:pt>
                <c:pt idx="3307">
                  <c:v>35.07</c:v>
                </c:pt>
                <c:pt idx="3308">
                  <c:v>35.08</c:v>
                </c:pt>
                <c:pt idx="3309">
                  <c:v>35.090000000000003</c:v>
                </c:pt>
                <c:pt idx="3310">
                  <c:v>35.1</c:v>
                </c:pt>
                <c:pt idx="3311">
                  <c:v>35.11</c:v>
                </c:pt>
                <c:pt idx="3312">
                  <c:v>35.119999999999997</c:v>
                </c:pt>
                <c:pt idx="3313">
                  <c:v>35.130000000000003</c:v>
                </c:pt>
                <c:pt idx="3314">
                  <c:v>35.14</c:v>
                </c:pt>
                <c:pt idx="3315">
                  <c:v>35.15</c:v>
                </c:pt>
                <c:pt idx="3316">
                  <c:v>35.159999999999997</c:v>
                </c:pt>
                <c:pt idx="3317">
                  <c:v>35.17</c:v>
                </c:pt>
                <c:pt idx="3318">
                  <c:v>35.18</c:v>
                </c:pt>
                <c:pt idx="3319">
                  <c:v>35.19</c:v>
                </c:pt>
                <c:pt idx="3320">
                  <c:v>35.200000000000003</c:v>
                </c:pt>
                <c:pt idx="3321">
                  <c:v>35.21</c:v>
                </c:pt>
                <c:pt idx="3322">
                  <c:v>35.22</c:v>
                </c:pt>
                <c:pt idx="3323">
                  <c:v>35.229999999999997</c:v>
                </c:pt>
                <c:pt idx="3324">
                  <c:v>35.24</c:v>
                </c:pt>
                <c:pt idx="3325">
                  <c:v>35.25</c:v>
                </c:pt>
                <c:pt idx="3326">
                  <c:v>35.26</c:v>
                </c:pt>
                <c:pt idx="3327">
                  <c:v>35.270000000000003</c:v>
                </c:pt>
                <c:pt idx="3328">
                  <c:v>35.28</c:v>
                </c:pt>
                <c:pt idx="3329">
                  <c:v>35.29</c:v>
                </c:pt>
                <c:pt idx="3330">
                  <c:v>35.299999999999997</c:v>
                </c:pt>
                <c:pt idx="3331">
                  <c:v>35.31</c:v>
                </c:pt>
                <c:pt idx="3332">
                  <c:v>35.32</c:v>
                </c:pt>
                <c:pt idx="3333">
                  <c:v>35.33</c:v>
                </c:pt>
                <c:pt idx="3334">
                  <c:v>35.340000000000003</c:v>
                </c:pt>
                <c:pt idx="3335">
                  <c:v>35.35</c:v>
                </c:pt>
                <c:pt idx="3336">
                  <c:v>35.36</c:v>
                </c:pt>
                <c:pt idx="3337">
                  <c:v>35.369999999999997</c:v>
                </c:pt>
                <c:pt idx="3338">
                  <c:v>35.380000000000003</c:v>
                </c:pt>
                <c:pt idx="3339">
                  <c:v>35.39</c:v>
                </c:pt>
                <c:pt idx="3340">
                  <c:v>35.4</c:v>
                </c:pt>
                <c:pt idx="3341">
                  <c:v>35.409999999999997</c:v>
                </c:pt>
                <c:pt idx="3342">
                  <c:v>35.42</c:v>
                </c:pt>
                <c:pt idx="3343">
                  <c:v>35.43</c:v>
                </c:pt>
                <c:pt idx="3344">
                  <c:v>35.44</c:v>
                </c:pt>
                <c:pt idx="3345">
                  <c:v>35.450000000000003</c:v>
                </c:pt>
                <c:pt idx="3346">
                  <c:v>35.46</c:v>
                </c:pt>
                <c:pt idx="3347">
                  <c:v>35.47</c:v>
                </c:pt>
                <c:pt idx="3348">
                  <c:v>35.479999999999997</c:v>
                </c:pt>
                <c:pt idx="3349">
                  <c:v>35.49</c:v>
                </c:pt>
                <c:pt idx="3350">
                  <c:v>35.5</c:v>
                </c:pt>
                <c:pt idx="3351">
                  <c:v>35.51</c:v>
                </c:pt>
                <c:pt idx="3352">
                  <c:v>35.520000000000003</c:v>
                </c:pt>
                <c:pt idx="3353">
                  <c:v>35.53</c:v>
                </c:pt>
                <c:pt idx="3354">
                  <c:v>35.54</c:v>
                </c:pt>
                <c:pt idx="3355">
                  <c:v>35.549999999999997</c:v>
                </c:pt>
                <c:pt idx="3356">
                  <c:v>35.56</c:v>
                </c:pt>
                <c:pt idx="3357">
                  <c:v>35.57</c:v>
                </c:pt>
                <c:pt idx="3358">
                  <c:v>35.58</c:v>
                </c:pt>
                <c:pt idx="3359">
                  <c:v>35.590000000000003</c:v>
                </c:pt>
                <c:pt idx="3360">
                  <c:v>35.6</c:v>
                </c:pt>
                <c:pt idx="3361">
                  <c:v>35.61</c:v>
                </c:pt>
                <c:pt idx="3362">
                  <c:v>35.619999999999997</c:v>
                </c:pt>
                <c:pt idx="3363">
                  <c:v>35.630000000000003</c:v>
                </c:pt>
                <c:pt idx="3364">
                  <c:v>35.64</c:v>
                </c:pt>
                <c:pt idx="3365">
                  <c:v>35.65</c:v>
                </c:pt>
                <c:pt idx="3366">
                  <c:v>35.659999999999997</c:v>
                </c:pt>
                <c:pt idx="3367">
                  <c:v>35.67</c:v>
                </c:pt>
                <c:pt idx="3368">
                  <c:v>35.68</c:v>
                </c:pt>
                <c:pt idx="3369">
                  <c:v>35.69</c:v>
                </c:pt>
                <c:pt idx="3370">
                  <c:v>35.700000000000003</c:v>
                </c:pt>
                <c:pt idx="3371">
                  <c:v>35.71</c:v>
                </c:pt>
                <c:pt idx="3372">
                  <c:v>35.72</c:v>
                </c:pt>
                <c:pt idx="3373">
                  <c:v>35.729999999999997</c:v>
                </c:pt>
                <c:pt idx="3374">
                  <c:v>35.74</c:v>
                </c:pt>
                <c:pt idx="3375">
                  <c:v>35.75</c:v>
                </c:pt>
                <c:pt idx="3376">
                  <c:v>35.76</c:v>
                </c:pt>
                <c:pt idx="3377">
                  <c:v>35.770000000000003</c:v>
                </c:pt>
                <c:pt idx="3378">
                  <c:v>35.78</c:v>
                </c:pt>
                <c:pt idx="3379">
                  <c:v>35.79</c:v>
                </c:pt>
                <c:pt idx="3380">
                  <c:v>35.799999999999997</c:v>
                </c:pt>
                <c:pt idx="3381">
                  <c:v>35.81</c:v>
                </c:pt>
                <c:pt idx="3382">
                  <c:v>35.82</c:v>
                </c:pt>
                <c:pt idx="3383">
                  <c:v>35.83</c:v>
                </c:pt>
                <c:pt idx="3384">
                  <c:v>35.840000000000003</c:v>
                </c:pt>
                <c:pt idx="3385">
                  <c:v>35.85</c:v>
                </c:pt>
                <c:pt idx="3386">
                  <c:v>35.86</c:v>
                </c:pt>
                <c:pt idx="3387">
                  <c:v>35.869999999999997</c:v>
                </c:pt>
                <c:pt idx="3388">
                  <c:v>35.880000000000003</c:v>
                </c:pt>
                <c:pt idx="3389">
                  <c:v>35.89</c:v>
                </c:pt>
                <c:pt idx="3390">
                  <c:v>35.9</c:v>
                </c:pt>
                <c:pt idx="3391">
                  <c:v>35.909999999999997</c:v>
                </c:pt>
                <c:pt idx="3392">
                  <c:v>35.92</c:v>
                </c:pt>
                <c:pt idx="3393">
                  <c:v>35.93</c:v>
                </c:pt>
                <c:pt idx="3394">
                  <c:v>35.94</c:v>
                </c:pt>
                <c:pt idx="3395">
                  <c:v>35.950000000000003</c:v>
                </c:pt>
                <c:pt idx="3396">
                  <c:v>35.96</c:v>
                </c:pt>
                <c:pt idx="3397">
                  <c:v>35.97</c:v>
                </c:pt>
                <c:pt idx="3398">
                  <c:v>35.979999999999997</c:v>
                </c:pt>
                <c:pt idx="3399">
                  <c:v>35.99</c:v>
                </c:pt>
                <c:pt idx="3400">
                  <c:v>36</c:v>
                </c:pt>
                <c:pt idx="3401">
                  <c:v>36.01</c:v>
                </c:pt>
                <c:pt idx="3402">
                  <c:v>36.020000000000003</c:v>
                </c:pt>
                <c:pt idx="3403">
                  <c:v>36.03</c:v>
                </c:pt>
                <c:pt idx="3404">
                  <c:v>36.04</c:v>
                </c:pt>
                <c:pt idx="3405">
                  <c:v>36.049999999999997</c:v>
                </c:pt>
                <c:pt idx="3406">
                  <c:v>36.06</c:v>
                </c:pt>
                <c:pt idx="3407">
                  <c:v>36.07</c:v>
                </c:pt>
                <c:pt idx="3408">
                  <c:v>36.08</c:v>
                </c:pt>
                <c:pt idx="3409">
                  <c:v>36.090000000000003</c:v>
                </c:pt>
                <c:pt idx="3410">
                  <c:v>36.1</c:v>
                </c:pt>
                <c:pt idx="3411">
                  <c:v>36.11</c:v>
                </c:pt>
                <c:pt idx="3412">
                  <c:v>36.119999999999997</c:v>
                </c:pt>
                <c:pt idx="3413">
                  <c:v>36.130000000000003</c:v>
                </c:pt>
                <c:pt idx="3414">
                  <c:v>36.14</c:v>
                </c:pt>
                <c:pt idx="3415">
                  <c:v>36.15</c:v>
                </c:pt>
                <c:pt idx="3416">
                  <c:v>36.159999999999997</c:v>
                </c:pt>
                <c:pt idx="3417">
                  <c:v>36.17</c:v>
                </c:pt>
                <c:pt idx="3418">
                  <c:v>36.18</c:v>
                </c:pt>
                <c:pt idx="3419">
                  <c:v>36.19</c:v>
                </c:pt>
                <c:pt idx="3420">
                  <c:v>36.200000000000003</c:v>
                </c:pt>
                <c:pt idx="3421">
                  <c:v>36.21</c:v>
                </c:pt>
                <c:pt idx="3422">
                  <c:v>36.22</c:v>
                </c:pt>
                <c:pt idx="3423">
                  <c:v>36.229999999999997</c:v>
                </c:pt>
                <c:pt idx="3424">
                  <c:v>36.24</c:v>
                </c:pt>
                <c:pt idx="3425">
                  <c:v>36.25</c:v>
                </c:pt>
                <c:pt idx="3426">
                  <c:v>36.26</c:v>
                </c:pt>
                <c:pt idx="3427">
                  <c:v>36.270000000000003</c:v>
                </c:pt>
                <c:pt idx="3428">
                  <c:v>36.28</c:v>
                </c:pt>
                <c:pt idx="3429">
                  <c:v>36.29</c:v>
                </c:pt>
                <c:pt idx="3430">
                  <c:v>36.299999999999997</c:v>
                </c:pt>
                <c:pt idx="3431">
                  <c:v>36.31</c:v>
                </c:pt>
                <c:pt idx="3432">
                  <c:v>36.32</c:v>
                </c:pt>
                <c:pt idx="3433">
                  <c:v>36.33</c:v>
                </c:pt>
                <c:pt idx="3434">
                  <c:v>36.340000000000003</c:v>
                </c:pt>
                <c:pt idx="3435">
                  <c:v>36.35</c:v>
                </c:pt>
                <c:pt idx="3436">
                  <c:v>36.36</c:v>
                </c:pt>
                <c:pt idx="3437">
                  <c:v>36.369999999999997</c:v>
                </c:pt>
                <c:pt idx="3438">
                  <c:v>36.380000000000003</c:v>
                </c:pt>
                <c:pt idx="3439">
                  <c:v>36.39</c:v>
                </c:pt>
                <c:pt idx="3440">
                  <c:v>36.4</c:v>
                </c:pt>
                <c:pt idx="3441">
                  <c:v>36.409999999999997</c:v>
                </c:pt>
                <c:pt idx="3442">
                  <c:v>36.42</c:v>
                </c:pt>
                <c:pt idx="3443">
                  <c:v>36.43</c:v>
                </c:pt>
                <c:pt idx="3444">
                  <c:v>36.44</c:v>
                </c:pt>
                <c:pt idx="3445">
                  <c:v>36.450000000000003</c:v>
                </c:pt>
                <c:pt idx="3446">
                  <c:v>36.46</c:v>
                </c:pt>
                <c:pt idx="3447">
                  <c:v>36.47</c:v>
                </c:pt>
                <c:pt idx="3448">
                  <c:v>36.479999999999997</c:v>
                </c:pt>
                <c:pt idx="3449">
                  <c:v>36.49</c:v>
                </c:pt>
                <c:pt idx="3450">
                  <c:v>36.5</c:v>
                </c:pt>
                <c:pt idx="3451">
                  <c:v>36.51</c:v>
                </c:pt>
                <c:pt idx="3452">
                  <c:v>36.520000000000003</c:v>
                </c:pt>
                <c:pt idx="3453">
                  <c:v>36.53</c:v>
                </c:pt>
                <c:pt idx="3454">
                  <c:v>36.54</c:v>
                </c:pt>
                <c:pt idx="3455">
                  <c:v>36.549999999999997</c:v>
                </c:pt>
                <c:pt idx="3456">
                  <c:v>36.56</c:v>
                </c:pt>
                <c:pt idx="3457">
                  <c:v>36.57</c:v>
                </c:pt>
                <c:pt idx="3458">
                  <c:v>36.58</c:v>
                </c:pt>
                <c:pt idx="3459">
                  <c:v>36.590000000000003</c:v>
                </c:pt>
                <c:pt idx="3460">
                  <c:v>36.6</c:v>
                </c:pt>
                <c:pt idx="3461">
                  <c:v>36.61</c:v>
                </c:pt>
                <c:pt idx="3462">
                  <c:v>36.619999999999997</c:v>
                </c:pt>
                <c:pt idx="3463">
                  <c:v>36.630000000000003</c:v>
                </c:pt>
                <c:pt idx="3464">
                  <c:v>36.64</c:v>
                </c:pt>
                <c:pt idx="3465">
                  <c:v>36.65</c:v>
                </c:pt>
                <c:pt idx="3466">
                  <c:v>36.659999999999997</c:v>
                </c:pt>
                <c:pt idx="3467">
                  <c:v>36.67</c:v>
                </c:pt>
                <c:pt idx="3468">
                  <c:v>36.68</c:v>
                </c:pt>
                <c:pt idx="3469">
                  <c:v>36.69</c:v>
                </c:pt>
                <c:pt idx="3470">
                  <c:v>36.700000000000003</c:v>
                </c:pt>
                <c:pt idx="3471">
                  <c:v>36.71</c:v>
                </c:pt>
                <c:pt idx="3472">
                  <c:v>36.72</c:v>
                </c:pt>
                <c:pt idx="3473">
                  <c:v>36.729999999999997</c:v>
                </c:pt>
                <c:pt idx="3474">
                  <c:v>36.74</c:v>
                </c:pt>
                <c:pt idx="3475">
                  <c:v>36.75</c:v>
                </c:pt>
                <c:pt idx="3476">
                  <c:v>36.76</c:v>
                </c:pt>
                <c:pt idx="3477">
                  <c:v>36.770000000000003</c:v>
                </c:pt>
                <c:pt idx="3478">
                  <c:v>36.78</c:v>
                </c:pt>
                <c:pt idx="3479">
                  <c:v>36.79</c:v>
                </c:pt>
                <c:pt idx="3480">
                  <c:v>36.799999999999997</c:v>
                </c:pt>
                <c:pt idx="3481">
                  <c:v>36.81</c:v>
                </c:pt>
                <c:pt idx="3482">
                  <c:v>36.82</c:v>
                </c:pt>
                <c:pt idx="3483">
                  <c:v>36.83</c:v>
                </c:pt>
                <c:pt idx="3484">
                  <c:v>36.840000000000003</c:v>
                </c:pt>
                <c:pt idx="3485">
                  <c:v>36.85</c:v>
                </c:pt>
                <c:pt idx="3486">
                  <c:v>36.86</c:v>
                </c:pt>
                <c:pt idx="3487">
                  <c:v>36.869999999999997</c:v>
                </c:pt>
                <c:pt idx="3488">
                  <c:v>36.880000000000003</c:v>
                </c:pt>
                <c:pt idx="3489">
                  <c:v>36.89</c:v>
                </c:pt>
                <c:pt idx="3490">
                  <c:v>36.9</c:v>
                </c:pt>
                <c:pt idx="3491">
                  <c:v>36.909999999999997</c:v>
                </c:pt>
                <c:pt idx="3492">
                  <c:v>36.92</c:v>
                </c:pt>
                <c:pt idx="3493">
                  <c:v>36.93</c:v>
                </c:pt>
                <c:pt idx="3494">
                  <c:v>36.94</c:v>
                </c:pt>
                <c:pt idx="3495">
                  <c:v>36.950000000000003</c:v>
                </c:pt>
                <c:pt idx="3496">
                  <c:v>36.96</c:v>
                </c:pt>
                <c:pt idx="3497">
                  <c:v>36.97</c:v>
                </c:pt>
                <c:pt idx="3498">
                  <c:v>36.979999999999997</c:v>
                </c:pt>
                <c:pt idx="3499">
                  <c:v>36.99</c:v>
                </c:pt>
                <c:pt idx="3500">
                  <c:v>37</c:v>
                </c:pt>
                <c:pt idx="3501">
                  <c:v>37.01</c:v>
                </c:pt>
                <c:pt idx="3502">
                  <c:v>37.020000000000003</c:v>
                </c:pt>
                <c:pt idx="3503">
                  <c:v>37.03</c:v>
                </c:pt>
                <c:pt idx="3504">
                  <c:v>37.04</c:v>
                </c:pt>
                <c:pt idx="3505">
                  <c:v>37.049999999999997</c:v>
                </c:pt>
                <c:pt idx="3506">
                  <c:v>37.06</c:v>
                </c:pt>
                <c:pt idx="3507">
                  <c:v>37.07</c:v>
                </c:pt>
                <c:pt idx="3508">
                  <c:v>37.08</c:v>
                </c:pt>
                <c:pt idx="3509">
                  <c:v>37.090000000000003</c:v>
                </c:pt>
                <c:pt idx="3510">
                  <c:v>37.1</c:v>
                </c:pt>
                <c:pt idx="3511">
                  <c:v>37.11</c:v>
                </c:pt>
                <c:pt idx="3512">
                  <c:v>37.119999999999997</c:v>
                </c:pt>
                <c:pt idx="3513">
                  <c:v>37.130000000000003</c:v>
                </c:pt>
                <c:pt idx="3514">
                  <c:v>37.14</c:v>
                </c:pt>
                <c:pt idx="3515">
                  <c:v>37.15</c:v>
                </c:pt>
                <c:pt idx="3516">
                  <c:v>37.159999999999997</c:v>
                </c:pt>
                <c:pt idx="3517">
                  <c:v>37.17</c:v>
                </c:pt>
                <c:pt idx="3518">
                  <c:v>37.18</c:v>
                </c:pt>
                <c:pt idx="3519">
                  <c:v>37.19</c:v>
                </c:pt>
                <c:pt idx="3520">
                  <c:v>37.200000000000003</c:v>
                </c:pt>
                <c:pt idx="3521">
                  <c:v>37.21</c:v>
                </c:pt>
                <c:pt idx="3522">
                  <c:v>37.22</c:v>
                </c:pt>
                <c:pt idx="3523">
                  <c:v>37.229999999999997</c:v>
                </c:pt>
                <c:pt idx="3524">
                  <c:v>37.24</c:v>
                </c:pt>
                <c:pt idx="3525">
                  <c:v>37.25</c:v>
                </c:pt>
                <c:pt idx="3526">
                  <c:v>37.26</c:v>
                </c:pt>
                <c:pt idx="3527">
                  <c:v>37.270000000000003</c:v>
                </c:pt>
                <c:pt idx="3528">
                  <c:v>37.28</c:v>
                </c:pt>
                <c:pt idx="3529">
                  <c:v>37.29</c:v>
                </c:pt>
                <c:pt idx="3530">
                  <c:v>37.299999999999997</c:v>
                </c:pt>
                <c:pt idx="3531">
                  <c:v>37.31</c:v>
                </c:pt>
                <c:pt idx="3532">
                  <c:v>37.32</c:v>
                </c:pt>
                <c:pt idx="3533">
                  <c:v>37.33</c:v>
                </c:pt>
                <c:pt idx="3534">
                  <c:v>37.340000000000003</c:v>
                </c:pt>
                <c:pt idx="3535">
                  <c:v>37.35</c:v>
                </c:pt>
                <c:pt idx="3536">
                  <c:v>37.36</c:v>
                </c:pt>
                <c:pt idx="3537">
                  <c:v>37.369999999999997</c:v>
                </c:pt>
                <c:pt idx="3538">
                  <c:v>37.380000000000003</c:v>
                </c:pt>
                <c:pt idx="3539">
                  <c:v>37.39</c:v>
                </c:pt>
                <c:pt idx="3540">
                  <c:v>37.4</c:v>
                </c:pt>
                <c:pt idx="3541">
                  <c:v>37.409999999999997</c:v>
                </c:pt>
                <c:pt idx="3542">
                  <c:v>37.42</c:v>
                </c:pt>
                <c:pt idx="3543">
                  <c:v>37.43</c:v>
                </c:pt>
                <c:pt idx="3544">
                  <c:v>37.44</c:v>
                </c:pt>
                <c:pt idx="3545">
                  <c:v>37.450000000000003</c:v>
                </c:pt>
                <c:pt idx="3546">
                  <c:v>37.46</c:v>
                </c:pt>
                <c:pt idx="3547">
                  <c:v>37.47</c:v>
                </c:pt>
                <c:pt idx="3548">
                  <c:v>37.479999999999997</c:v>
                </c:pt>
                <c:pt idx="3549">
                  <c:v>37.49</c:v>
                </c:pt>
                <c:pt idx="3550">
                  <c:v>37.5</c:v>
                </c:pt>
                <c:pt idx="3551">
                  <c:v>37.51</c:v>
                </c:pt>
                <c:pt idx="3552">
                  <c:v>37.520000000000003</c:v>
                </c:pt>
                <c:pt idx="3553">
                  <c:v>37.53</c:v>
                </c:pt>
                <c:pt idx="3554">
                  <c:v>37.54</c:v>
                </c:pt>
                <c:pt idx="3555">
                  <c:v>37.549999999999997</c:v>
                </c:pt>
                <c:pt idx="3556">
                  <c:v>37.56</c:v>
                </c:pt>
                <c:pt idx="3557">
                  <c:v>37.57</c:v>
                </c:pt>
                <c:pt idx="3558">
                  <c:v>37.58</c:v>
                </c:pt>
                <c:pt idx="3559">
                  <c:v>37.590000000000003</c:v>
                </c:pt>
                <c:pt idx="3560">
                  <c:v>37.6</c:v>
                </c:pt>
                <c:pt idx="3561">
                  <c:v>37.61</c:v>
                </c:pt>
                <c:pt idx="3562">
                  <c:v>37.619999999999997</c:v>
                </c:pt>
                <c:pt idx="3563">
                  <c:v>37.630000000000003</c:v>
                </c:pt>
                <c:pt idx="3564">
                  <c:v>37.64</c:v>
                </c:pt>
                <c:pt idx="3565">
                  <c:v>37.65</c:v>
                </c:pt>
                <c:pt idx="3566">
                  <c:v>37.659999999999997</c:v>
                </c:pt>
                <c:pt idx="3567">
                  <c:v>37.67</c:v>
                </c:pt>
                <c:pt idx="3568">
                  <c:v>37.68</c:v>
                </c:pt>
                <c:pt idx="3569">
                  <c:v>37.69</c:v>
                </c:pt>
                <c:pt idx="3570">
                  <c:v>37.700000000000003</c:v>
                </c:pt>
                <c:pt idx="3571">
                  <c:v>37.71</c:v>
                </c:pt>
                <c:pt idx="3572">
                  <c:v>37.72</c:v>
                </c:pt>
                <c:pt idx="3573">
                  <c:v>37.729999999999997</c:v>
                </c:pt>
                <c:pt idx="3574">
                  <c:v>37.74</c:v>
                </c:pt>
                <c:pt idx="3575">
                  <c:v>37.75</c:v>
                </c:pt>
                <c:pt idx="3576">
                  <c:v>37.76</c:v>
                </c:pt>
                <c:pt idx="3577">
                  <c:v>37.770000000000003</c:v>
                </c:pt>
                <c:pt idx="3578">
                  <c:v>37.78</c:v>
                </c:pt>
                <c:pt idx="3579">
                  <c:v>37.79</c:v>
                </c:pt>
                <c:pt idx="3580">
                  <c:v>37.799999999999997</c:v>
                </c:pt>
                <c:pt idx="3581">
                  <c:v>37.81</c:v>
                </c:pt>
                <c:pt idx="3582">
                  <c:v>37.82</c:v>
                </c:pt>
                <c:pt idx="3583">
                  <c:v>37.83</c:v>
                </c:pt>
                <c:pt idx="3584">
                  <c:v>37.840000000000003</c:v>
                </c:pt>
                <c:pt idx="3585">
                  <c:v>37.85</c:v>
                </c:pt>
                <c:pt idx="3586">
                  <c:v>37.86</c:v>
                </c:pt>
                <c:pt idx="3587">
                  <c:v>37.869999999999997</c:v>
                </c:pt>
                <c:pt idx="3588">
                  <c:v>37.880000000000003</c:v>
                </c:pt>
                <c:pt idx="3589">
                  <c:v>37.89</c:v>
                </c:pt>
                <c:pt idx="3590">
                  <c:v>37.9</c:v>
                </c:pt>
                <c:pt idx="3591">
                  <c:v>37.909999999999997</c:v>
                </c:pt>
                <c:pt idx="3592">
                  <c:v>37.92</c:v>
                </c:pt>
                <c:pt idx="3593">
                  <c:v>37.93</c:v>
                </c:pt>
                <c:pt idx="3594">
                  <c:v>37.94</c:v>
                </c:pt>
                <c:pt idx="3595">
                  <c:v>37.950000000000003</c:v>
                </c:pt>
                <c:pt idx="3596">
                  <c:v>37.96</c:v>
                </c:pt>
                <c:pt idx="3597">
                  <c:v>37.97</c:v>
                </c:pt>
                <c:pt idx="3598">
                  <c:v>37.979999999999997</c:v>
                </c:pt>
                <c:pt idx="3599">
                  <c:v>37.99</c:v>
                </c:pt>
                <c:pt idx="3600">
                  <c:v>38</c:v>
                </c:pt>
                <c:pt idx="3601">
                  <c:v>38.01</c:v>
                </c:pt>
                <c:pt idx="3602">
                  <c:v>38.020000000000003</c:v>
                </c:pt>
                <c:pt idx="3603">
                  <c:v>38.03</c:v>
                </c:pt>
                <c:pt idx="3604">
                  <c:v>38.04</c:v>
                </c:pt>
                <c:pt idx="3605">
                  <c:v>38.049999999999997</c:v>
                </c:pt>
                <c:pt idx="3606">
                  <c:v>38.06</c:v>
                </c:pt>
                <c:pt idx="3607">
                  <c:v>38.07</c:v>
                </c:pt>
                <c:pt idx="3608">
                  <c:v>38.08</c:v>
                </c:pt>
                <c:pt idx="3609">
                  <c:v>38.090000000000003</c:v>
                </c:pt>
                <c:pt idx="3610">
                  <c:v>38.1</c:v>
                </c:pt>
                <c:pt idx="3611">
                  <c:v>38.11</c:v>
                </c:pt>
                <c:pt idx="3612">
                  <c:v>38.119999999999997</c:v>
                </c:pt>
                <c:pt idx="3613">
                  <c:v>38.130000000000003</c:v>
                </c:pt>
                <c:pt idx="3614">
                  <c:v>38.14</c:v>
                </c:pt>
                <c:pt idx="3615">
                  <c:v>38.15</c:v>
                </c:pt>
                <c:pt idx="3616">
                  <c:v>38.159999999999997</c:v>
                </c:pt>
                <c:pt idx="3617">
                  <c:v>38.17</c:v>
                </c:pt>
                <c:pt idx="3618">
                  <c:v>38.18</c:v>
                </c:pt>
                <c:pt idx="3619">
                  <c:v>38.19</c:v>
                </c:pt>
                <c:pt idx="3620">
                  <c:v>38.200000000000003</c:v>
                </c:pt>
                <c:pt idx="3621">
                  <c:v>38.21</c:v>
                </c:pt>
                <c:pt idx="3622">
                  <c:v>38.22</c:v>
                </c:pt>
                <c:pt idx="3623">
                  <c:v>38.229999999999997</c:v>
                </c:pt>
                <c:pt idx="3624">
                  <c:v>38.24</c:v>
                </c:pt>
                <c:pt idx="3625">
                  <c:v>38.25</c:v>
                </c:pt>
                <c:pt idx="3626">
                  <c:v>38.26</c:v>
                </c:pt>
                <c:pt idx="3627">
                  <c:v>38.270000000000003</c:v>
                </c:pt>
                <c:pt idx="3628">
                  <c:v>38.28</c:v>
                </c:pt>
                <c:pt idx="3629">
                  <c:v>38.29</c:v>
                </c:pt>
                <c:pt idx="3630">
                  <c:v>38.299999999999997</c:v>
                </c:pt>
                <c:pt idx="3631">
                  <c:v>38.31</c:v>
                </c:pt>
                <c:pt idx="3632">
                  <c:v>38.32</c:v>
                </c:pt>
                <c:pt idx="3633">
                  <c:v>38.33</c:v>
                </c:pt>
                <c:pt idx="3634">
                  <c:v>38.340000000000003</c:v>
                </c:pt>
                <c:pt idx="3635">
                  <c:v>38.35</c:v>
                </c:pt>
                <c:pt idx="3636">
                  <c:v>38.36</c:v>
                </c:pt>
                <c:pt idx="3637">
                  <c:v>38.369999999999997</c:v>
                </c:pt>
                <c:pt idx="3638">
                  <c:v>38.380000000000003</c:v>
                </c:pt>
                <c:pt idx="3639">
                  <c:v>38.39</c:v>
                </c:pt>
                <c:pt idx="3640">
                  <c:v>38.4</c:v>
                </c:pt>
                <c:pt idx="3641">
                  <c:v>38.409999999999997</c:v>
                </c:pt>
                <c:pt idx="3642">
                  <c:v>38.42</c:v>
                </c:pt>
                <c:pt idx="3643">
                  <c:v>38.43</c:v>
                </c:pt>
                <c:pt idx="3644">
                  <c:v>38.44</c:v>
                </c:pt>
                <c:pt idx="3645">
                  <c:v>38.450000000000003</c:v>
                </c:pt>
                <c:pt idx="3646">
                  <c:v>38.46</c:v>
                </c:pt>
                <c:pt idx="3647">
                  <c:v>38.47</c:v>
                </c:pt>
                <c:pt idx="3648">
                  <c:v>38.479999999999997</c:v>
                </c:pt>
                <c:pt idx="3649">
                  <c:v>38.49</c:v>
                </c:pt>
                <c:pt idx="3650">
                  <c:v>38.5</c:v>
                </c:pt>
                <c:pt idx="3651">
                  <c:v>38.51</c:v>
                </c:pt>
                <c:pt idx="3652">
                  <c:v>38.520000000000003</c:v>
                </c:pt>
                <c:pt idx="3653">
                  <c:v>38.53</c:v>
                </c:pt>
                <c:pt idx="3654">
                  <c:v>38.54</c:v>
                </c:pt>
                <c:pt idx="3655">
                  <c:v>38.549999999999997</c:v>
                </c:pt>
                <c:pt idx="3656">
                  <c:v>38.56</c:v>
                </c:pt>
                <c:pt idx="3657">
                  <c:v>38.57</c:v>
                </c:pt>
                <c:pt idx="3658">
                  <c:v>38.58</c:v>
                </c:pt>
                <c:pt idx="3659">
                  <c:v>38.590000000000003</c:v>
                </c:pt>
                <c:pt idx="3660">
                  <c:v>38.6</c:v>
                </c:pt>
                <c:pt idx="3661">
                  <c:v>38.61</c:v>
                </c:pt>
                <c:pt idx="3662">
                  <c:v>38.619999999999997</c:v>
                </c:pt>
                <c:pt idx="3663">
                  <c:v>38.630000000000003</c:v>
                </c:pt>
                <c:pt idx="3664">
                  <c:v>38.64</c:v>
                </c:pt>
                <c:pt idx="3665">
                  <c:v>38.65</c:v>
                </c:pt>
                <c:pt idx="3666">
                  <c:v>38.659999999999997</c:v>
                </c:pt>
                <c:pt idx="3667">
                  <c:v>38.67</c:v>
                </c:pt>
                <c:pt idx="3668">
                  <c:v>38.68</c:v>
                </c:pt>
                <c:pt idx="3669">
                  <c:v>38.69</c:v>
                </c:pt>
                <c:pt idx="3670">
                  <c:v>38.700000000000003</c:v>
                </c:pt>
                <c:pt idx="3671">
                  <c:v>38.71</c:v>
                </c:pt>
                <c:pt idx="3672">
                  <c:v>38.72</c:v>
                </c:pt>
                <c:pt idx="3673">
                  <c:v>38.729999999999997</c:v>
                </c:pt>
                <c:pt idx="3674">
                  <c:v>38.74</c:v>
                </c:pt>
                <c:pt idx="3675">
                  <c:v>38.75</c:v>
                </c:pt>
                <c:pt idx="3676">
                  <c:v>38.76</c:v>
                </c:pt>
                <c:pt idx="3677">
                  <c:v>38.770000000000003</c:v>
                </c:pt>
                <c:pt idx="3678">
                  <c:v>38.78</c:v>
                </c:pt>
                <c:pt idx="3679">
                  <c:v>38.79</c:v>
                </c:pt>
                <c:pt idx="3680">
                  <c:v>38.799999999999997</c:v>
                </c:pt>
                <c:pt idx="3681">
                  <c:v>38.81</c:v>
                </c:pt>
                <c:pt idx="3682">
                  <c:v>38.82</c:v>
                </c:pt>
                <c:pt idx="3683">
                  <c:v>38.83</c:v>
                </c:pt>
                <c:pt idx="3684">
                  <c:v>38.840000000000003</c:v>
                </c:pt>
                <c:pt idx="3685">
                  <c:v>38.85</c:v>
                </c:pt>
                <c:pt idx="3686">
                  <c:v>38.86</c:v>
                </c:pt>
                <c:pt idx="3687">
                  <c:v>38.869999999999997</c:v>
                </c:pt>
                <c:pt idx="3688">
                  <c:v>38.880000000000003</c:v>
                </c:pt>
                <c:pt idx="3689">
                  <c:v>38.89</c:v>
                </c:pt>
                <c:pt idx="3690">
                  <c:v>38.9</c:v>
                </c:pt>
                <c:pt idx="3691">
                  <c:v>38.909999999999997</c:v>
                </c:pt>
                <c:pt idx="3692">
                  <c:v>38.92</c:v>
                </c:pt>
                <c:pt idx="3693">
                  <c:v>38.93</c:v>
                </c:pt>
                <c:pt idx="3694">
                  <c:v>38.94</c:v>
                </c:pt>
                <c:pt idx="3695">
                  <c:v>38.950000000000003</c:v>
                </c:pt>
                <c:pt idx="3696">
                  <c:v>38.96</c:v>
                </c:pt>
                <c:pt idx="3697">
                  <c:v>38.97</c:v>
                </c:pt>
                <c:pt idx="3698">
                  <c:v>38.979999999999997</c:v>
                </c:pt>
                <c:pt idx="3699">
                  <c:v>38.99</c:v>
                </c:pt>
                <c:pt idx="3700">
                  <c:v>39</c:v>
                </c:pt>
                <c:pt idx="3701">
                  <c:v>39.01</c:v>
                </c:pt>
                <c:pt idx="3702">
                  <c:v>39.020000000000003</c:v>
                </c:pt>
                <c:pt idx="3703">
                  <c:v>39.03</c:v>
                </c:pt>
                <c:pt idx="3704">
                  <c:v>39.04</c:v>
                </c:pt>
                <c:pt idx="3705">
                  <c:v>39.049999999999997</c:v>
                </c:pt>
                <c:pt idx="3706">
                  <c:v>39.06</c:v>
                </c:pt>
                <c:pt idx="3707">
                  <c:v>39.07</c:v>
                </c:pt>
                <c:pt idx="3708">
                  <c:v>39.08</c:v>
                </c:pt>
                <c:pt idx="3709">
                  <c:v>39.090000000000003</c:v>
                </c:pt>
                <c:pt idx="3710">
                  <c:v>39.1</c:v>
                </c:pt>
                <c:pt idx="3711">
                  <c:v>39.11</c:v>
                </c:pt>
                <c:pt idx="3712">
                  <c:v>39.119999999999997</c:v>
                </c:pt>
                <c:pt idx="3713">
                  <c:v>39.130000000000003</c:v>
                </c:pt>
                <c:pt idx="3714">
                  <c:v>39.14</c:v>
                </c:pt>
                <c:pt idx="3715">
                  <c:v>39.15</c:v>
                </c:pt>
                <c:pt idx="3716">
                  <c:v>39.159999999999997</c:v>
                </c:pt>
                <c:pt idx="3717">
                  <c:v>39.17</c:v>
                </c:pt>
                <c:pt idx="3718">
                  <c:v>39.18</c:v>
                </c:pt>
                <c:pt idx="3719">
                  <c:v>39.19</c:v>
                </c:pt>
                <c:pt idx="3720">
                  <c:v>39.200000000000003</c:v>
                </c:pt>
                <c:pt idx="3721">
                  <c:v>39.21</c:v>
                </c:pt>
                <c:pt idx="3722">
                  <c:v>39.22</c:v>
                </c:pt>
                <c:pt idx="3723">
                  <c:v>39.229999999999997</c:v>
                </c:pt>
                <c:pt idx="3724">
                  <c:v>39.24</c:v>
                </c:pt>
                <c:pt idx="3725">
                  <c:v>39.25</c:v>
                </c:pt>
                <c:pt idx="3726">
                  <c:v>39.26</c:v>
                </c:pt>
                <c:pt idx="3727">
                  <c:v>39.270000000000003</c:v>
                </c:pt>
                <c:pt idx="3728">
                  <c:v>39.28</c:v>
                </c:pt>
                <c:pt idx="3729">
                  <c:v>39.29</c:v>
                </c:pt>
                <c:pt idx="3730">
                  <c:v>39.299999999999997</c:v>
                </c:pt>
                <c:pt idx="3731">
                  <c:v>39.31</c:v>
                </c:pt>
                <c:pt idx="3732">
                  <c:v>39.32</c:v>
                </c:pt>
                <c:pt idx="3733">
                  <c:v>39.33</c:v>
                </c:pt>
                <c:pt idx="3734">
                  <c:v>39.340000000000003</c:v>
                </c:pt>
                <c:pt idx="3735">
                  <c:v>39.35</c:v>
                </c:pt>
                <c:pt idx="3736">
                  <c:v>39.36</c:v>
                </c:pt>
                <c:pt idx="3737">
                  <c:v>39.369999999999997</c:v>
                </c:pt>
                <c:pt idx="3738">
                  <c:v>39.380000000000003</c:v>
                </c:pt>
                <c:pt idx="3739">
                  <c:v>39.39</c:v>
                </c:pt>
                <c:pt idx="3740">
                  <c:v>39.4</c:v>
                </c:pt>
                <c:pt idx="3741">
                  <c:v>39.409999999999997</c:v>
                </c:pt>
                <c:pt idx="3742">
                  <c:v>39.42</c:v>
                </c:pt>
                <c:pt idx="3743">
                  <c:v>39.43</c:v>
                </c:pt>
                <c:pt idx="3744">
                  <c:v>39.44</c:v>
                </c:pt>
                <c:pt idx="3745">
                  <c:v>39.450000000000003</c:v>
                </c:pt>
                <c:pt idx="3746">
                  <c:v>39.46</c:v>
                </c:pt>
                <c:pt idx="3747">
                  <c:v>39.47</c:v>
                </c:pt>
                <c:pt idx="3748">
                  <c:v>39.479999999999997</c:v>
                </c:pt>
                <c:pt idx="3749">
                  <c:v>39.49</c:v>
                </c:pt>
                <c:pt idx="3750">
                  <c:v>39.5</c:v>
                </c:pt>
                <c:pt idx="3751">
                  <c:v>39.51</c:v>
                </c:pt>
                <c:pt idx="3752">
                  <c:v>39.520000000000003</c:v>
                </c:pt>
                <c:pt idx="3753">
                  <c:v>39.53</c:v>
                </c:pt>
                <c:pt idx="3754">
                  <c:v>39.54</c:v>
                </c:pt>
                <c:pt idx="3755">
                  <c:v>39.549999999999997</c:v>
                </c:pt>
                <c:pt idx="3756">
                  <c:v>39.56</c:v>
                </c:pt>
                <c:pt idx="3757">
                  <c:v>39.57</c:v>
                </c:pt>
                <c:pt idx="3758">
                  <c:v>39.58</c:v>
                </c:pt>
                <c:pt idx="3759">
                  <c:v>39.590000000000003</c:v>
                </c:pt>
                <c:pt idx="3760">
                  <c:v>39.6</c:v>
                </c:pt>
                <c:pt idx="3761">
                  <c:v>39.61</c:v>
                </c:pt>
                <c:pt idx="3762">
                  <c:v>39.619999999999997</c:v>
                </c:pt>
                <c:pt idx="3763">
                  <c:v>39.630000000000003</c:v>
                </c:pt>
                <c:pt idx="3764">
                  <c:v>39.64</c:v>
                </c:pt>
                <c:pt idx="3765">
                  <c:v>39.65</c:v>
                </c:pt>
                <c:pt idx="3766">
                  <c:v>39.659999999999997</c:v>
                </c:pt>
                <c:pt idx="3767">
                  <c:v>39.67</c:v>
                </c:pt>
                <c:pt idx="3768">
                  <c:v>39.68</c:v>
                </c:pt>
                <c:pt idx="3769">
                  <c:v>39.69</c:v>
                </c:pt>
                <c:pt idx="3770">
                  <c:v>39.700000000000003</c:v>
                </c:pt>
                <c:pt idx="3771">
                  <c:v>39.71</c:v>
                </c:pt>
                <c:pt idx="3772">
                  <c:v>39.72</c:v>
                </c:pt>
                <c:pt idx="3773">
                  <c:v>39.729999999999997</c:v>
                </c:pt>
                <c:pt idx="3774">
                  <c:v>39.74</c:v>
                </c:pt>
                <c:pt idx="3775">
                  <c:v>39.75</c:v>
                </c:pt>
                <c:pt idx="3776">
                  <c:v>39.76</c:v>
                </c:pt>
                <c:pt idx="3777">
                  <c:v>39.770000000000003</c:v>
                </c:pt>
                <c:pt idx="3778">
                  <c:v>39.78</c:v>
                </c:pt>
                <c:pt idx="3779">
                  <c:v>39.79</c:v>
                </c:pt>
                <c:pt idx="3780">
                  <c:v>39.799999999999997</c:v>
                </c:pt>
                <c:pt idx="3781">
                  <c:v>39.81</c:v>
                </c:pt>
                <c:pt idx="3782">
                  <c:v>39.82</c:v>
                </c:pt>
                <c:pt idx="3783">
                  <c:v>39.83</c:v>
                </c:pt>
                <c:pt idx="3784">
                  <c:v>39.840000000000003</c:v>
                </c:pt>
                <c:pt idx="3785">
                  <c:v>39.85</c:v>
                </c:pt>
                <c:pt idx="3786">
                  <c:v>39.86</c:v>
                </c:pt>
                <c:pt idx="3787">
                  <c:v>39.869999999999997</c:v>
                </c:pt>
                <c:pt idx="3788">
                  <c:v>39.880000000000003</c:v>
                </c:pt>
                <c:pt idx="3789">
                  <c:v>39.89</c:v>
                </c:pt>
                <c:pt idx="3790">
                  <c:v>39.9</c:v>
                </c:pt>
                <c:pt idx="3791">
                  <c:v>39.909999999999997</c:v>
                </c:pt>
                <c:pt idx="3792">
                  <c:v>39.92</c:v>
                </c:pt>
                <c:pt idx="3793">
                  <c:v>39.93</c:v>
                </c:pt>
                <c:pt idx="3794">
                  <c:v>39.94</c:v>
                </c:pt>
                <c:pt idx="3795">
                  <c:v>39.950000000000003</c:v>
                </c:pt>
                <c:pt idx="3796">
                  <c:v>39.96</c:v>
                </c:pt>
                <c:pt idx="3797">
                  <c:v>39.97</c:v>
                </c:pt>
                <c:pt idx="3798">
                  <c:v>39.979999999999997</c:v>
                </c:pt>
                <c:pt idx="3799">
                  <c:v>39.99</c:v>
                </c:pt>
                <c:pt idx="3800">
                  <c:v>40</c:v>
                </c:pt>
                <c:pt idx="3801">
                  <c:v>40.01</c:v>
                </c:pt>
                <c:pt idx="3802">
                  <c:v>40.020000000000003</c:v>
                </c:pt>
                <c:pt idx="3803">
                  <c:v>40.03</c:v>
                </c:pt>
                <c:pt idx="3804">
                  <c:v>40.04</c:v>
                </c:pt>
                <c:pt idx="3805">
                  <c:v>40.049999999999997</c:v>
                </c:pt>
                <c:pt idx="3806">
                  <c:v>40.06</c:v>
                </c:pt>
                <c:pt idx="3807">
                  <c:v>40.07</c:v>
                </c:pt>
                <c:pt idx="3808">
                  <c:v>40.08</c:v>
                </c:pt>
                <c:pt idx="3809">
                  <c:v>40.090000000000003</c:v>
                </c:pt>
                <c:pt idx="3810">
                  <c:v>40.1</c:v>
                </c:pt>
                <c:pt idx="3811">
                  <c:v>40.11</c:v>
                </c:pt>
                <c:pt idx="3812">
                  <c:v>40.119999999999997</c:v>
                </c:pt>
                <c:pt idx="3813">
                  <c:v>40.130000000000003</c:v>
                </c:pt>
                <c:pt idx="3814">
                  <c:v>40.14</c:v>
                </c:pt>
                <c:pt idx="3815">
                  <c:v>40.15</c:v>
                </c:pt>
                <c:pt idx="3816">
                  <c:v>40.159999999999997</c:v>
                </c:pt>
                <c:pt idx="3817">
                  <c:v>40.17</c:v>
                </c:pt>
                <c:pt idx="3818">
                  <c:v>40.18</c:v>
                </c:pt>
                <c:pt idx="3819">
                  <c:v>40.19</c:v>
                </c:pt>
                <c:pt idx="3820">
                  <c:v>40.200000000000003</c:v>
                </c:pt>
                <c:pt idx="3821">
                  <c:v>40.21</c:v>
                </c:pt>
                <c:pt idx="3822">
                  <c:v>40.22</c:v>
                </c:pt>
                <c:pt idx="3823">
                  <c:v>40.229999999999997</c:v>
                </c:pt>
                <c:pt idx="3824">
                  <c:v>40.24</c:v>
                </c:pt>
                <c:pt idx="3825">
                  <c:v>40.25</c:v>
                </c:pt>
                <c:pt idx="3826">
                  <c:v>40.26</c:v>
                </c:pt>
                <c:pt idx="3827">
                  <c:v>40.270000000000003</c:v>
                </c:pt>
                <c:pt idx="3828">
                  <c:v>40.28</c:v>
                </c:pt>
                <c:pt idx="3829">
                  <c:v>40.29</c:v>
                </c:pt>
                <c:pt idx="3830">
                  <c:v>40.299999999999997</c:v>
                </c:pt>
                <c:pt idx="3831">
                  <c:v>40.31</c:v>
                </c:pt>
                <c:pt idx="3832">
                  <c:v>40.32</c:v>
                </c:pt>
                <c:pt idx="3833">
                  <c:v>40.33</c:v>
                </c:pt>
                <c:pt idx="3834">
                  <c:v>40.340000000000003</c:v>
                </c:pt>
                <c:pt idx="3835">
                  <c:v>40.35</c:v>
                </c:pt>
                <c:pt idx="3836">
                  <c:v>40.36</c:v>
                </c:pt>
                <c:pt idx="3837">
                  <c:v>40.369999999999997</c:v>
                </c:pt>
                <c:pt idx="3838">
                  <c:v>40.380000000000003</c:v>
                </c:pt>
                <c:pt idx="3839">
                  <c:v>40.39</c:v>
                </c:pt>
                <c:pt idx="3840">
                  <c:v>40.4</c:v>
                </c:pt>
                <c:pt idx="3841">
                  <c:v>40.409999999999997</c:v>
                </c:pt>
                <c:pt idx="3842">
                  <c:v>40.42</c:v>
                </c:pt>
                <c:pt idx="3843">
                  <c:v>40.43</c:v>
                </c:pt>
                <c:pt idx="3844">
                  <c:v>40.44</c:v>
                </c:pt>
                <c:pt idx="3845">
                  <c:v>40.450000000000003</c:v>
                </c:pt>
                <c:pt idx="3846">
                  <c:v>40.46</c:v>
                </c:pt>
                <c:pt idx="3847">
                  <c:v>40.47</c:v>
                </c:pt>
                <c:pt idx="3848">
                  <c:v>40.479999999999997</c:v>
                </c:pt>
                <c:pt idx="3849">
                  <c:v>40.49</c:v>
                </c:pt>
                <c:pt idx="3850">
                  <c:v>40.5</c:v>
                </c:pt>
                <c:pt idx="3851">
                  <c:v>40.51</c:v>
                </c:pt>
                <c:pt idx="3852">
                  <c:v>40.520000000000003</c:v>
                </c:pt>
                <c:pt idx="3853">
                  <c:v>40.53</c:v>
                </c:pt>
                <c:pt idx="3854">
                  <c:v>40.54</c:v>
                </c:pt>
                <c:pt idx="3855">
                  <c:v>40.549999999999997</c:v>
                </c:pt>
                <c:pt idx="3856">
                  <c:v>40.56</c:v>
                </c:pt>
                <c:pt idx="3857">
                  <c:v>40.57</c:v>
                </c:pt>
                <c:pt idx="3858">
                  <c:v>40.58</c:v>
                </c:pt>
                <c:pt idx="3859">
                  <c:v>40.590000000000003</c:v>
                </c:pt>
                <c:pt idx="3860">
                  <c:v>40.6</c:v>
                </c:pt>
                <c:pt idx="3861">
                  <c:v>40.61</c:v>
                </c:pt>
                <c:pt idx="3862">
                  <c:v>40.619999999999997</c:v>
                </c:pt>
                <c:pt idx="3863">
                  <c:v>40.630000000000003</c:v>
                </c:pt>
                <c:pt idx="3864">
                  <c:v>40.64</c:v>
                </c:pt>
                <c:pt idx="3865">
                  <c:v>40.65</c:v>
                </c:pt>
                <c:pt idx="3866">
                  <c:v>40.659999999999997</c:v>
                </c:pt>
                <c:pt idx="3867">
                  <c:v>40.67</c:v>
                </c:pt>
                <c:pt idx="3868">
                  <c:v>40.68</c:v>
                </c:pt>
                <c:pt idx="3869">
                  <c:v>40.69</c:v>
                </c:pt>
                <c:pt idx="3870">
                  <c:v>40.700000000000003</c:v>
                </c:pt>
                <c:pt idx="3871">
                  <c:v>40.71</c:v>
                </c:pt>
                <c:pt idx="3872">
                  <c:v>40.72</c:v>
                </c:pt>
                <c:pt idx="3873">
                  <c:v>40.729999999999997</c:v>
                </c:pt>
                <c:pt idx="3874">
                  <c:v>40.74</c:v>
                </c:pt>
                <c:pt idx="3875">
                  <c:v>40.75</c:v>
                </c:pt>
                <c:pt idx="3876">
                  <c:v>40.76</c:v>
                </c:pt>
                <c:pt idx="3877">
                  <c:v>40.770000000000003</c:v>
                </c:pt>
                <c:pt idx="3878">
                  <c:v>40.78</c:v>
                </c:pt>
                <c:pt idx="3879">
                  <c:v>40.79</c:v>
                </c:pt>
                <c:pt idx="3880">
                  <c:v>40.799999999999997</c:v>
                </c:pt>
                <c:pt idx="3881">
                  <c:v>40.81</c:v>
                </c:pt>
                <c:pt idx="3882">
                  <c:v>40.82</c:v>
                </c:pt>
                <c:pt idx="3883">
                  <c:v>40.83</c:v>
                </c:pt>
                <c:pt idx="3884">
                  <c:v>40.840000000000003</c:v>
                </c:pt>
                <c:pt idx="3885">
                  <c:v>40.85</c:v>
                </c:pt>
                <c:pt idx="3886">
                  <c:v>40.86</c:v>
                </c:pt>
                <c:pt idx="3887">
                  <c:v>40.869999999999997</c:v>
                </c:pt>
                <c:pt idx="3888">
                  <c:v>40.880000000000003</c:v>
                </c:pt>
                <c:pt idx="3889">
                  <c:v>40.89</c:v>
                </c:pt>
                <c:pt idx="3890">
                  <c:v>40.9</c:v>
                </c:pt>
                <c:pt idx="3891">
                  <c:v>40.909999999999997</c:v>
                </c:pt>
                <c:pt idx="3892">
                  <c:v>40.92</c:v>
                </c:pt>
                <c:pt idx="3893">
                  <c:v>40.93</c:v>
                </c:pt>
                <c:pt idx="3894">
                  <c:v>40.94</c:v>
                </c:pt>
                <c:pt idx="3895">
                  <c:v>40.950000000000003</c:v>
                </c:pt>
                <c:pt idx="3896">
                  <c:v>40.96</c:v>
                </c:pt>
                <c:pt idx="3897">
                  <c:v>40.97</c:v>
                </c:pt>
                <c:pt idx="3898">
                  <c:v>40.98</c:v>
                </c:pt>
                <c:pt idx="3899">
                  <c:v>40.99</c:v>
                </c:pt>
                <c:pt idx="3900">
                  <c:v>41</c:v>
                </c:pt>
                <c:pt idx="3901">
                  <c:v>41.01</c:v>
                </c:pt>
                <c:pt idx="3902">
                  <c:v>41.02</c:v>
                </c:pt>
                <c:pt idx="3903">
                  <c:v>41.03</c:v>
                </c:pt>
                <c:pt idx="3904">
                  <c:v>41.04</c:v>
                </c:pt>
                <c:pt idx="3905">
                  <c:v>41.05</c:v>
                </c:pt>
                <c:pt idx="3906">
                  <c:v>41.06</c:v>
                </c:pt>
                <c:pt idx="3907">
                  <c:v>41.07</c:v>
                </c:pt>
                <c:pt idx="3908">
                  <c:v>41.08</c:v>
                </c:pt>
                <c:pt idx="3909">
                  <c:v>41.09</c:v>
                </c:pt>
                <c:pt idx="3910">
                  <c:v>41.1</c:v>
                </c:pt>
                <c:pt idx="3911">
                  <c:v>41.11</c:v>
                </c:pt>
                <c:pt idx="3912">
                  <c:v>41.12</c:v>
                </c:pt>
                <c:pt idx="3913">
                  <c:v>41.13</c:v>
                </c:pt>
                <c:pt idx="3914">
                  <c:v>41.14</c:v>
                </c:pt>
                <c:pt idx="3915">
                  <c:v>41.15</c:v>
                </c:pt>
                <c:pt idx="3916">
                  <c:v>41.16</c:v>
                </c:pt>
                <c:pt idx="3917">
                  <c:v>41.17</c:v>
                </c:pt>
                <c:pt idx="3918">
                  <c:v>41.18</c:v>
                </c:pt>
                <c:pt idx="3919">
                  <c:v>41.19</c:v>
                </c:pt>
                <c:pt idx="3920">
                  <c:v>41.2</c:v>
                </c:pt>
                <c:pt idx="3921">
                  <c:v>41.21</c:v>
                </c:pt>
                <c:pt idx="3922">
                  <c:v>41.22</c:v>
                </c:pt>
                <c:pt idx="3923">
                  <c:v>41.23</c:v>
                </c:pt>
                <c:pt idx="3924">
                  <c:v>41.24</c:v>
                </c:pt>
                <c:pt idx="3925">
                  <c:v>41.25</c:v>
                </c:pt>
                <c:pt idx="3926">
                  <c:v>41.26</c:v>
                </c:pt>
                <c:pt idx="3927">
                  <c:v>41.27</c:v>
                </c:pt>
                <c:pt idx="3928">
                  <c:v>41.28</c:v>
                </c:pt>
                <c:pt idx="3929">
                  <c:v>41.29</c:v>
                </c:pt>
                <c:pt idx="3930">
                  <c:v>41.3</c:v>
                </c:pt>
                <c:pt idx="3931">
                  <c:v>41.31</c:v>
                </c:pt>
                <c:pt idx="3932">
                  <c:v>41.32</c:v>
                </c:pt>
                <c:pt idx="3933">
                  <c:v>41.33</c:v>
                </c:pt>
                <c:pt idx="3934">
                  <c:v>41.34</c:v>
                </c:pt>
                <c:pt idx="3935">
                  <c:v>41.35</c:v>
                </c:pt>
                <c:pt idx="3936">
                  <c:v>41.36</c:v>
                </c:pt>
                <c:pt idx="3937">
                  <c:v>41.37</c:v>
                </c:pt>
                <c:pt idx="3938">
                  <c:v>41.38</c:v>
                </c:pt>
                <c:pt idx="3939">
                  <c:v>41.39</c:v>
                </c:pt>
                <c:pt idx="3940">
                  <c:v>41.4</c:v>
                </c:pt>
                <c:pt idx="3941">
                  <c:v>41.41</c:v>
                </c:pt>
                <c:pt idx="3942">
                  <c:v>41.42</c:v>
                </c:pt>
                <c:pt idx="3943">
                  <c:v>41.43</c:v>
                </c:pt>
                <c:pt idx="3944">
                  <c:v>41.44</c:v>
                </c:pt>
                <c:pt idx="3945">
                  <c:v>41.45</c:v>
                </c:pt>
                <c:pt idx="3946">
                  <c:v>41.46</c:v>
                </c:pt>
                <c:pt idx="3947">
                  <c:v>41.47</c:v>
                </c:pt>
                <c:pt idx="3948">
                  <c:v>41.48</c:v>
                </c:pt>
                <c:pt idx="3949">
                  <c:v>41.49</c:v>
                </c:pt>
                <c:pt idx="3950">
                  <c:v>41.5</c:v>
                </c:pt>
                <c:pt idx="3951">
                  <c:v>41.51</c:v>
                </c:pt>
                <c:pt idx="3952">
                  <c:v>41.52</c:v>
                </c:pt>
                <c:pt idx="3953">
                  <c:v>41.53</c:v>
                </c:pt>
                <c:pt idx="3954">
                  <c:v>41.54</c:v>
                </c:pt>
                <c:pt idx="3955">
                  <c:v>41.55</c:v>
                </c:pt>
                <c:pt idx="3956">
                  <c:v>41.56</c:v>
                </c:pt>
                <c:pt idx="3957">
                  <c:v>41.57</c:v>
                </c:pt>
                <c:pt idx="3958">
                  <c:v>41.58</c:v>
                </c:pt>
                <c:pt idx="3959">
                  <c:v>41.59</c:v>
                </c:pt>
                <c:pt idx="3960">
                  <c:v>41.6</c:v>
                </c:pt>
                <c:pt idx="3961">
                  <c:v>41.61</c:v>
                </c:pt>
                <c:pt idx="3962">
                  <c:v>41.62</c:v>
                </c:pt>
                <c:pt idx="3963">
                  <c:v>41.63</c:v>
                </c:pt>
                <c:pt idx="3964">
                  <c:v>41.64</c:v>
                </c:pt>
                <c:pt idx="3965">
                  <c:v>41.65</c:v>
                </c:pt>
                <c:pt idx="3966">
                  <c:v>41.66</c:v>
                </c:pt>
                <c:pt idx="3967">
                  <c:v>41.67</c:v>
                </c:pt>
                <c:pt idx="3968">
                  <c:v>41.68</c:v>
                </c:pt>
                <c:pt idx="3969">
                  <c:v>41.69</c:v>
                </c:pt>
                <c:pt idx="3970">
                  <c:v>41.7</c:v>
                </c:pt>
                <c:pt idx="3971">
                  <c:v>41.71</c:v>
                </c:pt>
                <c:pt idx="3972">
                  <c:v>41.72</c:v>
                </c:pt>
                <c:pt idx="3973">
                  <c:v>41.73</c:v>
                </c:pt>
                <c:pt idx="3974">
                  <c:v>41.74</c:v>
                </c:pt>
                <c:pt idx="3975">
                  <c:v>41.75</c:v>
                </c:pt>
                <c:pt idx="3976">
                  <c:v>41.76</c:v>
                </c:pt>
                <c:pt idx="3977">
                  <c:v>41.77</c:v>
                </c:pt>
                <c:pt idx="3978">
                  <c:v>41.78</c:v>
                </c:pt>
                <c:pt idx="3979">
                  <c:v>41.79</c:v>
                </c:pt>
                <c:pt idx="3980">
                  <c:v>41.8</c:v>
                </c:pt>
                <c:pt idx="3981">
                  <c:v>41.81</c:v>
                </c:pt>
                <c:pt idx="3982">
                  <c:v>41.82</c:v>
                </c:pt>
                <c:pt idx="3983">
                  <c:v>41.83</c:v>
                </c:pt>
                <c:pt idx="3984">
                  <c:v>41.84</c:v>
                </c:pt>
                <c:pt idx="3985">
                  <c:v>41.85</c:v>
                </c:pt>
                <c:pt idx="3986">
                  <c:v>41.86</c:v>
                </c:pt>
                <c:pt idx="3987">
                  <c:v>41.87</c:v>
                </c:pt>
                <c:pt idx="3988">
                  <c:v>41.88</c:v>
                </c:pt>
                <c:pt idx="3989">
                  <c:v>41.89</c:v>
                </c:pt>
                <c:pt idx="3990">
                  <c:v>41.9</c:v>
                </c:pt>
                <c:pt idx="3991">
                  <c:v>41.91</c:v>
                </c:pt>
                <c:pt idx="3992">
                  <c:v>41.92</c:v>
                </c:pt>
                <c:pt idx="3993">
                  <c:v>41.93</c:v>
                </c:pt>
                <c:pt idx="3994">
                  <c:v>41.94</c:v>
                </c:pt>
                <c:pt idx="3995">
                  <c:v>41.95</c:v>
                </c:pt>
                <c:pt idx="3996">
                  <c:v>41.96</c:v>
                </c:pt>
                <c:pt idx="3997">
                  <c:v>41.97</c:v>
                </c:pt>
                <c:pt idx="3998">
                  <c:v>41.98</c:v>
                </c:pt>
                <c:pt idx="3999">
                  <c:v>41.99</c:v>
                </c:pt>
                <c:pt idx="4000">
                  <c:v>42</c:v>
                </c:pt>
                <c:pt idx="4001">
                  <c:v>42.01</c:v>
                </c:pt>
                <c:pt idx="4002">
                  <c:v>42.02</c:v>
                </c:pt>
                <c:pt idx="4003">
                  <c:v>42.03</c:v>
                </c:pt>
                <c:pt idx="4004">
                  <c:v>42.04</c:v>
                </c:pt>
                <c:pt idx="4005">
                  <c:v>42.05</c:v>
                </c:pt>
                <c:pt idx="4006">
                  <c:v>42.06</c:v>
                </c:pt>
                <c:pt idx="4007">
                  <c:v>42.07</c:v>
                </c:pt>
                <c:pt idx="4008">
                  <c:v>42.08</c:v>
                </c:pt>
                <c:pt idx="4009">
                  <c:v>42.09</c:v>
                </c:pt>
                <c:pt idx="4010">
                  <c:v>42.1</c:v>
                </c:pt>
                <c:pt idx="4011">
                  <c:v>42.11</c:v>
                </c:pt>
                <c:pt idx="4012">
                  <c:v>42.12</c:v>
                </c:pt>
                <c:pt idx="4013">
                  <c:v>42.13</c:v>
                </c:pt>
                <c:pt idx="4014">
                  <c:v>42.14</c:v>
                </c:pt>
                <c:pt idx="4015">
                  <c:v>42.15</c:v>
                </c:pt>
                <c:pt idx="4016">
                  <c:v>42.16</c:v>
                </c:pt>
                <c:pt idx="4017">
                  <c:v>42.17</c:v>
                </c:pt>
                <c:pt idx="4018">
                  <c:v>42.18</c:v>
                </c:pt>
                <c:pt idx="4019">
                  <c:v>42.19</c:v>
                </c:pt>
                <c:pt idx="4020">
                  <c:v>42.2</c:v>
                </c:pt>
                <c:pt idx="4021">
                  <c:v>42.21</c:v>
                </c:pt>
                <c:pt idx="4022">
                  <c:v>42.22</c:v>
                </c:pt>
                <c:pt idx="4023">
                  <c:v>42.23</c:v>
                </c:pt>
                <c:pt idx="4024">
                  <c:v>42.24</c:v>
                </c:pt>
                <c:pt idx="4025">
                  <c:v>42.25</c:v>
                </c:pt>
                <c:pt idx="4026">
                  <c:v>42.26</c:v>
                </c:pt>
                <c:pt idx="4027">
                  <c:v>42.27</c:v>
                </c:pt>
                <c:pt idx="4028">
                  <c:v>42.28</c:v>
                </c:pt>
                <c:pt idx="4029">
                  <c:v>42.29</c:v>
                </c:pt>
                <c:pt idx="4030">
                  <c:v>42.3</c:v>
                </c:pt>
                <c:pt idx="4031">
                  <c:v>42.31</c:v>
                </c:pt>
                <c:pt idx="4032">
                  <c:v>42.32</c:v>
                </c:pt>
                <c:pt idx="4033">
                  <c:v>42.33</c:v>
                </c:pt>
                <c:pt idx="4034">
                  <c:v>42.34</c:v>
                </c:pt>
                <c:pt idx="4035">
                  <c:v>42.35</c:v>
                </c:pt>
                <c:pt idx="4036">
                  <c:v>42.36</c:v>
                </c:pt>
                <c:pt idx="4037">
                  <c:v>42.37</c:v>
                </c:pt>
                <c:pt idx="4038">
                  <c:v>42.38</c:v>
                </c:pt>
                <c:pt idx="4039">
                  <c:v>42.39</c:v>
                </c:pt>
                <c:pt idx="4040">
                  <c:v>42.4</c:v>
                </c:pt>
                <c:pt idx="4041">
                  <c:v>42.41</c:v>
                </c:pt>
                <c:pt idx="4042">
                  <c:v>42.42</c:v>
                </c:pt>
                <c:pt idx="4043">
                  <c:v>42.43</c:v>
                </c:pt>
                <c:pt idx="4044">
                  <c:v>42.44</c:v>
                </c:pt>
                <c:pt idx="4045">
                  <c:v>42.45</c:v>
                </c:pt>
                <c:pt idx="4046">
                  <c:v>42.46</c:v>
                </c:pt>
                <c:pt idx="4047">
                  <c:v>42.47</c:v>
                </c:pt>
                <c:pt idx="4048">
                  <c:v>42.48</c:v>
                </c:pt>
                <c:pt idx="4049">
                  <c:v>42.49</c:v>
                </c:pt>
                <c:pt idx="4050">
                  <c:v>42.5</c:v>
                </c:pt>
                <c:pt idx="4051">
                  <c:v>42.51</c:v>
                </c:pt>
                <c:pt idx="4052">
                  <c:v>42.52</c:v>
                </c:pt>
                <c:pt idx="4053">
                  <c:v>42.53</c:v>
                </c:pt>
                <c:pt idx="4054">
                  <c:v>42.54</c:v>
                </c:pt>
                <c:pt idx="4055">
                  <c:v>42.55</c:v>
                </c:pt>
                <c:pt idx="4056">
                  <c:v>42.56</c:v>
                </c:pt>
                <c:pt idx="4057">
                  <c:v>42.57</c:v>
                </c:pt>
                <c:pt idx="4058">
                  <c:v>42.58</c:v>
                </c:pt>
                <c:pt idx="4059">
                  <c:v>42.59</c:v>
                </c:pt>
                <c:pt idx="4060">
                  <c:v>42.6</c:v>
                </c:pt>
                <c:pt idx="4061">
                  <c:v>42.61</c:v>
                </c:pt>
                <c:pt idx="4062">
                  <c:v>42.62</c:v>
                </c:pt>
                <c:pt idx="4063">
                  <c:v>42.63</c:v>
                </c:pt>
                <c:pt idx="4064">
                  <c:v>42.64</c:v>
                </c:pt>
                <c:pt idx="4065">
                  <c:v>42.65</c:v>
                </c:pt>
                <c:pt idx="4066">
                  <c:v>42.66</c:v>
                </c:pt>
                <c:pt idx="4067">
                  <c:v>42.67</c:v>
                </c:pt>
                <c:pt idx="4068">
                  <c:v>42.68</c:v>
                </c:pt>
                <c:pt idx="4069">
                  <c:v>42.69</c:v>
                </c:pt>
                <c:pt idx="4070">
                  <c:v>42.7</c:v>
                </c:pt>
                <c:pt idx="4071">
                  <c:v>42.71</c:v>
                </c:pt>
                <c:pt idx="4072">
                  <c:v>42.72</c:v>
                </c:pt>
                <c:pt idx="4073">
                  <c:v>42.73</c:v>
                </c:pt>
                <c:pt idx="4074">
                  <c:v>42.74</c:v>
                </c:pt>
                <c:pt idx="4075">
                  <c:v>42.75</c:v>
                </c:pt>
                <c:pt idx="4076">
                  <c:v>42.76</c:v>
                </c:pt>
                <c:pt idx="4077">
                  <c:v>42.77</c:v>
                </c:pt>
                <c:pt idx="4078">
                  <c:v>42.78</c:v>
                </c:pt>
                <c:pt idx="4079">
                  <c:v>42.79</c:v>
                </c:pt>
                <c:pt idx="4080">
                  <c:v>42.8</c:v>
                </c:pt>
                <c:pt idx="4081">
                  <c:v>42.81</c:v>
                </c:pt>
                <c:pt idx="4082">
                  <c:v>42.82</c:v>
                </c:pt>
                <c:pt idx="4083">
                  <c:v>42.83</c:v>
                </c:pt>
                <c:pt idx="4084">
                  <c:v>42.84</c:v>
                </c:pt>
                <c:pt idx="4085">
                  <c:v>42.85</c:v>
                </c:pt>
                <c:pt idx="4086">
                  <c:v>42.86</c:v>
                </c:pt>
                <c:pt idx="4087">
                  <c:v>42.87</c:v>
                </c:pt>
                <c:pt idx="4088">
                  <c:v>42.88</c:v>
                </c:pt>
                <c:pt idx="4089">
                  <c:v>42.89</c:v>
                </c:pt>
                <c:pt idx="4090">
                  <c:v>42.9</c:v>
                </c:pt>
                <c:pt idx="4091">
                  <c:v>42.91</c:v>
                </c:pt>
                <c:pt idx="4092">
                  <c:v>42.92</c:v>
                </c:pt>
                <c:pt idx="4093">
                  <c:v>42.93</c:v>
                </c:pt>
                <c:pt idx="4094">
                  <c:v>42.94</c:v>
                </c:pt>
                <c:pt idx="4095">
                  <c:v>42.95</c:v>
                </c:pt>
                <c:pt idx="4096">
                  <c:v>42.96</c:v>
                </c:pt>
                <c:pt idx="4097">
                  <c:v>42.97</c:v>
                </c:pt>
                <c:pt idx="4098">
                  <c:v>42.98</c:v>
                </c:pt>
                <c:pt idx="4099">
                  <c:v>42.99</c:v>
                </c:pt>
                <c:pt idx="4100">
                  <c:v>43</c:v>
                </c:pt>
                <c:pt idx="4101">
                  <c:v>43.01</c:v>
                </c:pt>
                <c:pt idx="4102">
                  <c:v>43.02</c:v>
                </c:pt>
                <c:pt idx="4103">
                  <c:v>43.03</c:v>
                </c:pt>
                <c:pt idx="4104">
                  <c:v>43.04</c:v>
                </c:pt>
                <c:pt idx="4105">
                  <c:v>43.05</c:v>
                </c:pt>
                <c:pt idx="4106">
                  <c:v>43.06</c:v>
                </c:pt>
                <c:pt idx="4107">
                  <c:v>43.07</c:v>
                </c:pt>
                <c:pt idx="4108">
                  <c:v>43.08</c:v>
                </c:pt>
                <c:pt idx="4109">
                  <c:v>43.09</c:v>
                </c:pt>
                <c:pt idx="4110">
                  <c:v>43.1</c:v>
                </c:pt>
                <c:pt idx="4111">
                  <c:v>43.11</c:v>
                </c:pt>
                <c:pt idx="4112">
                  <c:v>43.12</c:v>
                </c:pt>
                <c:pt idx="4113">
                  <c:v>43.13</c:v>
                </c:pt>
                <c:pt idx="4114">
                  <c:v>43.14</c:v>
                </c:pt>
                <c:pt idx="4115">
                  <c:v>43.15</c:v>
                </c:pt>
                <c:pt idx="4116">
                  <c:v>43.16</c:v>
                </c:pt>
                <c:pt idx="4117">
                  <c:v>43.17</c:v>
                </c:pt>
                <c:pt idx="4118">
                  <c:v>43.18</c:v>
                </c:pt>
                <c:pt idx="4119">
                  <c:v>43.19</c:v>
                </c:pt>
                <c:pt idx="4120">
                  <c:v>43.2</c:v>
                </c:pt>
                <c:pt idx="4121">
                  <c:v>43.21</c:v>
                </c:pt>
                <c:pt idx="4122">
                  <c:v>43.22</c:v>
                </c:pt>
                <c:pt idx="4123">
                  <c:v>43.23</c:v>
                </c:pt>
                <c:pt idx="4124">
                  <c:v>43.24</c:v>
                </c:pt>
                <c:pt idx="4125">
                  <c:v>43.25</c:v>
                </c:pt>
                <c:pt idx="4126">
                  <c:v>43.26</c:v>
                </c:pt>
                <c:pt idx="4127">
                  <c:v>43.27</c:v>
                </c:pt>
                <c:pt idx="4128">
                  <c:v>43.28</c:v>
                </c:pt>
                <c:pt idx="4129">
                  <c:v>43.29</c:v>
                </c:pt>
                <c:pt idx="4130">
                  <c:v>43.3</c:v>
                </c:pt>
                <c:pt idx="4131">
                  <c:v>43.31</c:v>
                </c:pt>
                <c:pt idx="4132">
                  <c:v>43.32</c:v>
                </c:pt>
                <c:pt idx="4133">
                  <c:v>43.33</c:v>
                </c:pt>
                <c:pt idx="4134">
                  <c:v>43.34</c:v>
                </c:pt>
                <c:pt idx="4135">
                  <c:v>43.35</c:v>
                </c:pt>
                <c:pt idx="4136">
                  <c:v>43.36</c:v>
                </c:pt>
                <c:pt idx="4137">
                  <c:v>43.37</c:v>
                </c:pt>
                <c:pt idx="4138">
                  <c:v>43.38</c:v>
                </c:pt>
                <c:pt idx="4139">
                  <c:v>43.39</c:v>
                </c:pt>
                <c:pt idx="4140">
                  <c:v>43.4</c:v>
                </c:pt>
                <c:pt idx="4141">
                  <c:v>43.41</c:v>
                </c:pt>
                <c:pt idx="4142">
                  <c:v>43.42</c:v>
                </c:pt>
                <c:pt idx="4143">
                  <c:v>43.43</c:v>
                </c:pt>
                <c:pt idx="4144">
                  <c:v>43.44</c:v>
                </c:pt>
                <c:pt idx="4145">
                  <c:v>43.45</c:v>
                </c:pt>
                <c:pt idx="4146">
                  <c:v>43.46</c:v>
                </c:pt>
                <c:pt idx="4147">
                  <c:v>43.47</c:v>
                </c:pt>
                <c:pt idx="4148">
                  <c:v>43.48</c:v>
                </c:pt>
                <c:pt idx="4149">
                  <c:v>43.49</c:v>
                </c:pt>
                <c:pt idx="4150">
                  <c:v>43.5</c:v>
                </c:pt>
                <c:pt idx="4151">
                  <c:v>43.51</c:v>
                </c:pt>
                <c:pt idx="4152">
                  <c:v>43.52</c:v>
                </c:pt>
                <c:pt idx="4153">
                  <c:v>43.53</c:v>
                </c:pt>
                <c:pt idx="4154">
                  <c:v>43.54</c:v>
                </c:pt>
                <c:pt idx="4155">
                  <c:v>43.55</c:v>
                </c:pt>
                <c:pt idx="4156">
                  <c:v>43.56</c:v>
                </c:pt>
                <c:pt idx="4157">
                  <c:v>43.57</c:v>
                </c:pt>
                <c:pt idx="4158">
                  <c:v>43.58</c:v>
                </c:pt>
                <c:pt idx="4159">
                  <c:v>43.59</c:v>
                </c:pt>
                <c:pt idx="4160">
                  <c:v>43.6</c:v>
                </c:pt>
                <c:pt idx="4161">
                  <c:v>43.61</c:v>
                </c:pt>
                <c:pt idx="4162">
                  <c:v>43.62</c:v>
                </c:pt>
                <c:pt idx="4163">
                  <c:v>43.63</c:v>
                </c:pt>
                <c:pt idx="4164">
                  <c:v>43.64</c:v>
                </c:pt>
                <c:pt idx="4165">
                  <c:v>43.65</c:v>
                </c:pt>
                <c:pt idx="4166">
                  <c:v>43.66</c:v>
                </c:pt>
                <c:pt idx="4167">
                  <c:v>43.67</c:v>
                </c:pt>
                <c:pt idx="4168">
                  <c:v>43.68</c:v>
                </c:pt>
                <c:pt idx="4169">
                  <c:v>43.69</c:v>
                </c:pt>
                <c:pt idx="4170">
                  <c:v>43.7</c:v>
                </c:pt>
                <c:pt idx="4171">
                  <c:v>43.71</c:v>
                </c:pt>
                <c:pt idx="4172">
                  <c:v>43.72</c:v>
                </c:pt>
                <c:pt idx="4173">
                  <c:v>43.73</c:v>
                </c:pt>
                <c:pt idx="4174">
                  <c:v>43.74</c:v>
                </c:pt>
                <c:pt idx="4175">
                  <c:v>43.75</c:v>
                </c:pt>
                <c:pt idx="4176">
                  <c:v>43.76</c:v>
                </c:pt>
                <c:pt idx="4177">
                  <c:v>43.77</c:v>
                </c:pt>
                <c:pt idx="4178">
                  <c:v>43.78</c:v>
                </c:pt>
                <c:pt idx="4179">
                  <c:v>43.79</c:v>
                </c:pt>
                <c:pt idx="4180">
                  <c:v>43.8</c:v>
                </c:pt>
                <c:pt idx="4181">
                  <c:v>43.81</c:v>
                </c:pt>
                <c:pt idx="4182">
                  <c:v>43.82</c:v>
                </c:pt>
                <c:pt idx="4183">
                  <c:v>43.83</c:v>
                </c:pt>
                <c:pt idx="4184">
                  <c:v>43.84</c:v>
                </c:pt>
                <c:pt idx="4185">
                  <c:v>43.85</c:v>
                </c:pt>
                <c:pt idx="4186">
                  <c:v>43.86</c:v>
                </c:pt>
                <c:pt idx="4187">
                  <c:v>43.87</c:v>
                </c:pt>
                <c:pt idx="4188">
                  <c:v>43.88</c:v>
                </c:pt>
                <c:pt idx="4189">
                  <c:v>43.89</c:v>
                </c:pt>
                <c:pt idx="4190">
                  <c:v>43.9</c:v>
                </c:pt>
                <c:pt idx="4191">
                  <c:v>43.91</c:v>
                </c:pt>
                <c:pt idx="4192">
                  <c:v>43.92</c:v>
                </c:pt>
                <c:pt idx="4193">
                  <c:v>43.93</c:v>
                </c:pt>
                <c:pt idx="4194">
                  <c:v>43.94</c:v>
                </c:pt>
                <c:pt idx="4195">
                  <c:v>43.95</c:v>
                </c:pt>
                <c:pt idx="4196">
                  <c:v>43.96</c:v>
                </c:pt>
                <c:pt idx="4197">
                  <c:v>43.97</c:v>
                </c:pt>
                <c:pt idx="4198">
                  <c:v>43.98</c:v>
                </c:pt>
                <c:pt idx="4199">
                  <c:v>43.99</c:v>
                </c:pt>
                <c:pt idx="4200">
                  <c:v>44</c:v>
                </c:pt>
                <c:pt idx="4201">
                  <c:v>44.01</c:v>
                </c:pt>
                <c:pt idx="4202">
                  <c:v>44.02</c:v>
                </c:pt>
                <c:pt idx="4203">
                  <c:v>44.03</c:v>
                </c:pt>
                <c:pt idx="4204">
                  <c:v>44.04</c:v>
                </c:pt>
                <c:pt idx="4205">
                  <c:v>44.05</c:v>
                </c:pt>
                <c:pt idx="4206">
                  <c:v>44.06</c:v>
                </c:pt>
                <c:pt idx="4207">
                  <c:v>44.07</c:v>
                </c:pt>
                <c:pt idx="4208">
                  <c:v>44.08</c:v>
                </c:pt>
                <c:pt idx="4209">
                  <c:v>44.09</c:v>
                </c:pt>
                <c:pt idx="4210">
                  <c:v>44.1</c:v>
                </c:pt>
                <c:pt idx="4211">
                  <c:v>44.11</c:v>
                </c:pt>
                <c:pt idx="4212">
                  <c:v>44.12</c:v>
                </c:pt>
                <c:pt idx="4213">
                  <c:v>44.13</c:v>
                </c:pt>
                <c:pt idx="4214">
                  <c:v>44.14</c:v>
                </c:pt>
                <c:pt idx="4215">
                  <c:v>44.15</c:v>
                </c:pt>
                <c:pt idx="4216">
                  <c:v>44.16</c:v>
                </c:pt>
                <c:pt idx="4217">
                  <c:v>44.17</c:v>
                </c:pt>
                <c:pt idx="4218">
                  <c:v>44.18</c:v>
                </c:pt>
                <c:pt idx="4219">
                  <c:v>44.19</c:v>
                </c:pt>
                <c:pt idx="4220">
                  <c:v>44.2</c:v>
                </c:pt>
                <c:pt idx="4221">
                  <c:v>44.21</c:v>
                </c:pt>
                <c:pt idx="4222">
                  <c:v>44.22</c:v>
                </c:pt>
                <c:pt idx="4223">
                  <c:v>44.23</c:v>
                </c:pt>
                <c:pt idx="4224">
                  <c:v>44.24</c:v>
                </c:pt>
                <c:pt idx="4225">
                  <c:v>44.25</c:v>
                </c:pt>
                <c:pt idx="4226">
                  <c:v>44.26</c:v>
                </c:pt>
                <c:pt idx="4227">
                  <c:v>44.27</c:v>
                </c:pt>
                <c:pt idx="4228">
                  <c:v>44.28</c:v>
                </c:pt>
                <c:pt idx="4229">
                  <c:v>44.29</c:v>
                </c:pt>
                <c:pt idx="4230">
                  <c:v>44.3</c:v>
                </c:pt>
                <c:pt idx="4231">
                  <c:v>44.31</c:v>
                </c:pt>
                <c:pt idx="4232">
                  <c:v>44.32</c:v>
                </c:pt>
                <c:pt idx="4233">
                  <c:v>44.33</c:v>
                </c:pt>
                <c:pt idx="4234">
                  <c:v>44.34</c:v>
                </c:pt>
                <c:pt idx="4235">
                  <c:v>44.35</c:v>
                </c:pt>
                <c:pt idx="4236">
                  <c:v>44.36</c:v>
                </c:pt>
                <c:pt idx="4237">
                  <c:v>44.37</c:v>
                </c:pt>
                <c:pt idx="4238">
                  <c:v>44.38</c:v>
                </c:pt>
                <c:pt idx="4239">
                  <c:v>44.39</c:v>
                </c:pt>
                <c:pt idx="4240">
                  <c:v>44.4</c:v>
                </c:pt>
                <c:pt idx="4241">
                  <c:v>44.41</c:v>
                </c:pt>
                <c:pt idx="4242">
                  <c:v>44.42</c:v>
                </c:pt>
                <c:pt idx="4243">
                  <c:v>44.43</c:v>
                </c:pt>
                <c:pt idx="4244">
                  <c:v>44.44</c:v>
                </c:pt>
                <c:pt idx="4245">
                  <c:v>44.45</c:v>
                </c:pt>
                <c:pt idx="4246">
                  <c:v>44.46</c:v>
                </c:pt>
                <c:pt idx="4247">
                  <c:v>44.47</c:v>
                </c:pt>
                <c:pt idx="4248">
                  <c:v>44.48</c:v>
                </c:pt>
                <c:pt idx="4249">
                  <c:v>44.49</c:v>
                </c:pt>
                <c:pt idx="4250">
                  <c:v>44.5</c:v>
                </c:pt>
                <c:pt idx="4251">
                  <c:v>44.51</c:v>
                </c:pt>
                <c:pt idx="4252">
                  <c:v>44.52</c:v>
                </c:pt>
                <c:pt idx="4253">
                  <c:v>44.53</c:v>
                </c:pt>
                <c:pt idx="4254">
                  <c:v>44.54</c:v>
                </c:pt>
                <c:pt idx="4255">
                  <c:v>44.55</c:v>
                </c:pt>
                <c:pt idx="4256">
                  <c:v>44.56</c:v>
                </c:pt>
                <c:pt idx="4257">
                  <c:v>44.57</c:v>
                </c:pt>
                <c:pt idx="4258">
                  <c:v>44.58</c:v>
                </c:pt>
                <c:pt idx="4259">
                  <c:v>44.59</c:v>
                </c:pt>
                <c:pt idx="4260">
                  <c:v>44.6</c:v>
                </c:pt>
                <c:pt idx="4261">
                  <c:v>44.61</c:v>
                </c:pt>
                <c:pt idx="4262">
                  <c:v>44.62</c:v>
                </c:pt>
                <c:pt idx="4263">
                  <c:v>44.63</c:v>
                </c:pt>
                <c:pt idx="4264">
                  <c:v>44.64</c:v>
                </c:pt>
                <c:pt idx="4265">
                  <c:v>44.65</c:v>
                </c:pt>
                <c:pt idx="4266">
                  <c:v>44.66</c:v>
                </c:pt>
                <c:pt idx="4267">
                  <c:v>44.67</c:v>
                </c:pt>
                <c:pt idx="4268">
                  <c:v>44.68</c:v>
                </c:pt>
                <c:pt idx="4269">
                  <c:v>44.69</c:v>
                </c:pt>
                <c:pt idx="4270">
                  <c:v>44.7</c:v>
                </c:pt>
                <c:pt idx="4271">
                  <c:v>44.71</c:v>
                </c:pt>
                <c:pt idx="4272">
                  <c:v>44.72</c:v>
                </c:pt>
                <c:pt idx="4273">
                  <c:v>44.73</c:v>
                </c:pt>
                <c:pt idx="4274">
                  <c:v>44.74</c:v>
                </c:pt>
                <c:pt idx="4275">
                  <c:v>44.75</c:v>
                </c:pt>
                <c:pt idx="4276">
                  <c:v>44.76</c:v>
                </c:pt>
                <c:pt idx="4277">
                  <c:v>44.77</c:v>
                </c:pt>
                <c:pt idx="4278">
                  <c:v>44.78</c:v>
                </c:pt>
                <c:pt idx="4279">
                  <c:v>44.79</c:v>
                </c:pt>
                <c:pt idx="4280">
                  <c:v>44.8</c:v>
                </c:pt>
                <c:pt idx="4281">
                  <c:v>44.81</c:v>
                </c:pt>
                <c:pt idx="4282">
                  <c:v>44.82</c:v>
                </c:pt>
                <c:pt idx="4283">
                  <c:v>44.83</c:v>
                </c:pt>
                <c:pt idx="4284">
                  <c:v>44.84</c:v>
                </c:pt>
                <c:pt idx="4285">
                  <c:v>44.85</c:v>
                </c:pt>
                <c:pt idx="4286">
                  <c:v>44.86</c:v>
                </c:pt>
                <c:pt idx="4287">
                  <c:v>44.87</c:v>
                </c:pt>
                <c:pt idx="4288">
                  <c:v>44.88</c:v>
                </c:pt>
                <c:pt idx="4289">
                  <c:v>44.89</c:v>
                </c:pt>
                <c:pt idx="4290">
                  <c:v>44.9</c:v>
                </c:pt>
                <c:pt idx="4291">
                  <c:v>44.91</c:v>
                </c:pt>
                <c:pt idx="4292">
                  <c:v>44.92</c:v>
                </c:pt>
                <c:pt idx="4293">
                  <c:v>44.93</c:v>
                </c:pt>
                <c:pt idx="4294">
                  <c:v>44.94</c:v>
                </c:pt>
                <c:pt idx="4295">
                  <c:v>44.95</c:v>
                </c:pt>
                <c:pt idx="4296">
                  <c:v>44.96</c:v>
                </c:pt>
                <c:pt idx="4297">
                  <c:v>44.97</c:v>
                </c:pt>
                <c:pt idx="4298">
                  <c:v>44.98</c:v>
                </c:pt>
                <c:pt idx="4299">
                  <c:v>44.99</c:v>
                </c:pt>
                <c:pt idx="4300">
                  <c:v>45</c:v>
                </c:pt>
                <c:pt idx="4301">
                  <c:v>45.01</c:v>
                </c:pt>
                <c:pt idx="4302">
                  <c:v>45.02</c:v>
                </c:pt>
                <c:pt idx="4303">
                  <c:v>45.03</c:v>
                </c:pt>
                <c:pt idx="4304">
                  <c:v>45.04</c:v>
                </c:pt>
                <c:pt idx="4305">
                  <c:v>45.05</c:v>
                </c:pt>
                <c:pt idx="4306">
                  <c:v>45.06</c:v>
                </c:pt>
                <c:pt idx="4307">
                  <c:v>45.07</c:v>
                </c:pt>
                <c:pt idx="4308">
                  <c:v>45.08</c:v>
                </c:pt>
                <c:pt idx="4309">
                  <c:v>45.09</c:v>
                </c:pt>
                <c:pt idx="4310">
                  <c:v>45.1</c:v>
                </c:pt>
                <c:pt idx="4311">
                  <c:v>45.11</c:v>
                </c:pt>
                <c:pt idx="4312">
                  <c:v>45.12</c:v>
                </c:pt>
                <c:pt idx="4313">
                  <c:v>45.13</c:v>
                </c:pt>
                <c:pt idx="4314">
                  <c:v>45.14</c:v>
                </c:pt>
                <c:pt idx="4315">
                  <c:v>45.15</c:v>
                </c:pt>
                <c:pt idx="4316">
                  <c:v>45.16</c:v>
                </c:pt>
                <c:pt idx="4317">
                  <c:v>45.17</c:v>
                </c:pt>
                <c:pt idx="4318">
                  <c:v>45.18</c:v>
                </c:pt>
                <c:pt idx="4319">
                  <c:v>45.19</c:v>
                </c:pt>
                <c:pt idx="4320">
                  <c:v>45.2</c:v>
                </c:pt>
                <c:pt idx="4321">
                  <c:v>45.21</c:v>
                </c:pt>
                <c:pt idx="4322">
                  <c:v>45.22</c:v>
                </c:pt>
                <c:pt idx="4323">
                  <c:v>45.23</c:v>
                </c:pt>
                <c:pt idx="4324">
                  <c:v>45.24</c:v>
                </c:pt>
                <c:pt idx="4325">
                  <c:v>45.25</c:v>
                </c:pt>
                <c:pt idx="4326">
                  <c:v>45.26</c:v>
                </c:pt>
                <c:pt idx="4327">
                  <c:v>45.27</c:v>
                </c:pt>
                <c:pt idx="4328">
                  <c:v>45.28</c:v>
                </c:pt>
                <c:pt idx="4329">
                  <c:v>45.29</c:v>
                </c:pt>
                <c:pt idx="4330">
                  <c:v>45.3</c:v>
                </c:pt>
                <c:pt idx="4331">
                  <c:v>45.31</c:v>
                </c:pt>
                <c:pt idx="4332">
                  <c:v>45.32</c:v>
                </c:pt>
                <c:pt idx="4333">
                  <c:v>45.33</c:v>
                </c:pt>
                <c:pt idx="4334">
                  <c:v>45.34</c:v>
                </c:pt>
                <c:pt idx="4335">
                  <c:v>45.35</c:v>
                </c:pt>
                <c:pt idx="4336">
                  <c:v>45.36</c:v>
                </c:pt>
                <c:pt idx="4337">
                  <c:v>45.37</c:v>
                </c:pt>
                <c:pt idx="4338">
                  <c:v>45.38</c:v>
                </c:pt>
                <c:pt idx="4339">
                  <c:v>45.39</c:v>
                </c:pt>
                <c:pt idx="4340">
                  <c:v>45.4</c:v>
                </c:pt>
                <c:pt idx="4341">
                  <c:v>45.41</c:v>
                </c:pt>
                <c:pt idx="4342">
                  <c:v>45.42</c:v>
                </c:pt>
                <c:pt idx="4343">
                  <c:v>45.43</c:v>
                </c:pt>
                <c:pt idx="4344">
                  <c:v>45.44</c:v>
                </c:pt>
                <c:pt idx="4345">
                  <c:v>45.45</c:v>
                </c:pt>
                <c:pt idx="4346">
                  <c:v>45.46</c:v>
                </c:pt>
                <c:pt idx="4347">
                  <c:v>45.47</c:v>
                </c:pt>
                <c:pt idx="4348">
                  <c:v>45.48</c:v>
                </c:pt>
                <c:pt idx="4349">
                  <c:v>45.49</c:v>
                </c:pt>
                <c:pt idx="4350">
                  <c:v>45.5</c:v>
                </c:pt>
                <c:pt idx="4351">
                  <c:v>45.51</c:v>
                </c:pt>
                <c:pt idx="4352">
                  <c:v>45.52</c:v>
                </c:pt>
                <c:pt idx="4353">
                  <c:v>45.53</c:v>
                </c:pt>
                <c:pt idx="4354">
                  <c:v>45.54</c:v>
                </c:pt>
                <c:pt idx="4355">
                  <c:v>45.55</c:v>
                </c:pt>
                <c:pt idx="4356">
                  <c:v>45.56</c:v>
                </c:pt>
                <c:pt idx="4357">
                  <c:v>45.57</c:v>
                </c:pt>
                <c:pt idx="4358">
                  <c:v>45.58</c:v>
                </c:pt>
                <c:pt idx="4359">
                  <c:v>45.59</c:v>
                </c:pt>
                <c:pt idx="4360">
                  <c:v>45.6</c:v>
                </c:pt>
                <c:pt idx="4361">
                  <c:v>45.61</c:v>
                </c:pt>
                <c:pt idx="4362">
                  <c:v>45.62</c:v>
                </c:pt>
                <c:pt idx="4363">
                  <c:v>45.63</c:v>
                </c:pt>
                <c:pt idx="4364">
                  <c:v>45.64</c:v>
                </c:pt>
                <c:pt idx="4365">
                  <c:v>45.65</c:v>
                </c:pt>
                <c:pt idx="4366">
                  <c:v>45.66</c:v>
                </c:pt>
                <c:pt idx="4367">
                  <c:v>45.67</c:v>
                </c:pt>
                <c:pt idx="4368">
                  <c:v>45.68</c:v>
                </c:pt>
                <c:pt idx="4369">
                  <c:v>45.69</c:v>
                </c:pt>
                <c:pt idx="4370">
                  <c:v>45.7</c:v>
                </c:pt>
                <c:pt idx="4371">
                  <c:v>45.71</c:v>
                </c:pt>
                <c:pt idx="4372">
                  <c:v>45.72</c:v>
                </c:pt>
                <c:pt idx="4373">
                  <c:v>45.73</c:v>
                </c:pt>
                <c:pt idx="4374">
                  <c:v>45.74</c:v>
                </c:pt>
                <c:pt idx="4375">
                  <c:v>45.75</c:v>
                </c:pt>
                <c:pt idx="4376">
                  <c:v>45.76</c:v>
                </c:pt>
                <c:pt idx="4377">
                  <c:v>45.77</c:v>
                </c:pt>
                <c:pt idx="4378">
                  <c:v>45.78</c:v>
                </c:pt>
                <c:pt idx="4379">
                  <c:v>45.79</c:v>
                </c:pt>
                <c:pt idx="4380">
                  <c:v>45.8</c:v>
                </c:pt>
                <c:pt idx="4381">
                  <c:v>45.81</c:v>
                </c:pt>
                <c:pt idx="4382">
                  <c:v>45.82</c:v>
                </c:pt>
                <c:pt idx="4383">
                  <c:v>45.83</c:v>
                </c:pt>
                <c:pt idx="4384">
                  <c:v>45.84</c:v>
                </c:pt>
                <c:pt idx="4385">
                  <c:v>45.85</c:v>
                </c:pt>
                <c:pt idx="4386">
                  <c:v>45.86</c:v>
                </c:pt>
                <c:pt idx="4387">
                  <c:v>45.87</c:v>
                </c:pt>
                <c:pt idx="4388">
                  <c:v>45.88</c:v>
                </c:pt>
                <c:pt idx="4389">
                  <c:v>45.89</c:v>
                </c:pt>
                <c:pt idx="4390">
                  <c:v>45.9</c:v>
                </c:pt>
                <c:pt idx="4391">
                  <c:v>45.91</c:v>
                </c:pt>
                <c:pt idx="4392">
                  <c:v>45.92</c:v>
                </c:pt>
                <c:pt idx="4393">
                  <c:v>45.93</c:v>
                </c:pt>
                <c:pt idx="4394">
                  <c:v>45.94</c:v>
                </c:pt>
                <c:pt idx="4395">
                  <c:v>45.95</c:v>
                </c:pt>
                <c:pt idx="4396">
                  <c:v>45.96</c:v>
                </c:pt>
                <c:pt idx="4397">
                  <c:v>45.97</c:v>
                </c:pt>
                <c:pt idx="4398">
                  <c:v>45.98</c:v>
                </c:pt>
                <c:pt idx="4399">
                  <c:v>45.99</c:v>
                </c:pt>
                <c:pt idx="4400">
                  <c:v>46</c:v>
                </c:pt>
                <c:pt idx="4401">
                  <c:v>46.01</c:v>
                </c:pt>
                <c:pt idx="4402">
                  <c:v>46.02</c:v>
                </c:pt>
                <c:pt idx="4403">
                  <c:v>46.03</c:v>
                </c:pt>
                <c:pt idx="4404">
                  <c:v>46.04</c:v>
                </c:pt>
                <c:pt idx="4405">
                  <c:v>46.05</c:v>
                </c:pt>
                <c:pt idx="4406">
                  <c:v>46.06</c:v>
                </c:pt>
                <c:pt idx="4407">
                  <c:v>46.07</c:v>
                </c:pt>
                <c:pt idx="4408">
                  <c:v>46.08</c:v>
                </c:pt>
                <c:pt idx="4409">
                  <c:v>46.09</c:v>
                </c:pt>
                <c:pt idx="4410">
                  <c:v>46.1</c:v>
                </c:pt>
                <c:pt idx="4411">
                  <c:v>46.11</c:v>
                </c:pt>
                <c:pt idx="4412">
                  <c:v>46.12</c:v>
                </c:pt>
                <c:pt idx="4413">
                  <c:v>46.13</c:v>
                </c:pt>
                <c:pt idx="4414">
                  <c:v>46.14</c:v>
                </c:pt>
                <c:pt idx="4415">
                  <c:v>46.15</c:v>
                </c:pt>
                <c:pt idx="4416">
                  <c:v>46.16</c:v>
                </c:pt>
                <c:pt idx="4417">
                  <c:v>46.17</c:v>
                </c:pt>
                <c:pt idx="4418">
                  <c:v>46.18</c:v>
                </c:pt>
                <c:pt idx="4419">
                  <c:v>46.19</c:v>
                </c:pt>
                <c:pt idx="4420">
                  <c:v>46.2</c:v>
                </c:pt>
                <c:pt idx="4421">
                  <c:v>46.21</c:v>
                </c:pt>
                <c:pt idx="4422">
                  <c:v>46.22</c:v>
                </c:pt>
                <c:pt idx="4423">
                  <c:v>46.23</c:v>
                </c:pt>
                <c:pt idx="4424">
                  <c:v>46.24</c:v>
                </c:pt>
                <c:pt idx="4425">
                  <c:v>46.25</c:v>
                </c:pt>
                <c:pt idx="4426">
                  <c:v>46.26</c:v>
                </c:pt>
                <c:pt idx="4427">
                  <c:v>46.27</c:v>
                </c:pt>
                <c:pt idx="4428">
                  <c:v>46.28</c:v>
                </c:pt>
                <c:pt idx="4429">
                  <c:v>46.29</c:v>
                </c:pt>
                <c:pt idx="4430">
                  <c:v>46.3</c:v>
                </c:pt>
                <c:pt idx="4431">
                  <c:v>46.31</c:v>
                </c:pt>
                <c:pt idx="4432">
                  <c:v>46.32</c:v>
                </c:pt>
                <c:pt idx="4433">
                  <c:v>46.33</c:v>
                </c:pt>
                <c:pt idx="4434">
                  <c:v>46.34</c:v>
                </c:pt>
                <c:pt idx="4435">
                  <c:v>46.35</c:v>
                </c:pt>
                <c:pt idx="4436">
                  <c:v>46.36</c:v>
                </c:pt>
                <c:pt idx="4437">
                  <c:v>46.37</c:v>
                </c:pt>
                <c:pt idx="4438">
                  <c:v>46.38</c:v>
                </c:pt>
                <c:pt idx="4439">
                  <c:v>46.39</c:v>
                </c:pt>
                <c:pt idx="4440">
                  <c:v>46.4</c:v>
                </c:pt>
                <c:pt idx="4441">
                  <c:v>46.41</c:v>
                </c:pt>
                <c:pt idx="4442">
                  <c:v>46.42</c:v>
                </c:pt>
                <c:pt idx="4443">
                  <c:v>46.43</c:v>
                </c:pt>
                <c:pt idx="4444">
                  <c:v>46.44</c:v>
                </c:pt>
                <c:pt idx="4445">
                  <c:v>46.45</c:v>
                </c:pt>
                <c:pt idx="4446">
                  <c:v>46.46</c:v>
                </c:pt>
                <c:pt idx="4447">
                  <c:v>46.47</c:v>
                </c:pt>
                <c:pt idx="4448">
                  <c:v>46.48</c:v>
                </c:pt>
                <c:pt idx="4449">
                  <c:v>46.49</c:v>
                </c:pt>
                <c:pt idx="4450">
                  <c:v>46.5</c:v>
                </c:pt>
                <c:pt idx="4451">
                  <c:v>46.51</c:v>
                </c:pt>
                <c:pt idx="4452">
                  <c:v>46.52</c:v>
                </c:pt>
                <c:pt idx="4453">
                  <c:v>46.53</c:v>
                </c:pt>
                <c:pt idx="4454">
                  <c:v>46.54</c:v>
                </c:pt>
                <c:pt idx="4455">
                  <c:v>46.55</c:v>
                </c:pt>
                <c:pt idx="4456">
                  <c:v>46.56</c:v>
                </c:pt>
                <c:pt idx="4457">
                  <c:v>46.57</c:v>
                </c:pt>
                <c:pt idx="4458">
                  <c:v>46.58</c:v>
                </c:pt>
                <c:pt idx="4459">
                  <c:v>46.59</c:v>
                </c:pt>
                <c:pt idx="4460">
                  <c:v>46.6</c:v>
                </c:pt>
                <c:pt idx="4461">
                  <c:v>46.61</c:v>
                </c:pt>
                <c:pt idx="4462">
                  <c:v>46.62</c:v>
                </c:pt>
                <c:pt idx="4463">
                  <c:v>46.63</c:v>
                </c:pt>
                <c:pt idx="4464">
                  <c:v>46.64</c:v>
                </c:pt>
                <c:pt idx="4465">
                  <c:v>46.65</c:v>
                </c:pt>
                <c:pt idx="4466">
                  <c:v>46.66</c:v>
                </c:pt>
                <c:pt idx="4467">
                  <c:v>46.67</c:v>
                </c:pt>
                <c:pt idx="4468">
                  <c:v>46.68</c:v>
                </c:pt>
                <c:pt idx="4469">
                  <c:v>46.69</c:v>
                </c:pt>
                <c:pt idx="4470">
                  <c:v>46.7</c:v>
                </c:pt>
                <c:pt idx="4471">
                  <c:v>46.71</c:v>
                </c:pt>
                <c:pt idx="4472">
                  <c:v>46.72</c:v>
                </c:pt>
                <c:pt idx="4473">
                  <c:v>46.73</c:v>
                </c:pt>
                <c:pt idx="4474">
                  <c:v>46.74</c:v>
                </c:pt>
                <c:pt idx="4475">
                  <c:v>46.75</c:v>
                </c:pt>
                <c:pt idx="4476">
                  <c:v>46.76</c:v>
                </c:pt>
                <c:pt idx="4477">
                  <c:v>46.77</c:v>
                </c:pt>
                <c:pt idx="4478">
                  <c:v>46.78</c:v>
                </c:pt>
                <c:pt idx="4479">
                  <c:v>46.79</c:v>
                </c:pt>
                <c:pt idx="4480">
                  <c:v>46.8</c:v>
                </c:pt>
                <c:pt idx="4481">
                  <c:v>46.81</c:v>
                </c:pt>
                <c:pt idx="4482">
                  <c:v>46.82</c:v>
                </c:pt>
                <c:pt idx="4483">
                  <c:v>46.83</c:v>
                </c:pt>
                <c:pt idx="4484">
                  <c:v>46.84</c:v>
                </c:pt>
                <c:pt idx="4485">
                  <c:v>46.85</c:v>
                </c:pt>
                <c:pt idx="4486">
                  <c:v>46.86</c:v>
                </c:pt>
                <c:pt idx="4487">
                  <c:v>46.87</c:v>
                </c:pt>
                <c:pt idx="4488">
                  <c:v>46.88</c:v>
                </c:pt>
                <c:pt idx="4489">
                  <c:v>46.89</c:v>
                </c:pt>
                <c:pt idx="4490">
                  <c:v>46.9</c:v>
                </c:pt>
                <c:pt idx="4491">
                  <c:v>46.91</c:v>
                </c:pt>
                <c:pt idx="4492">
                  <c:v>46.92</c:v>
                </c:pt>
                <c:pt idx="4493">
                  <c:v>46.93</c:v>
                </c:pt>
                <c:pt idx="4494">
                  <c:v>46.94</c:v>
                </c:pt>
                <c:pt idx="4495">
                  <c:v>46.95</c:v>
                </c:pt>
                <c:pt idx="4496">
                  <c:v>46.96</c:v>
                </c:pt>
                <c:pt idx="4497">
                  <c:v>46.97</c:v>
                </c:pt>
                <c:pt idx="4498">
                  <c:v>46.98</c:v>
                </c:pt>
                <c:pt idx="4499">
                  <c:v>46.99</c:v>
                </c:pt>
                <c:pt idx="4500">
                  <c:v>47</c:v>
                </c:pt>
                <c:pt idx="4501">
                  <c:v>47.01</c:v>
                </c:pt>
                <c:pt idx="4502">
                  <c:v>47.02</c:v>
                </c:pt>
                <c:pt idx="4503">
                  <c:v>47.03</c:v>
                </c:pt>
                <c:pt idx="4504">
                  <c:v>47.04</c:v>
                </c:pt>
                <c:pt idx="4505">
                  <c:v>47.05</c:v>
                </c:pt>
                <c:pt idx="4506">
                  <c:v>47.06</c:v>
                </c:pt>
                <c:pt idx="4507">
                  <c:v>47.07</c:v>
                </c:pt>
                <c:pt idx="4508">
                  <c:v>47.08</c:v>
                </c:pt>
                <c:pt idx="4509">
                  <c:v>47.09</c:v>
                </c:pt>
                <c:pt idx="4510">
                  <c:v>47.1</c:v>
                </c:pt>
                <c:pt idx="4511">
                  <c:v>47.11</c:v>
                </c:pt>
                <c:pt idx="4512">
                  <c:v>47.12</c:v>
                </c:pt>
                <c:pt idx="4513">
                  <c:v>47.13</c:v>
                </c:pt>
                <c:pt idx="4514">
                  <c:v>47.14</c:v>
                </c:pt>
                <c:pt idx="4515">
                  <c:v>47.15</c:v>
                </c:pt>
                <c:pt idx="4516">
                  <c:v>47.16</c:v>
                </c:pt>
                <c:pt idx="4517">
                  <c:v>47.17</c:v>
                </c:pt>
                <c:pt idx="4518">
                  <c:v>47.18</c:v>
                </c:pt>
                <c:pt idx="4519">
                  <c:v>47.19</c:v>
                </c:pt>
                <c:pt idx="4520">
                  <c:v>47.2</c:v>
                </c:pt>
                <c:pt idx="4521">
                  <c:v>47.21</c:v>
                </c:pt>
                <c:pt idx="4522">
                  <c:v>47.22</c:v>
                </c:pt>
                <c:pt idx="4523">
                  <c:v>47.23</c:v>
                </c:pt>
                <c:pt idx="4524">
                  <c:v>47.24</c:v>
                </c:pt>
                <c:pt idx="4525">
                  <c:v>47.25</c:v>
                </c:pt>
                <c:pt idx="4526">
                  <c:v>47.26</c:v>
                </c:pt>
                <c:pt idx="4527">
                  <c:v>47.27</c:v>
                </c:pt>
                <c:pt idx="4528">
                  <c:v>47.28</c:v>
                </c:pt>
                <c:pt idx="4529">
                  <c:v>47.29</c:v>
                </c:pt>
                <c:pt idx="4530">
                  <c:v>47.3</c:v>
                </c:pt>
                <c:pt idx="4531">
                  <c:v>47.31</c:v>
                </c:pt>
                <c:pt idx="4532">
                  <c:v>47.32</c:v>
                </c:pt>
                <c:pt idx="4533">
                  <c:v>47.33</c:v>
                </c:pt>
                <c:pt idx="4534">
                  <c:v>47.34</c:v>
                </c:pt>
                <c:pt idx="4535">
                  <c:v>47.35</c:v>
                </c:pt>
                <c:pt idx="4536">
                  <c:v>47.36</c:v>
                </c:pt>
                <c:pt idx="4537">
                  <c:v>47.37</c:v>
                </c:pt>
                <c:pt idx="4538">
                  <c:v>47.38</c:v>
                </c:pt>
                <c:pt idx="4539">
                  <c:v>47.39</c:v>
                </c:pt>
                <c:pt idx="4540">
                  <c:v>47.4</c:v>
                </c:pt>
                <c:pt idx="4541">
                  <c:v>47.41</c:v>
                </c:pt>
                <c:pt idx="4542">
                  <c:v>47.42</c:v>
                </c:pt>
                <c:pt idx="4543">
                  <c:v>47.43</c:v>
                </c:pt>
                <c:pt idx="4544">
                  <c:v>47.44</c:v>
                </c:pt>
                <c:pt idx="4545">
                  <c:v>47.45</c:v>
                </c:pt>
                <c:pt idx="4546">
                  <c:v>47.46</c:v>
                </c:pt>
                <c:pt idx="4547">
                  <c:v>47.47</c:v>
                </c:pt>
                <c:pt idx="4548">
                  <c:v>47.48</c:v>
                </c:pt>
                <c:pt idx="4549">
                  <c:v>47.49</c:v>
                </c:pt>
                <c:pt idx="4550">
                  <c:v>47.5</c:v>
                </c:pt>
                <c:pt idx="4551">
                  <c:v>47.51</c:v>
                </c:pt>
                <c:pt idx="4552">
                  <c:v>47.52</c:v>
                </c:pt>
                <c:pt idx="4553">
                  <c:v>47.53</c:v>
                </c:pt>
                <c:pt idx="4554">
                  <c:v>47.54</c:v>
                </c:pt>
                <c:pt idx="4555">
                  <c:v>47.55</c:v>
                </c:pt>
                <c:pt idx="4556">
                  <c:v>47.56</c:v>
                </c:pt>
                <c:pt idx="4557">
                  <c:v>47.57</c:v>
                </c:pt>
                <c:pt idx="4558">
                  <c:v>47.58</c:v>
                </c:pt>
                <c:pt idx="4559">
                  <c:v>47.59</c:v>
                </c:pt>
                <c:pt idx="4560">
                  <c:v>47.6</c:v>
                </c:pt>
                <c:pt idx="4561">
                  <c:v>47.61</c:v>
                </c:pt>
                <c:pt idx="4562">
                  <c:v>47.62</c:v>
                </c:pt>
                <c:pt idx="4563">
                  <c:v>47.63</c:v>
                </c:pt>
                <c:pt idx="4564">
                  <c:v>47.64</c:v>
                </c:pt>
                <c:pt idx="4565">
                  <c:v>47.65</c:v>
                </c:pt>
                <c:pt idx="4566">
                  <c:v>47.66</c:v>
                </c:pt>
                <c:pt idx="4567">
                  <c:v>47.67</c:v>
                </c:pt>
                <c:pt idx="4568">
                  <c:v>47.68</c:v>
                </c:pt>
                <c:pt idx="4569">
                  <c:v>47.69</c:v>
                </c:pt>
                <c:pt idx="4570">
                  <c:v>47.7</c:v>
                </c:pt>
                <c:pt idx="4571">
                  <c:v>47.71</c:v>
                </c:pt>
                <c:pt idx="4572">
                  <c:v>47.72</c:v>
                </c:pt>
                <c:pt idx="4573">
                  <c:v>47.73</c:v>
                </c:pt>
                <c:pt idx="4574">
                  <c:v>47.74</c:v>
                </c:pt>
                <c:pt idx="4575">
                  <c:v>47.75</c:v>
                </c:pt>
                <c:pt idx="4576">
                  <c:v>47.76</c:v>
                </c:pt>
                <c:pt idx="4577">
                  <c:v>47.77</c:v>
                </c:pt>
                <c:pt idx="4578">
                  <c:v>47.78</c:v>
                </c:pt>
                <c:pt idx="4579">
                  <c:v>47.79</c:v>
                </c:pt>
                <c:pt idx="4580">
                  <c:v>47.8</c:v>
                </c:pt>
                <c:pt idx="4581">
                  <c:v>47.81</c:v>
                </c:pt>
                <c:pt idx="4582">
                  <c:v>47.82</c:v>
                </c:pt>
                <c:pt idx="4583">
                  <c:v>47.83</c:v>
                </c:pt>
                <c:pt idx="4584">
                  <c:v>47.84</c:v>
                </c:pt>
                <c:pt idx="4585">
                  <c:v>47.85</c:v>
                </c:pt>
                <c:pt idx="4586">
                  <c:v>47.86</c:v>
                </c:pt>
                <c:pt idx="4587">
                  <c:v>47.87</c:v>
                </c:pt>
                <c:pt idx="4588">
                  <c:v>47.88</c:v>
                </c:pt>
                <c:pt idx="4589">
                  <c:v>47.89</c:v>
                </c:pt>
                <c:pt idx="4590">
                  <c:v>47.9</c:v>
                </c:pt>
                <c:pt idx="4591">
                  <c:v>47.91</c:v>
                </c:pt>
                <c:pt idx="4592">
                  <c:v>47.92</c:v>
                </c:pt>
                <c:pt idx="4593">
                  <c:v>47.93</c:v>
                </c:pt>
                <c:pt idx="4594">
                  <c:v>47.94</c:v>
                </c:pt>
                <c:pt idx="4595">
                  <c:v>47.95</c:v>
                </c:pt>
                <c:pt idx="4596">
                  <c:v>47.96</c:v>
                </c:pt>
                <c:pt idx="4597">
                  <c:v>47.97</c:v>
                </c:pt>
                <c:pt idx="4598">
                  <c:v>47.98</c:v>
                </c:pt>
                <c:pt idx="4599">
                  <c:v>47.99</c:v>
                </c:pt>
                <c:pt idx="4600">
                  <c:v>48</c:v>
                </c:pt>
                <c:pt idx="4601">
                  <c:v>48.01</c:v>
                </c:pt>
                <c:pt idx="4602">
                  <c:v>48.02</c:v>
                </c:pt>
                <c:pt idx="4603">
                  <c:v>48.03</c:v>
                </c:pt>
                <c:pt idx="4604">
                  <c:v>48.04</c:v>
                </c:pt>
                <c:pt idx="4605">
                  <c:v>48.05</c:v>
                </c:pt>
                <c:pt idx="4606">
                  <c:v>48.06</c:v>
                </c:pt>
                <c:pt idx="4607">
                  <c:v>48.07</c:v>
                </c:pt>
                <c:pt idx="4608">
                  <c:v>48.08</c:v>
                </c:pt>
                <c:pt idx="4609">
                  <c:v>48.09</c:v>
                </c:pt>
                <c:pt idx="4610">
                  <c:v>48.1</c:v>
                </c:pt>
                <c:pt idx="4611">
                  <c:v>48.11</c:v>
                </c:pt>
                <c:pt idx="4612">
                  <c:v>48.12</c:v>
                </c:pt>
                <c:pt idx="4613">
                  <c:v>48.13</c:v>
                </c:pt>
                <c:pt idx="4614">
                  <c:v>48.14</c:v>
                </c:pt>
                <c:pt idx="4615">
                  <c:v>48.15</c:v>
                </c:pt>
                <c:pt idx="4616">
                  <c:v>48.16</c:v>
                </c:pt>
                <c:pt idx="4617">
                  <c:v>48.17</c:v>
                </c:pt>
                <c:pt idx="4618">
                  <c:v>48.18</c:v>
                </c:pt>
                <c:pt idx="4619">
                  <c:v>48.19</c:v>
                </c:pt>
                <c:pt idx="4620">
                  <c:v>48.2</c:v>
                </c:pt>
                <c:pt idx="4621">
                  <c:v>48.21</c:v>
                </c:pt>
                <c:pt idx="4622">
                  <c:v>48.22</c:v>
                </c:pt>
                <c:pt idx="4623">
                  <c:v>48.23</c:v>
                </c:pt>
                <c:pt idx="4624">
                  <c:v>48.24</c:v>
                </c:pt>
                <c:pt idx="4625">
                  <c:v>48.25</c:v>
                </c:pt>
                <c:pt idx="4626">
                  <c:v>48.26</c:v>
                </c:pt>
                <c:pt idx="4627">
                  <c:v>48.27</c:v>
                </c:pt>
                <c:pt idx="4628">
                  <c:v>48.28</c:v>
                </c:pt>
                <c:pt idx="4629">
                  <c:v>48.29</c:v>
                </c:pt>
                <c:pt idx="4630">
                  <c:v>48.3</c:v>
                </c:pt>
                <c:pt idx="4631">
                  <c:v>48.31</c:v>
                </c:pt>
                <c:pt idx="4632">
                  <c:v>48.32</c:v>
                </c:pt>
                <c:pt idx="4633">
                  <c:v>48.33</c:v>
                </c:pt>
                <c:pt idx="4634">
                  <c:v>48.34</c:v>
                </c:pt>
                <c:pt idx="4635">
                  <c:v>48.35</c:v>
                </c:pt>
                <c:pt idx="4636">
                  <c:v>48.36</c:v>
                </c:pt>
                <c:pt idx="4637">
                  <c:v>48.37</c:v>
                </c:pt>
                <c:pt idx="4638">
                  <c:v>48.38</c:v>
                </c:pt>
                <c:pt idx="4639">
                  <c:v>48.39</c:v>
                </c:pt>
                <c:pt idx="4640">
                  <c:v>48.4</c:v>
                </c:pt>
                <c:pt idx="4641">
                  <c:v>48.41</c:v>
                </c:pt>
                <c:pt idx="4642">
                  <c:v>48.42</c:v>
                </c:pt>
                <c:pt idx="4643">
                  <c:v>48.43</c:v>
                </c:pt>
                <c:pt idx="4644">
                  <c:v>48.44</c:v>
                </c:pt>
                <c:pt idx="4645">
                  <c:v>48.45</c:v>
                </c:pt>
                <c:pt idx="4646">
                  <c:v>48.46</c:v>
                </c:pt>
                <c:pt idx="4647">
                  <c:v>48.47</c:v>
                </c:pt>
                <c:pt idx="4648">
                  <c:v>48.48</c:v>
                </c:pt>
                <c:pt idx="4649">
                  <c:v>48.49</c:v>
                </c:pt>
                <c:pt idx="4650">
                  <c:v>48.5</c:v>
                </c:pt>
                <c:pt idx="4651">
                  <c:v>48.51</c:v>
                </c:pt>
                <c:pt idx="4652">
                  <c:v>48.52</c:v>
                </c:pt>
                <c:pt idx="4653">
                  <c:v>48.53</c:v>
                </c:pt>
                <c:pt idx="4654">
                  <c:v>48.54</c:v>
                </c:pt>
                <c:pt idx="4655">
                  <c:v>48.55</c:v>
                </c:pt>
                <c:pt idx="4656">
                  <c:v>48.56</c:v>
                </c:pt>
                <c:pt idx="4657">
                  <c:v>48.57</c:v>
                </c:pt>
                <c:pt idx="4658">
                  <c:v>48.58</c:v>
                </c:pt>
                <c:pt idx="4659">
                  <c:v>48.59</c:v>
                </c:pt>
                <c:pt idx="4660">
                  <c:v>48.6</c:v>
                </c:pt>
                <c:pt idx="4661">
                  <c:v>48.61</c:v>
                </c:pt>
                <c:pt idx="4662">
                  <c:v>48.62</c:v>
                </c:pt>
                <c:pt idx="4663">
                  <c:v>48.63</c:v>
                </c:pt>
                <c:pt idx="4664">
                  <c:v>48.64</c:v>
                </c:pt>
                <c:pt idx="4665">
                  <c:v>48.65</c:v>
                </c:pt>
                <c:pt idx="4666">
                  <c:v>48.66</c:v>
                </c:pt>
                <c:pt idx="4667">
                  <c:v>48.67</c:v>
                </c:pt>
                <c:pt idx="4668">
                  <c:v>48.68</c:v>
                </c:pt>
                <c:pt idx="4669">
                  <c:v>48.69</c:v>
                </c:pt>
                <c:pt idx="4670">
                  <c:v>48.7</c:v>
                </c:pt>
                <c:pt idx="4671">
                  <c:v>48.71</c:v>
                </c:pt>
                <c:pt idx="4672">
                  <c:v>48.72</c:v>
                </c:pt>
                <c:pt idx="4673">
                  <c:v>48.73</c:v>
                </c:pt>
                <c:pt idx="4674">
                  <c:v>48.74</c:v>
                </c:pt>
                <c:pt idx="4675">
                  <c:v>48.75</c:v>
                </c:pt>
                <c:pt idx="4676">
                  <c:v>48.76</c:v>
                </c:pt>
                <c:pt idx="4677">
                  <c:v>48.77</c:v>
                </c:pt>
                <c:pt idx="4678">
                  <c:v>48.78</c:v>
                </c:pt>
                <c:pt idx="4679">
                  <c:v>48.79</c:v>
                </c:pt>
                <c:pt idx="4680">
                  <c:v>48.8</c:v>
                </c:pt>
                <c:pt idx="4681">
                  <c:v>48.81</c:v>
                </c:pt>
                <c:pt idx="4682">
                  <c:v>48.82</c:v>
                </c:pt>
                <c:pt idx="4683">
                  <c:v>48.83</c:v>
                </c:pt>
                <c:pt idx="4684">
                  <c:v>48.84</c:v>
                </c:pt>
                <c:pt idx="4685">
                  <c:v>48.85</c:v>
                </c:pt>
                <c:pt idx="4686">
                  <c:v>48.86</c:v>
                </c:pt>
                <c:pt idx="4687">
                  <c:v>48.87</c:v>
                </c:pt>
                <c:pt idx="4688">
                  <c:v>48.88</c:v>
                </c:pt>
                <c:pt idx="4689">
                  <c:v>48.89</c:v>
                </c:pt>
                <c:pt idx="4690">
                  <c:v>48.9</c:v>
                </c:pt>
                <c:pt idx="4691">
                  <c:v>48.91</c:v>
                </c:pt>
                <c:pt idx="4692">
                  <c:v>48.92</c:v>
                </c:pt>
                <c:pt idx="4693">
                  <c:v>48.93</c:v>
                </c:pt>
                <c:pt idx="4694">
                  <c:v>48.94</c:v>
                </c:pt>
                <c:pt idx="4695">
                  <c:v>48.95</c:v>
                </c:pt>
                <c:pt idx="4696">
                  <c:v>48.96</c:v>
                </c:pt>
                <c:pt idx="4697">
                  <c:v>48.97</c:v>
                </c:pt>
                <c:pt idx="4698">
                  <c:v>48.98</c:v>
                </c:pt>
                <c:pt idx="4699">
                  <c:v>48.99</c:v>
                </c:pt>
                <c:pt idx="4700">
                  <c:v>49</c:v>
                </c:pt>
                <c:pt idx="4701">
                  <c:v>49.01</c:v>
                </c:pt>
                <c:pt idx="4702">
                  <c:v>49.02</c:v>
                </c:pt>
                <c:pt idx="4703">
                  <c:v>49.03</c:v>
                </c:pt>
                <c:pt idx="4704">
                  <c:v>49.04</c:v>
                </c:pt>
                <c:pt idx="4705">
                  <c:v>49.05</c:v>
                </c:pt>
                <c:pt idx="4706">
                  <c:v>49.06</c:v>
                </c:pt>
                <c:pt idx="4707">
                  <c:v>49.07</c:v>
                </c:pt>
                <c:pt idx="4708">
                  <c:v>49.08</c:v>
                </c:pt>
                <c:pt idx="4709">
                  <c:v>49.09</c:v>
                </c:pt>
                <c:pt idx="4710">
                  <c:v>49.1</c:v>
                </c:pt>
                <c:pt idx="4711">
                  <c:v>49.11</c:v>
                </c:pt>
                <c:pt idx="4712">
                  <c:v>49.12</c:v>
                </c:pt>
                <c:pt idx="4713">
                  <c:v>49.13</c:v>
                </c:pt>
                <c:pt idx="4714">
                  <c:v>49.14</c:v>
                </c:pt>
                <c:pt idx="4715">
                  <c:v>49.15</c:v>
                </c:pt>
                <c:pt idx="4716">
                  <c:v>49.16</c:v>
                </c:pt>
                <c:pt idx="4717">
                  <c:v>49.17</c:v>
                </c:pt>
                <c:pt idx="4718">
                  <c:v>49.18</c:v>
                </c:pt>
                <c:pt idx="4719">
                  <c:v>49.19</c:v>
                </c:pt>
                <c:pt idx="4720">
                  <c:v>49.2</c:v>
                </c:pt>
                <c:pt idx="4721">
                  <c:v>49.21</c:v>
                </c:pt>
                <c:pt idx="4722">
                  <c:v>49.22</c:v>
                </c:pt>
                <c:pt idx="4723">
                  <c:v>49.23</c:v>
                </c:pt>
                <c:pt idx="4724">
                  <c:v>49.24</c:v>
                </c:pt>
                <c:pt idx="4725">
                  <c:v>49.25</c:v>
                </c:pt>
                <c:pt idx="4726">
                  <c:v>49.26</c:v>
                </c:pt>
                <c:pt idx="4727">
                  <c:v>49.27</c:v>
                </c:pt>
                <c:pt idx="4728">
                  <c:v>49.28</c:v>
                </c:pt>
                <c:pt idx="4729">
                  <c:v>49.29</c:v>
                </c:pt>
                <c:pt idx="4730">
                  <c:v>49.3</c:v>
                </c:pt>
                <c:pt idx="4731">
                  <c:v>49.31</c:v>
                </c:pt>
                <c:pt idx="4732">
                  <c:v>49.32</c:v>
                </c:pt>
                <c:pt idx="4733">
                  <c:v>49.33</c:v>
                </c:pt>
                <c:pt idx="4734">
                  <c:v>49.34</c:v>
                </c:pt>
                <c:pt idx="4735">
                  <c:v>49.35</c:v>
                </c:pt>
                <c:pt idx="4736">
                  <c:v>49.36</c:v>
                </c:pt>
                <c:pt idx="4737">
                  <c:v>49.37</c:v>
                </c:pt>
                <c:pt idx="4738">
                  <c:v>49.38</c:v>
                </c:pt>
                <c:pt idx="4739">
                  <c:v>49.39</c:v>
                </c:pt>
                <c:pt idx="4740">
                  <c:v>49.4</c:v>
                </c:pt>
                <c:pt idx="4741">
                  <c:v>49.41</c:v>
                </c:pt>
                <c:pt idx="4742">
                  <c:v>49.42</c:v>
                </c:pt>
                <c:pt idx="4743">
                  <c:v>49.43</c:v>
                </c:pt>
                <c:pt idx="4744">
                  <c:v>49.44</c:v>
                </c:pt>
                <c:pt idx="4745">
                  <c:v>49.45</c:v>
                </c:pt>
                <c:pt idx="4746">
                  <c:v>49.46</c:v>
                </c:pt>
                <c:pt idx="4747">
                  <c:v>49.47</c:v>
                </c:pt>
                <c:pt idx="4748">
                  <c:v>49.48</c:v>
                </c:pt>
                <c:pt idx="4749">
                  <c:v>49.49</c:v>
                </c:pt>
                <c:pt idx="4750">
                  <c:v>49.5</c:v>
                </c:pt>
                <c:pt idx="4751">
                  <c:v>49.51</c:v>
                </c:pt>
                <c:pt idx="4752">
                  <c:v>49.52</c:v>
                </c:pt>
                <c:pt idx="4753">
                  <c:v>49.53</c:v>
                </c:pt>
                <c:pt idx="4754">
                  <c:v>49.54</c:v>
                </c:pt>
                <c:pt idx="4755">
                  <c:v>49.55</c:v>
                </c:pt>
                <c:pt idx="4756">
                  <c:v>49.56</c:v>
                </c:pt>
                <c:pt idx="4757">
                  <c:v>49.57</c:v>
                </c:pt>
                <c:pt idx="4758">
                  <c:v>49.58</c:v>
                </c:pt>
                <c:pt idx="4759">
                  <c:v>49.59</c:v>
                </c:pt>
                <c:pt idx="4760">
                  <c:v>49.6</c:v>
                </c:pt>
                <c:pt idx="4761">
                  <c:v>49.61</c:v>
                </c:pt>
                <c:pt idx="4762">
                  <c:v>49.62</c:v>
                </c:pt>
                <c:pt idx="4763">
                  <c:v>49.63</c:v>
                </c:pt>
                <c:pt idx="4764">
                  <c:v>49.64</c:v>
                </c:pt>
                <c:pt idx="4765">
                  <c:v>49.65</c:v>
                </c:pt>
                <c:pt idx="4766">
                  <c:v>49.66</c:v>
                </c:pt>
                <c:pt idx="4767">
                  <c:v>49.67</c:v>
                </c:pt>
                <c:pt idx="4768">
                  <c:v>49.68</c:v>
                </c:pt>
                <c:pt idx="4769">
                  <c:v>49.69</c:v>
                </c:pt>
                <c:pt idx="4770">
                  <c:v>49.7</c:v>
                </c:pt>
                <c:pt idx="4771">
                  <c:v>49.71</c:v>
                </c:pt>
                <c:pt idx="4772">
                  <c:v>49.72</c:v>
                </c:pt>
                <c:pt idx="4773">
                  <c:v>49.73</c:v>
                </c:pt>
                <c:pt idx="4774">
                  <c:v>49.74</c:v>
                </c:pt>
                <c:pt idx="4775">
                  <c:v>49.75</c:v>
                </c:pt>
                <c:pt idx="4776">
                  <c:v>49.76</c:v>
                </c:pt>
                <c:pt idx="4777">
                  <c:v>49.77</c:v>
                </c:pt>
                <c:pt idx="4778">
                  <c:v>49.78</c:v>
                </c:pt>
                <c:pt idx="4779">
                  <c:v>49.79</c:v>
                </c:pt>
                <c:pt idx="4780">
                  <c:v>49.8</c:v>
                </c:pt>
                <c:pt idx="4781">
                  <c:v>49.81</c:v>
                </c:pt>
                <c:pt idx="4782">
                  <c:v>49.82</c:v>
                </c:pt>
                <c:pt idx="4783">
                  <c:v>49.83</c:v>
                </c:pt>
                <c:pt idx="4784">
                  <c:v>49.84</c:v>
                </c:pt>
                <c:pt idx="4785">
                  <c:v>49.85</c:v>
                </c:pt>
                <c:pt idx="4786">
                  <c:v>49.86</c:v>
                </c:pt>
                <c:pt idx="4787">
                  <c:v>49.87</c:v>
                </c:pt>
                <c:pt idx="4788">
                  <c:v>49.88</c:v>
                </c:pt>
                <c:pt idx="4789">
                  <c:v>49.89</c:v>
                </c:pt>
                <c:pt idx="4790">
                  <c:v>49.9</c:v>
                </c:pt>
                <c:pt idx="4791">
                  <c:v>49.91</c:v>
                </c:pt>
                <c:pt idx="4792">
                  <c:v>49.92</c:v>
                </c:pt>
                <c:pt idx="4793">
                  <c:v>49.93</c:v>
                </c:pt>
                <c:pt idx="4794">
                  <c:v>49.94</c:v>
                </c:pt>
                <c:pt idx="4795">
                  <c:v>49.95</c:v>
                </c:pt>
                <c:pt idx="4796">
                  <c:v>49.96</c:v>
                </c:pt>
                <c:pt idx="4797">
                  <c:v>49.97</c:v>
                </c:pt>
                <c:pt idx="4798">
                  <c:v>49.98</c:v>
                </c:pt>
                <c:pt idx="4799">
                  <c:v>49.99</c:v>
                </c:pt>
                <c:pt idx="4800">
                  <c:v>50</c:v>
                </c:pt>
                <c:pt idx="4801">
                  <c:v>50.01</c:v>
                </c:pt>
                <c:pt idx="4802">
                  <c:v>50.02</c:v>
                </c:pt>
                <c:pt idx="4803">
                  <c:v>50.03</c:v>
                </c:pt>
                <c:pt idx="4804">
                  <c:v>50.04</c:v>
                </c:pt>
                <c:pt idx="4805">
                  <c:v>50.05</c:v>
                </c:pt>
                <c:pt idx="4806">
                  <c:v>50.06</c:v>
                </c:pt>
                <c:pt idx="4807">
                  <c:v>50.07</c:v>
                </c:pt>
                <c:pt idx="4808">
                  <c:v>50.08</c:v>
                </c:pt>
                <c:pt idx="4809">
                  <c:v>50.09</c:v>
                </c:pt>
                <c:pt idx="4810">
                  <c:v>50.1</c:v>
                </c:pt>
                <c:pt idx="4811">
                  <c:v>50.11</c:v>
                </c:pt>
                <c:pt idx="4812">
                  <c:v>50.12</c:v>
                </c:pt>
                <c:pt idx="4813">
                  <c:v>50.13</c:v>
                </c:pt>
                <c:pt idx="4814">
                  <c:v>50.14</c:v>
                </c:pt>
                <c:pt idx="4815">
                  <c:v>50.15</c:v>
                </c:pt>
                <c:pt idx="4816">
                  <c:v>50.16</c:v>
                </c:pt>
                <c:pt idx="4817">
                  <c:v>50.17</c:v>
                </c:pt>
                <c:pt idx="4818">
                  <c:v>50.18</c:v>
                </c:pt>
                <c:pt idx="4819">
                  <c:v>50.19</c:v>
                </c:pt>
                <c:pt idx="4820">
                  <c:v>50.2</c:v>
                </c:pt>
                <c:pt idx="4821">
                  <c:v>50.21</c:v>
                </c:pt>
                <c:pt idx="4822">
                  <c:v>50.22</c:v>
                </c:pt>
                <c:pt idx="4823">
                  <c:v>50.23</c:v>
                </c:pt>
                <c:pt idx="4824">
                  <c:v>50.24</c:v>
                </c:pt>
                <c:pt idx="4825">
                  <c:v>50.25</c:v>
                </c:pt>
                <c:pt idx="4826">
                  <c:v>50.26</c:v>
                </c:pt>
                <c:pt idx="4827">
                  <c:v>50.27</c:v>
                </c:pt>
                <c:pt idx="4828">
                  <c:v>50.28</c:v>
                </c:pt>
                <c:pt idx="4829">
                  <c:v>50.29</c:v>
                </c:pt>
                <c:pt idx="4830">
                  <c:v>50.3</c:v>
                </c:pt>
                <c:pt idx="4831">
                  <c:v>50.31</c:v>
                </c:pt>
                <c:pt idx="4832">
                  <c:v>50.32</c:v>
                </c:pt>
                <c:pt idx="4833">
                  <c:v>50.33</c:v>
                </c:pt>
                <c:pt idx="4834">
                  <c:v>50.34</c:v>
                </c:pt>
                <c:pt idx="4835">
                  <c:v>50.35</c:v>
                </c:pt>
                <c:pt idx="4836">
                  <c:v>50.36</c:v>
                </c:pt>
                <c:pt idx="4837">
                  <c:v>50.37</c:v>
                </c:pt>
                <c:pt idx="4838">
                  <c:v>50.38</c:v>
                </c:pt>
                <c:pt idx="4839">
                  <c:v>50.39</c:v>
                </c:pt>
                <c:pt idx="4840">
                  <c:v>50.4</c:v>
                </c:pt>
                <c:pt idx="4841">
                  <c:v>50.41</c:v>
                </c:pt>
                <c:pt idx="4842">
                  <c:v>50.42</c:v>
                </c:pt>
                <c:pt idx="4843">
                  <c:v>50.43</c:v>
                </c:pt>
                <c:pt idx="4844">
                  <c:v>50.44</c:v>
                </c:pt>
                <c:pt idx="4845">
                  <c:v>50.45</c:v>
                </c:pt>
                <c:pt idx="4846">
                  <c:v>50.46</c:v>
                </c:pt>
                <c:pt idx="4847">
                  <c:v>50.47</c:v>
                </c:pt>
                <c:pt idx="4848">
                  <c:v>50.48</c:v>
                </c:pt>
                <c:pt idx="4849">
                  <c:v>50.49</c:v>
                </c:pt>
                <c:pt idx="4850">
                  <c:v>50.5</c:v>
                </c:pt>
                <c:pt idx="4851">
                  <c:v>50.51</c:v>
                </c:pt>
                <c:pt idx="4852">
                  <c:v>50.52</c:v>
                </c:pt>
                <c:pt idx="4853">
                  <c:v>50.53</c:v>
                </c:pt>
                <c:pt idx="4854">
                  <c:v>50.54</c:v>
                </c:pt>
                <c:pt idx="4855">
                  <c:v>50.55</c:v>
                </c:pt>
                <c:pt idx="4856">
                  <c:v>50.56</c:v>
                </c:pt>
                <c:pt idx="4857">
                  <c:v>50.57</c:v>
                </c:pt>
                <c:pt idx="4858">
                  <c:v>50.58</c:v>
                </c:pt>
                <c:pt idx="4859">
                  <c:v>50.59</c:v>
                </c:pt>
                <c:pt idx="4860">
                  <c:v>50.6</c:v>
                </c:pt>
                <c:pt idx="4861">
                  <c:v>50.61</c:v>
                </c:pt>
                <c:pt idx="4862">
                  <c:v>50.62</c:v>
                </c:pt>
                <c:pt idx="4863">
                  <c:v>50.63</c:v>
                </c:pt>
                <c:pt idx="4864">
                  <c:v>50.64</c:v>
                </c:pt>
                <c:pt idx="4865">
                  <c:v>50.65</c:v>
                </c:pt>
                <c:pt idx="4866">
                  <c:v>50.66</c:v>
                </c:pt>
                <c:pt idx="4867">
                  <c:v>50.67</c:v>
                </c:pt>
                <c:pt idx="4868">
                  <c:v>50.68</c:v>
                </c:pt>
                <c:pt idx="4869">
                  <c:v>50.69</c:v>
                </c:pt>
                <c:pt idx="4870">
                  <c:v>50.7</c:v>
                </c:pt>
                <c:pt idx="4871">
                  <c:v>50.71</c:v>
                </c:pt>
                <c:pt idx="4872">
                  <c:v>50.72</c:v>
                </c:pt>
                <c:pt idx="4873">
                  <c:v>50.73</c:v>
                </c:pt>
                <c:pt idx="4874">
                  <c:v>50.74</c:v>
                </c:pt>
                <c:pt idx="4875">
                  <c:v>50.75</c:v>
                </c:pt>
                <c:pt idx="4876">
                  <c:v>50.76</c:v>
                </c:pt>
                <c:pt idx="4877">
                  <c:v>50.77</c:v>
                </c:pt>
                <c:pt idx="4878">
                  <c:v>50.78</c:v>
                </c:pt>
                <c:pt idx="4879">
                  <c:v>50.79</c:v>
                </c:pt>
                <c:pt idx="4880">
                  <c:v>50.8</c:v>
                </c:pt>
                <c:pt idx="4881">
                  <c:v>50.81</c:v>
                </c:pt>
                <c:pt idx="4882">
                  <c:v>50.82</c:v>
                </c:pt>
                <c:pt idx="4883">
                  <c:v>50.83</c:v>
                </c:pt>
                <c:pt idx="4884">
                  <c:v>50.84</c:v>
                </c:pt>
                <c:pt idx="4885">
                  <c:v>50.85</c:v>
                </c:pt>
                <c:pt idx="4886">
                  <c:v>50.86</c:v>
                </c:pt>
                <c:pt idx="4887">
                  <c:v>50.87</c:v>
                </c:pt>
                <c:pt idx="4888">
                  <c:v>50.88</c:v>
                </c:pt>
                <c:pt idx="4889">
                  <c:v>50.89</c:v>
                </c:pt>
                <c:pt idx="4890">
                  <c:v>50.9</c:v>
                </c:pt>
                <c:pt idx="4891">
                  <c:v>50.91</c:v>
                </c:pt>
                <c:pt idx="4892">
                  <c:v>50.92</c:v>
                </c:pt>
                <c:pt idx="4893">
                  <c:v>50.93</c:v>
                </c:pt>
                <c:pt idx="4894">
                  <c:v>50.94</c:v>
                </c:pt>
                <c:pt idx="4895">
                  <c:v>50.95</c:v>
                </c:pt>
                <c:pt idx="4896">
                  <c:v>50.96</c:v>
                </c:pt>
                <c:pt idx="4897">
                  <c:v>50.97</c:v>
                </c:pt>
                <c:pt idx="4898">
                  <c:v>50.98</c:v>
                </c:pt>
                <c:pt idx="4899">
                  <c:v>50.99</c:v>
                </c:pt>
                <c:pt idx="4900">
                  <c:v>51</c:v>
                </c:pt>
                <c:pt idx="4901">
                  <c:v>51.01</c:v>
                </c:pt>
                <c:pt idx="4902">
                  <c:v>51.02</c:v>
                </c:pt>
                <c:pt idx="4903">
                  <c:v>51.03</c:v>
                </c:pt>
                <c:pt idx="4904">
                  <c:v>51.04</c:v>
                </c:pt>
                <c:pt idx="4905">
                  <c:v>51.05</c:v>
                </c:pt>
                <c:pt idx="4906">
                  <c:v>51.06</c:v>
                </c:pt>
                <c:pt idx="4907">
                  <c:v>51.07</c:v>
                </c:pt>
                <c:pt idx="4908">
                  <c:v>51.08</c:v>
                </c:pt>
                <c:pt idx="4909">
                  <c:v>51.09</c:v>
                </c:pt>
                <c:pt idx="4910">
                  <c:v>51.1</c:v>
                </c:pt>
                <c:pt idx="4911">
                  <c:v>51.11</c:v>
                </c:pt>
                <c:pt idx="4912">
                  <c:v>51.12</c:v>
                </c:pt>
                <c:pt idx="4913">
                  <c:v>51.13</c:v>
                </c:pt>
                <c:pt idx="4914">
                  <c:v>51.14</c:v>
                </c:pt>
                <c:pt idx="4915">
                  <c:v>51.15</c:v>
                </c:pt>
                <c:pt idx="4916">
                  <c:v>51.16</c:v>
                </c:pt>
                <c:pt idx="4917">
                  <c:v>51.17</c:v>
                </c:pt>
                <c:pt idx="4918">
                  <c:v>51.18</c:v>
                </c:pt>
                <c:pt idx="4919">
                  <c:v>51.19</c:v>
                </c:pt>
                <c:pt idx="4920">
                  <c:v>51.2</c:v>
                </c:pt>
                <c:pt idx="4921">
                  <c:v>51.21</c:v>
                </c:pt>
                <c:pt idx="4922">
                  <c:v>51.22</c:v>
                </c:pt>
                <c:pt idx="4923">
                  <c:v>51.23</c:v>
                </c:pt>
                <c:pt idx="4924">
                  <c:v>51.24</c:v>
                </c:pt>
                <c:pt idx="4925">
                  <c:v>51.25</c:v>
                </c:pt>
                <c:pt idx="4926">
                  <c:v>51.26</c:v>
                </c:pt>
                <c:pt idx="4927">
                  <c:v>51.27</c:v>
                </c:pt>
                <c:pt idx="4928">
                  <c:v>51.28</c:v>
                </c:pt>
                <c:pt idx="4929">
                  <c:v>51.29</c:v>
                </c:pt>
                <c:pt idx="4930">
                  <c:v>51.3</c:v>
                </c:pt>
                <c:pt idx="4931">
                  <c:v>51.31</c:v>
                </c:pt>
                <c:pt idx="4932">
                  <c:v>51.32</c:v>
                </c:pt>
                <c:pt idx="4933">
                  <c:v>51.33</c:v>
                </c:pt>
                <c:pt idx="4934">
                  <c:v>51.34</c:v>
                </c:pt>
                <c:pt idx="4935">
                  <c:v>51.35</c:v>
                </c:pt>
                <c:pt idx="4936">
                  <c:v>51.36</c:v>
                </c:pt>
                <c:pt idx="4937">
                  <c:v>51.37</c:v>
                </c:pt>
                <c:pt idx="4938">
                  <c:v>51.38</c:v>
                </c:pt>
                <c:pt idx="4939">
                  <c:v>51.39</c:v>
                </c:pt>
                <c:pt idx="4940">
                  <c:v>51.4</c:v>
                </c:pt>
                <c:pt idx="4941">
                  <c:v>51.41</c:v>
                </c:pt>
                <c:pt idx="4942">
                  <c:v>51.42</c:v>
                </c:pt>
                <c:pt idx="4943">
                  <c:v>51.43</c:v>
                </c:pt>
                <c:pt idx="4944">
                  <c:v>51.44</c:v>
                </c:pt>
                <c:pt idx="4945">
                  <c:v>51.45</c:v>
                </c:pt>
                <c:pt idx="4946">
                  <c:v>51.46</c:v>
                </c:pt>
                <c:pt idx="4947">
                  <c:v>51.47</c:v>
                </c:pt>
                <c:pt idx="4948">
                  <c:v>51.48</c:v>
                </c:pt>
                <c:pt idx="4949">
                  <c:v>51.49</c:v>
                </c:pt>
                <c:pt idx="4950">
                  <c:v>51.5</c:v>
                </c:pt>
                <c:pt idx="4951">
                  <c:v>51.51</c:v>
                </c:pt>
                <c:pt idx="4952">
                  <c:v>51.52</c:v>
                </c:pt>
                <c:pt idx="4953">
                  <c:v>51.53</c:v>
                </c:pt>
                <c:pt idx="4954">
                  <c:v>51.54</c:v>
                </c:pt>
                <c:pt idx="4955">
                  <c:v>51.55</c:v>
                </c:pt>
                <c:pt idx="4956">
                  <c:v>51.56</c:v>
                </c:pt>
                <c:pt idx="4957">
                  <c:v>51.57</c:v>
                </c:pt>
                <c:pt idx="4958">
                  <c:v>51.58</c:v>
                </c:pt>
                <c:pt idx="4959">
                  <c:v>51.59</c:v>
                </c:pt>
                <c:pt idx="4960">
                  <c:v>51.6</c:v>
                </c:pt>
                <c:pt idx="4961">
                  <c:v>51.61</c:v>
                </c:pt>
                <c:pt idx="4962">
                  <c:v>51.62</c:v>
                </c:pt>
                <c:pt idx="4963">
                  <c:v>51.63</c:v>
                </c:pt>
                <c:pt idx="4964">
                  <c:v>51.64</c:v>
                </c:pt>
                <c:pt idx="4965">
                  <c:v>51.65</c:v>
                </c:pt>
                <c:pt idx="4966">
                  <c:v>51.66</c:v>
                </c:pt>
                <c:pt idx="4967">
                  <c:v>51.67</c:v>
                </c:pt>
                <c:pt idx="4968">
                  <c:v>51.68</c:v>
                </c:pt>
                <c:pt idx="4969">
                  <c:v>51.69</c:v>
                </c:pt>
                <c:pt idx="4970">
                  <c:v>51.7</c:v>
                </c:pt>
                <c:pt idx="4971">
                  <c:v>51.71</c:v>
                </c:pt>
                <c:pt idx="4972">
                  <c:v>51.72</c:v>
                </c:pt>
                <c:pt idx="4973">
                  <c:v>51.73</c:v>
                </c:pt>
                <c:pt idx="4974">
                  <c:v>51.74</c:v>
                </c:pt>
                <c:pt idx="4975">
                  <c:v>51.75</c:v>
                </c:pt>
                <c:pt idx="4976">
                  <c:v>51.76</c:v>
                </c:pt>
                <c:pt idx="4977">
                  <c:v>51.77</c:v>
                </c:pt>
                <c:pt idx="4978">
                  <c:v>51.78</c:v>
                </c:pt>
                <c:pt idx="4979">
                  <c:v>51.79</c:v>
                </c:pt>
                <c:pt idx="4980">
                  <c:v>51.8</c:v>
                </c:pt>
                <c:pt idx="4981">
                  <c:v>51.81</c:v>
                </c:pt>
                <c:pt idx="4982">
                  <c:v>51.82</c:v>
                </c:pt>
                <c:pt idx="4983">
                  <c:v>51.83</c:v>
                </c:pt>
                <c:pt idx="4984">
                  <c:v>51.84</c:v>
                </c:pt>
                <c:pt idx="4985">
                  <c:v>51.85</c:v>
                </c:pt>
                <c:pt idx="4986">
                  <c:v>51.86</c:v>
                </c:pt>
                <c:pt idx="4987">
                  <c:v>51.87</c:v>
                </c:pt>
                <c:pt idx="4988">
                  <c:v>51.88</c:v>
                </c:pt>
                <c:pt idx="4989">
                  <c:v>51.89</c:v>
                </c:pt>
                <c:pt idx="4990">
                  <c:v>51.9</c:v>
                </c:pt>
                <c:pt idx="4991">
                  <c:v>51.91</c:v>
                </c:pt>
                <c:pt idx="4992">
                  <c:v>51.92</c:v>
                </c:pt>
                <c:pt idx="4993">
                  <c:v>51.93</c:v>
                </c:pt>
                <c:pt idx="4994">
                  <c:v>51.94</c:v>
                </c:pt>
                <c:pt idx="4995">
                  <c:v>51.95</c:v>
                </c:pt>
                <c:pt idx="4996">
                  <c:v>51.96</c:v>
                </c:pt>
                <c:pt idx="4997">
                  <c:v>51.97</c:v>
                </c:pt>
                <c:pt idx="4998">
                  <c:v>51.98</c:v>
                </c:pt>
                <c:pt idx="4999">
                  <c:v>51.99</c:v>
                </c:pt>
                <c:pt idx="5000">
                  <c:v>52</c:v>
                </c:pt>
                <c:pt idx="5001">
                  <c:v>52.01</c:v>
                </c:pt>
                <c:pt idx="5002">
                  <c:v>52.02</c:v>
                </c:pt>
                <c:pt idx="5003">
                  <c:v>52.03</c:v>
                </c:pt>
                <c:pt idx="5004">
                  <c:v>52.04</c:v>
                </c:pt>
                <c:pt idx="5005">
                  <c:v>52.05</c:v>
                </c:pt>
                <c:pt idx="5006">
                  <c:v>52.06</c:v>
                </c:pt>
                <c:pt idx="5007">
                  <c:v>52.07</c:v>
                </c:pt>
                <c:pt idx="5008">
                  <c:v>52.08</c:v>
                </c:pt>
                <c:pt idx="5009">
                  <c:v>52.09</c:v>
                </c:pt>
                <c:pt idx="5010">
                  <c:v>52.1</c:v>
                </c:pt>
                <c:pt idx="5011">
                  <c:v>52.11</c:v>
                </c:pt>
                <c:pt idx="5012">
                  <c:v>52.12</c:v>
                </c:pt>
                <c:pt idx="5013">
                  <c:v>52.13</c:v>
                </c:pt>
                <c:pt idx="5014">
                  <c:v>52.14</c:v>
                </c:pt>
                <c:pt idx="5015">
                  <c:v>52.15</c:v>
                </c:pt>
                <c:pt idx="5016">
                  <c:v>52.16</c:v>
                </c:pt>
                <c:pt idx="5017">
                  <c:v>52.17</c:v>
                </c:pt>
                <c:pt idx="5018">
                  <c:v>52.18</c:v>
                </c:pt>
                <c:pt idx="5019">
                  <c:v>52.19</c:v>
                </c:pt>
                <c:pt idx="5020">
                  <c:v>52.2</c:v>
                </c:pt>
                <c:pt idx="5021">
                  <c:v>52.21</c:v>
                </c:pt>
                <c:pt idx="5022">
                  <c:v>52.22</c:v>
                </c:pt>
                <c:pt idx="5023">
                  <c:v>52.23</c:v>
                </c:pt>
                <c:pt idx="5024">
                  <c:v>52.24</c:v>
                </c:pt>
                <c:pt idx="5025">
                  <c:v>52.25</c:v>
                </c:pt>
                <c:pt idx="5026">
                  <c:v>52.26</c:v>
                </c:pt>
                <c:pt idx="5027">
                  <c:v>52.27</c:v>
                </c:pt>
                <c:pt idx="5028">
                  <c:v>52.28</c:v>
                </c:pt>
                <c:pt idx="5029">
                  <c:v>52.29</c:v>
                </c:pt>
                <c:pt idx="5030">
                  <c:v>52.3</c:v>
                </c:pt>
                <c:pt idx="5031">
                  <c:v>52.31</c:v>
                </c:pt>
                <c:pt idx="5032">
                  <c:v>52.32</c:v>
                </c:pt>
                <c:pt idx="5033">
                  <c:v>52.33</c:v>
                </c:pt>
                <c:pt idx="5034">
                  <c:v>52.34</c:v>
                </c:pt>
                <c:pt idx="5035">
                  <c:v>52.35</c:v>
                </c:pt>
                <c:pt idx="5036">
                  <c:v>52.36</c:v>
                </c:pt>
                <c:pt idx="5037">
                  <c:v>52.37</c:v>
                </c:pt>
                <c:pt idx="5038">
                  <c:v>52.38</c:v>
                </c:pt>
                <c:pt idx="5039">
                  <c:v>52.39</c:v>
                </c:pt>
                <c:pt idx="5040">
                  <c:v>52.4</c:v>
                </c:pt>
                <c:pt idx="5041">
                  <c:v>52.41</c:v>
                </c:pt>
                <c:pt idx="5042">
                  <c:v>52.42</c:v>
                </c:pt>
                <c:pt idx="5043">
                  <c:v>52.43</c:v>
                </c:pt>
                <c:pt idx="5044">
                  <c:v>52.44</c:v>
                </c:pt>
                <c:pt idx="5045">
                  <c:v>52.45</c:v>
                </c:pt>
                <c:pt idx="5046">
                  <c:v>52.46</c:v>
                </c:pt>
                <c:pt idx="5047">
                  <c:v>52.47</c:v>
                </c:pt>
                <c:pt idx="5048">
                  <c:v>52.48</c:v>
                </c:pt>
                <c:pt idx="5049">
                  <c:v>52.49</c:v>
                </c:pt>
                <c:pt idx="5050">
                  <c:v>52.5</c:v>
                </c:pt>
                <c:pt idx="5051">
                  <c:v>52.51</c:v>
                </c:pt>
                <c:pt idx="5052">
                  <c:v>52.52</c:v>
                </c:pt>
                <c:pt idx="5053">
                  <c:v>52.53</c:v>
                </c:pt>
                <c:pt idx="5054">
                  <c:v>52.54</c:v>
                </c:pt>
                <c:pt idx="5055">
                  <c:v>52.55</c:v>
                </c:pt>
                <c:pt idx="5056">
                  <c:v>52.56</c:v>
                </c:pt>
                <c:pt idx="5057">
                  <c:v>52.57</c:v>
                </c:pt>
                <c:pt idx="5058">
                  <c:v>52.58</c:v>
                </c:pt>
                <c:pt idx="5059">
                  <c:v>52.59</c:v>
                </c:pt>
                <c:pt idx="5060">
                  <c:v>52.6</c:v>
                </c:pt>
                <c:pt idx="5061">
                  <c:v>52.61</c:v>
                </c:pt>
                <c:pt idx="5062">
                  <c:v>52.62</c:v>
                </c:pt>
                <c:pt idx="5063">
                  <c:v>52.63</c:v>
                </c:pt>
                <c:pt idx="5064">
                  <c:v>52.64</c:v>
                </c:pt>
                <c:pt idx="5065">
                  <c:v>52.65</c:v>
                </c:pt>
                <c:pt idx="5066">
                  <c:v>52.66</c:v>
                </c:pt>
                <c:pt idx="5067">
                  <c:v>52.67</c:v>
                </c:pt>
                <c:pt idx="5068">
                  <c:v>52.68</c:v>
                </c:pt>
                <c:pt idx="5069">
                  <c:v>52.69</c:v>
                </c:pt>
                <c:pt idx="5070">
                  <c:v>52.7</c:v>
                </c:pt>
                <c:pt idx="5071">
                  <c:v>52.71</c:v>
                </c:pt>
                <c:pt idx="5072">
                  <c:v>52.72</c:v>
                </c:pt>
                <c:pt idx="5073">
                  <c:v>52.73</c:v>
                </c:pt>
                <c:pt idx="5074">
                  <c:v>52.74</c:v>
                </c:pt>
                <c:pt idx="5075">
                  <c:v>52.75</c:v>
                </c:pt>
                <c:pt idx="5076">
                  <c:v>52.76</c:v>
                </c:pt>
                <c:pt idx="5077">
                  <c:v>52.77</c:v>
                </c:pt>
                <c:pt idx="5078">
                  <c:v>52.78</c:v>
                </c:pt>
                <c:pt idx="5079">
                  <c:v>52.79</c:v>
                </c:pt>
                <c:pt idx="5080">
                  <c:v>52.8</c:v>
                </c:pt>
                <c:pt idx="5081">
                  <c:v>52.81</c:v>
                </c:pt>
                <c:pt idx="5082">
                  <c:v>52.82</c:v>
                </c:pt>
                <c:pt idx="5083">
                  <c:v>52.83</c:v>
                </c:pt>
                <c:pt idx="5084">
                  <c:v>52.84</c:v>
                </c:pt>
                <c:pt idx="5085">
                  <c:v>52.85</c:v>
                </c:pt>
                <c:pt idx="5086">
                  <c:v>52.86</c:v>
                </c:pt>
                <c:pt idx="5087">
                  <c:v>52.87</c:v>
                </c:pt>
                <c:pt idx="5088">
                  <c:v>52.88</c:v>
                </c:pt>
                <c:pt idx="5089">
                  <c:v>52.89</c:v>
                </c:pt>
                <c:pt idx="5090">
                  <c:v>52.9</c:v>
                </c:pt>
                <c:pt idx="5091">
                  <c:v>52.91</c:v>
                </c:pt>
                <c:pt idx="5092">
                  <c:v>52.92</c:v>
                </c:pt>
                <c:pt idx="5093">
                  <c:v>52.93</c:v>
                </c:pt>
                <c:pt idx="5094">
                  <c:v>52.94</c:v>
                </c:pt>
                <c:pt idx="5095">
                  <c:v>52.95</c:v>
                </c:pt>
                <c:pt idx="5096">
                  <c:v>52.96</c:v>
                </c:pt>
                <c:pt idx="5097">
                  <c:v>52.97</c:v>
                </c:pt>
                <c:pt idx="5098">
                  <c:v>52.98</c:v>
                </c:pt>
                <c:pt idx="5099">
                  <c:v>52.99</c:v>
                </c:pt>
                <c:pt idx="5100">
                  <c:v>53</c:v>
                </c:pt>
                <c:pt idx="5101">
                  <c:v>53.01</c:v>
                </c:pt>
                <c:pt idx="5102">
                  <c:v>53.02</c:v>
                </c:pt>
                <c:pt idx="5103">
                  <c:v>53.03</c:v>
                </c:pt>
                <c:pt idx="5104">
                  <c:v>53.04</c:v>
                </c:pt>
                <c:pt idx="5105">
                  <c:v>53.05</c:v>
                </c:pt>
                <c:pt idx="5106">
                  <c:v>53.06</c:v>
                </c:pt>
                <c:pt idx="5107">
                  <c:v>53.07</c:v>
                </c:pt>
                <c:pt idx="5108">
                  <c:v>53.08</c:v>
                </c:pt>
                <c:pt idx="5109">
                  <c:v>53.09</c:v>
                </c:pt>
                <c:pt idx="5110">
                  <c:v>53.1</c:v>
                </c:pt>
                <c:pt idx="5111">
                  <c:v>53.11</c:v>
                </c:pt>
                <c:pt idx="5112">
                  <c:v>53.12</c:v>
                </c:pt>
                <c:pt idx="5113">
                  <c:v>53.13</c:v>
                </c:pt>
                <c:pt idx="5114">
                  <c:v>53.14</c:v>
                </c:pt>
                <c:pt idx="5115">
                  <c:v>53.15</c:v>
                </c:pt>
                <c:pt idx="5116">
                  <c:v>53.16</c:v>
                </c:pt>
                <c:pt idx="5117">
                  <c:v>53.17</c:v>
                </c:pt>
                <c:pt idx="5118">
                  <c:v>53.18</c:v>
                </c:pt>
                <c:pt idx="5119">
                  <c:v>53.19</c:v>
                </c:pt>
                <c:pt idx="5120">
                  <c:v>53.2</c:v>
                </c:pt>
                <c:pt idx="5121">
                  <c:v>53.21</c:v>
                </c:pt>
                <c:pt idx="5122">
                  <c:v>53.22</c:v>
                </c:pt>
                <c:pt idx="5123">
                  <c:v>53.23</c:v>
                </c:pt>
                <c:pt idx="5124">
                  <c:v>53.24</c:v>
                </c:pt>
                <c:pt idx="5125">
                  <c:v>53.25</c:v>
                </c:pt>
                <c:pt idx="5126">
                  <c:v>53.26</c:v>
                </c:pt>
                <c:pt idx="5127">
                  <c:v>53.27</c:v>
                </c:pt>
                <c:pt idx="5128">
                  <c:v>53.28</c:v>
                </c:pt>
                <c:pt idx="5129">
                  <c:v>53.29</c:v>
                </c:pt>
                <c:pt idx="5130">
                  <c:v>53.3</c:v>
                </c:pt>
                <c:pt idx="5131">
                  <c:v>53.31</c:v>
                </c:pt>
                <c:pt idx="5132">
                  <c:v>53.32</c:v>
                </c:pt>
                <c:pt idx="5133">
                  <c:v>53.33</c:v>
                </c:pt>
                <c:pt idx="5134">
                  <c:v>53.34</c:v>
                </c:pt>
                <c:pt idx="5135">
                  <c:v>53.35</c:v>
                </c:pt>
                <c:pt idx="5136">
                  <c:v>53.36</c:v>
                </c:pt>
                <c:pt idx="5137">
                  <c:v>53.37</c:v>
                </c:pt>
                <c:pt idx="5138">
                  <c:v>53.38</c:v>
                </c:pt>
                <c:pt idx="5139">
                  <c:v>53.39</c:v>
                </c:pt>
                <c:pt idx="5140">
                  <c:v>53.4</c:v>
                </c:pt>
                <c:pt idx="5141">
                  <c:v>53.41</c:v>
                </c:pt>
                <c:pt idx="5142">
                  <c:v>53.42</c:v>
                </c:pt>
                <c:pt idx="5143">
                  <c:v>53.43</c:v>
                </c:pt>
                <c:pt idx="5144">
                  <c:v>53.44</c:v>
                </c:pt>
                <c:pt idx="5145">
                  <c:v>53.45</c:v>
                </c:pt>
                <c:pt idx="5146">
                  <c:v>53.46</c:v>
                </c:pt>
                <c:pt idx="5147">
                  <c:v>53.47</c:v>
                </c:pt>
                <c:pt idx="5148">
                  <c:v>53.48</c:v>
                </c:pt>
                <c:pt idx="5149">
                  <c:v>53.49</c:v>
                </c:pt>
                <c:pt idx="5150">
                  <c:v>53.5</c:v>
                </c:pt>
                <c:pt idx="5151">
                  <c:v>53.51</c:v>
                </c:pt>
                <c:pt idx="5152">
                  <c:v>53.52</c:v>
                </c:pt>
                <c:pt idx="5153">
                  <c:v>53.53</c:v>
                </c:pt>
                <c:pt idx="5154">
                  <c:v>53.54</c:v>
                </c:pt>
                <c:pt idx="5155">
                  <c:v>53.55</c:v>
                </c:pt>
                <c:pt idx="5156">
                  <c:v>53.56</c:v>
                </c:pt>
                <c:pt idx="5157">
                  <c:v>53.57</c:v>
                </c:pt>
                <c:pt idx="5158">
                  <c:v>53.58</c:v>
                </c:pt>
                <c:pt idx="5159">
                  <c:v>53.59</c:v>
                </c:pt>
                <c:pt idx="5160">
                  <c:v>53.6</c:v>
                </c:pt>
                <c:pt idx="5161">
                  <c:v>53.61</c:v>
                </c:pt>
                <c:pt idx="5162">
                  <c:v>53.62</c:v>
                </c:pt>
                <c:pt idx="5163">
                  <c:v>53.63</c:v>
                </c:pt>
                <c:pt idx="5164">
                  <c:v>53.64</c:v>
                </c:pt>
                <c:pt idx="5165">
                  <c:v>53.65</c:v>
                </c:pt>
                <c:pt idx="5166">
                  <c:v>53.66</c:v>
                </c:pt>
                <c:pt idx="5167">
                  <c:v>53.67</c:v>
                </c:pt>
                <c:pt idx="5168">
                  <c:v>53.68</c:v>
                </c:pt>
                <c:pt idx="5169">
                  <c:v>53.69</c:v>
                </c:pt>
                <c:pt idx="5170">
                  <c:v>53.7</c:v>
                </c:pt>
                <c:pt idx="5171">
                  <c:v>53.71</c:v>
                </c:pt>
                <c:pt idx="5172">
                  <c:v>53.72</c:v>
                </c:pt>
                <c:pt idx="5173">
                  <c:v>53.73</c:v>
                </c:pt>
                <c:pt idx="5174">
                  <c:v>53.74</c:v>
                </c:pt>
                <c:pt idx="5175">
                  <c:v>53.75</c:v>
                </c:pt>
                <c:pt idx="5176">
                  <c:v>53.76</c:v>
                </c:pt>
                <c:pt idx="5177">
                  <c:v>53.77</c:v>
                </c:pt>
                <c:pt idx="5178">
                  <c:v>53.78</c:v>
                </c:pt>
                <c:pt idx="5179">
                  <c:v>53.79</c:v>
                </c:pt>
                <c:pt idx="5180">
                  <c:v>53.8</c:v>
                </c:pt>
                <c:pt idx="5181">
                  <c:v>53.81</c:v>
                </c:pt>
                <c:pt idx="5182">
                  <c:v>53.82</c:v>
                </c:pt>
                <c:pt idx="5183">
                  <c:v>53.83</c:v>
                </c:pt>
                <c:pt idx="5184">
                  <c:v>53.84</c:v>
                </c:pt>
                <c:pt idx="5185">
                  <c:v>53.85</c:v>
                </c:pt>
                <c:pt idx="5186">
                  <c:v>53.86</c:v>
                </c:pt>
                <c:pt idx="5187">
                  <c:v>53.87</c:v>
                </c:pt>
                <c:pt idx="5188">
                  <c:v>53.88</c:v>
                </c:pt>
                <c:pt idx="5189">
                  <c:v>53.89</c:v>
                </c:pt>
                <c:pt idx="5190">
                  <c:v>53.9</c:v>
                </c:pt>
                <c:pt idx="5191">
                  <c:v>53.91</c:v>
                </c:pt>
                <c:pt idx="5192">
                  <c:v>53.92</c:v>
                </c:pt>
                <c:pt idx="5193">
                  <c:v>53.93</c:v>
                </c:pt>
                <c:pt idx="5194">
                  <c:v>53.94</c:v>
                </c:pt>
                <c:pt idx="5195">
                  <c:v>53.95</c:v>
                </c:pt>
                <c:pt idx="5196">
                  <c:v>53.96</c:v>
                </c:pt>
                <c:pt idx="5197">
                  <c:v>53.97</c:v>
                </c:pt>
                <c:pt idx="5198">
                  <c:v>53.98</c:v>
                </c:pt>
                <c:pt idx="5199">
                  <c:v>53.99</c:v>
                </c:pt>
                <c:pt idx="5200">
                  <c:v>54</c:v>
                </c:pt>
                <c:pt idx="5201">
                  <c:v>54.01</c:v>
                </c:pt>
                <c:pt idx="5202">
                  <c:v>54.02</c:v>
                </c:pt>
                <c:pt idx="5203">
                  <c:v>54.03</c:v>
                </c:pt>
                <c:pt idx="5204">
                  <c:v>54.04</c:v>
                </c:pt>
                <c:pt idx="5205">
                  <c:v>54.05</c:v>
                </c:pt>
                <c:pt idx="5206">
                  <c:v>54.06</c:v>
                </c:pt>
                <c:pt idx="5207">
                  <c:v>54.07</c:v>
                </c:pt>
                <c:pt idx="5208">
                  <c:v>54.08</c:v>
                </c:pt>
                <c:pt idx="5209">
                  <c:v>54.09</c:v>
                </c:pt>
                <c:pt idx="5210">
                  <c:v>54.1</c:v>
                </c:pt>
                <c:pt idx="5211">
                  <c:v>54.11</c:v>
                </c:pt>
                <c:pt idx="5212">
                  <c:v>54.12</c:v>
                </c:pt>
                <c:pt idx="5213">
                  <c:v>54.13</c:v>
                </c:pt>
                <c:pt idx="5214">
                  <c:v>54.14</c:v>
                </c:pt>
                <c:pt idx="5215">
                  <c:v>54.15</c:v>
                </c:pt>
                <c:pt idx="5216">
                  <c:v>54.16</c:v>
                </c:pt>
                <c:pt idx="5217">
                  <c:v>54.17</c:v>
                </c:pt>
                <c:pt idx="5218">
                  <c:v>54.18</c:v>
                </c:pt>
                <c:pt idx="5219">
                  <c:v>54.19</c:v>
                </c:pt>
                <c:pt idx="5220">
                  <c:v>54.2</c:v>
                </c:pt>
                <c:pt idx="5221">
                  <c:v>54.21</c:v>
                </c:pt>
                <c:pt idx="5222">
                  <c:v>54.22</c:v>
                </c:pt>
                <c:pt idx="5223">
                  <c:v>54.23</c:v>
                </c:pt>
                <c:pt idx="5224">
                  <c:v>54.24</c:v>
                </c:pt>
                <c:pt idx="5225">
                  <c:v>54.25</c:v>
                </c:pt>
                <c:pt idx="5226">
                  <c:v>54.26</c:v>
                </c:pt>
                <c:pt idx="5227">
                  <c:v>54.27</c:v>
                </c:pt>
                <c:pt idx="5228">
                  <c:v>54.28</c:v>
                </c:pt>
                <c:pt idx="5229">
                  <c:v>54.29</c:v>
                </c:pt>
                <c:pt idx="5230">
                  <c:v>54.3</c:v>
                </c:pt>
                <c:pt idx="5231">
                  <c:v>54.31</c:v>
                </c:pt>
                <c:pt idx="5232">
                  <c:v>54.32</c:v>
                </c:pt>
                <c:pt idx="5233">
                  <c:v>54.33</c:v>
                </c:pt>
                <c:pt idx="5234">
                  <c:v>54.34</c:v>
                </c:pt>
                <c:pt idx="5235">
                  <c:v>54.35</c:v>
                </c:pt>
                <c:pt idx="5236">
                  <c:v>54.36</c:v>
                </c:pt>
                <c:pt idx="5237">
                  <c:v>54.37</c:v>
                </c:pt>
                <c:pt idx="5238">
                  <c:v>54.38</c:v>
                </c:pt>
                <c:pt idx="5239">
                  <c:v>54.39</c:v>
                </c:pt>
                <c:pt idx="5240">
                  <c:v>54.4</c:v>
                </c:pt>
                <c:pt idx="5241">
                  <c:v>54.41</c:v>
                </c:pt>
                <c:pt idx="5242">
                  <c:v>54.42</c:v>
                </c:pt>
                <c:pt idx="5243">
                  <c:v>54.43</c:v>
                </c:pt>
                <c:pt idx="5244">
                  <c:v>54.44</c:v>
                </c:pt>
                <c:pt idx="5245">
                  <c:v>54.45</c:v>
                </c:pt>
                <c:pt idx="5246">
                  <c:v>54.46</c:v>
                </c:pt>
                <c:pt idx="5247">
                  <c:v>54.47</c:v>
                </c:pt>
                <c:pt idx="5248">
                  <c:v>54.48</c:v>
                </c:pt>
                <c:pt idx="5249">
                  <c:v>54.49</c:v>
                </c:pt>
                <c:pt idx="5250">
                  <c:v>54.5</c:v>
                </c:pt>
                <c:pt idx="5251">
                  <c:v>54.51</c:v>
                </c:pt>
                <c:pt idx="5252">
                  <c:v>54.52</c:v>
                </c:pt>
                <c:pt idx="5253">
                  <c:v>54.53</c:v>
                </c:pt>
                <c:pt idx="5254">
                  <c:v>54.54</c:v>
                </c:pt>
                <c:pt idx="5255">
                  <c:v>54.55</c:v>
                </c:pt>
                <c:pt idx="5256">
                  <c:v>54.56</c:v>
                </c:pt>
                <c:pt idx="5257">
                  <c:v>54.57</c:v>
                </c:pt>
                <c:pt idx="5258">
                  <c:v>54.58</c:v>
                </c:pt>
                <c:pt idx="5259">
                  <c:v>54.59</c:v>
                </c:pt>
                <c:pt idx="5260">
                  <c:v>54.6</c:v>
                </c:pt>
                <c:pt idx="5261">
                  <c:v>54.61</c:v>
                </c:pt>
                <c:pt idx="5262">
                  <c:v>54.62</c:v>
                </c:pt>
                <c:pt idx="5263">
                  <c:v>54.63</c:v>
                </c:pt>
                <c:pt idx="5264">
                  <c:v>54.64</c:v>
                </c:pt>
                <c:pt idx="5265">
                  <c:v>54.65</c:v>
                </c:pt>
                <c:pt idx="5266">
                  <c:v>54.66</c:v>
                </c:pt>
                <c:pt idx="5267">
                  <c:v>54.67</c:v>
                </c:pt>
                <c:pt idx="5268">
                  <c:v>54.68</c:v>
                </c:pt>
                <c:pt idx="5269">
                  <c:v>54.69</c:v>
                </c:pt>
                <c:pt idx="5270">
                  <c:v>54.7</c:v>
                </c:pt>
                <c:pt idx="5271">
                  <c:v>54.71</c:v>
                </c:pt>
                <c:pt idx="5272">
                  <c:v>54.72</c:v>
                </c:pt>
                <c:pt idx="5273">
                  <c:v>54.73</c:v>
                </c:pt>
                <c:pt idx="5274">
                  <c:v>54.74</c:v>
                </c:pt>
                <c:pt idx="5275">
                  <c:v>54.75</c:v>
                </c:pt>
                <c:pt idx="5276">
                  <c:v>54.76</c:v>
                </c:pt>
                <c:pt idx="5277">
                  <c:v>54.77</c:v>
                </c:pt>
                <c:pt idx="5278">
                  <c:v>54.78</c:v>
                </c:pt>
                <c:pt idx="5279">
                  <c:v>54.79</c:v>
                </c:pt>
                <c:pt idx="5280">
                  <c:v>54.8</c:v>
                </c:pt>
                <c:pt idx="5281">
                  <c:v>54.81</c:v>
                </c:pt>
                <c:pt idx="5282">
                  <c:v>54.82</c:v>
                </c:pt>
                <c:pt idx="5283">
                  <c:v>54.83</c:v>
                </c:pt>
                <c:pt idx="5284">
                  <c:v>54.84</c:v>
                </c:pt>
                <c:pt idx="5285">
                  <c:v>54.85</c:v>
                </c:pt>
                <c:pt idx="5286">
                  <c:v>54.86</c:v>
                </c:pt>
                <c:pt idx="5287">
                  <c:v>54.87</c:v>
                </c:pt>
                <c:pt idx="5288">
                  <c:v>54.88</c:v>
                </c:pt>
                <c:pt idx="5289">
                  <c:v>54.89</c:v>
                </c:pt>
                <c:pt idx="5290">
                  <c:v>54.9</c:v>
                </c:pt>
                <c:pt idx="5291">
                  <c:v>54.91</c:v>
                </c:pt>
                <c:pt idx="5292">
                  <c:v>54.92</c:v>
                </c:pt>
                <c:pt idx="5293">
                  <c:v>54.93</c:v>
                </c:pt>
                <c:pt idx="5294">
                  <c:v>54.94</c:v>
                </c:pt>
                <c:pt idx="5295">
                  <c:v>54.95</c:v>
                </c:pt>
                <c:pt idx="5296">
                  <c:v>54.96</c:v>
                </c:pt>
                <c:pt idx="5297">
                  <c:v>54.97</c:v>
                </c:pt>
                <c:pt idx="5298">
                  <c:v>54.98</c:v>
                </c:pt>
                <c:pt idx="5299">
                  <c:v>54.99</c:v>
                </c:pt>
                <c:pt idx="5300">
                  <c:v>55</c:v>
                </c:pt>
                <c:pt idx="5301">
                  <c:v>55.01</c:v>
                </c:pt>
                <c:pt idx="5302">
                  <c:v>55.02</c:v>
                </c:pt>
                <c:pt idx="5303">
                  <c:v>55.03</c:v>
                </c:pt>
                <c:pt idx="5304">
                  <c:v>55.04</c:v>
                </c:pt>
                <c:pt idx="5305">
                  <c:v>55.05</c:v>
                </c:pt>
                <c:pt idx="5306">
                  <c:v>55.06</c:v>
                </c:pt>
                <c:pt idx="5307">
                  <c:v>55.07</c:v>
                </c:pt>
                <c:pt idx="5308">
                  <c:v>55.08</c:v>
                </c:pt>
                <c:pt idx="5309">
                  <c:v>55.09</c:v>
                </c:pt>
                <c:pt idx="5310">
                  <c:v>55.1</c:v>
                </c:pt>
                <c:pt idx="5311">
                  <c:v>55.11</c:v>
                </c:pt>
                <c:pt idx="5312">
                  <c:v>55.12</c:v>
                </c:pt>
                <c:pt idx="5313">
                  <c:v>55.13</c:v>
                </c:pt>
                <c:pt idx="5314">
                  <c:v>55.14</c:v>
                </c:pt>
                <c:pt idx="5315">
                  <c:v>55.15</c:v>
                </c:pt>
                <c:pt idx="5316">
                  <c:v>55.16</c:v>
                </c:pt>
                <c:pt idx="5317">
                  <c:v>55.17</c:v>
                </c:pt>
                <c:pt idx="5318">
                  <c:v>55.18</c:v>
                </c:pt>
                <c:pt idx="5319">
                  <c:v>55.19</c:v>
                </c:pt>
                <c:pt idx="5320">
                  <c:v>55.2</c:v>
                </c:pt>
                <c:pt idx="5321">
                  <c:v>55.21</c:v>
                </c:pt>
                <c:pt idx="5322">
                  <c:v>55.22</c:v>
                </c:pt>
                <c:pt idx="5323">
                  <c:v>55.23</c:v>
                </c:pt>
                <c:pt idx="5324">
                  <c:v>55.24</c:v>
                </c:pt>
                <c:pt idx="5325">
                  <c:v>55.25</c:v>
                </c:pt>
                <c:pt idx="5326">
                  <c:v>55.26</c:v>
                </c:pt>
                <c:pt idx="5327">
                  <c:v>55.27</c:v>
                </c:pt>
                <c:pt idx="5328">
                  <c:v>55.28</c:v>
                </c:pt>
                <c:pt idx="5329">
                  <c:v>55.29</c:v>
                </c:pt>
                <c:pt idx="5330">
                  <c:v>55.3</c:v>
                </c:pt>
                <c:pt idx="5331">
                  <c:v>55.31</c:v>
                </c:pt>
                <c:pt idx="5332">
                  <c:v>55.32</c:v>
                </c:pt>
                <c:pt idx="5333">
                  <c:v>55.33</c:v>
                </c:pt>
                <c:pt idx="5334">
                  <c:v>55.34</c:v>
                </c:pt>
                <c:pt idx="5335">
                  <c:v>55.35</c:v>
                </c:pt>
                <c:pt idx="5336">
                  <c:v>55.36</c:v>
                </c:pt>
                <c:pt idx="5337">
                  <c:v>55.37</c:v>
                </c:pt>
                <c:pt idx="5338">
                  <c:v>55.38</c:v>
                </c:pt>
                <c:pt idx="5339">
                  <c:v>55.39</c:v>
                </c:pt>
                <c:pt idx="5340">
                  <c:v>55.4</c:v>
                </c:pt>
                <c:pt idx="5341">
                  <c:v>55.41</c:v>
                </c:pt>
                <c:pt idx="5342">
                  <c:v>55.42</c:v>
                </c:pt>
                <c:pt idx="5343">
                  <c:v>55.43</c:v>
                </c:pt>
                <c:pt idx="5344">
                  <c:v>55.44</c:v>
                </c:pt>
                <c:pt idx="5345">
                  <c:v>55.45</c:v>
                </c:pt>
                <c:pt idx="5346">
                  <c:v>55.46</c:v>
                </c:pt>
                <c:pt idx="5347">
                  <c:v>55.47</c:v>
                </c:pt>
                <c:pt idx="5348">
                  <c:v>55.48</c:v>
                </c:pt>
                <c:pt idx="5349">
                  <c:v>55.49</c:v>
                </c:pt>
                <c:pt idx="5350">
                  <c:v>55.5</c:v>
                </c:pt>
                <c:pt idx="5351">
                  <c:v>55.51</c:v>
                </c:pt>
                <c:pt idx="5352">
                  <c:v>55.52</c:v>
                </c:pt>
                <c:pt idx="5353">
                  <c:v>55.53</c:v>
                </c:pt>
                <c:pt idx="5354">
                  <c:v>55.54</c:v>
                </c:pt>
                <c:pt idx="5355">
                  <c:v>55.55</c:v>
                </c:pt>
                <c:pt idx="5356">
                  <c:v>55.56</c:v>
                </c:pt>
                <c:pt idx="5357">
                  <c:v>55.57</c:v>
                </c:pt>
                <c:pt idx="5358">
                  <c:v>55.58</c:v>
                </c:pt>
                <c:pt idx="5359">
                  <c:v>55.59</c:v>
                </c:pt>
                <c:pt idx="5360">
                  <c:v>55.6</c:v>
                </c:pt>
                <c:pt idx="5361">
                  <c:v>55.61</c:v>
                </c:pt>
                <c:pt idx="5362">
                  <c:v>55.62</c:v>
                </c:pt>
                <c:pt idx="5363">
                  <c:v>55.63</c:v>
                </c:pt>
                <c:pt idx="5364">
                  <c:v>55.64</c:v>
                </c:pt>
                <c:pt idx="5365">
                  <c:v>55.65</c:v>
                </c:pt>
                <c:pt idx="5366">
                  <c:v>55.66</c:v>
                </c:pt>
                <c:pt idx="5367">
                  <c:v>55.67</c:v>
                </c:pt>
                <c:pt idx="5368">
                  <c:v>55.68</c:v>
                </c:pt>
                <c:pt idx="5369">
                  <c:v>55.69</c:v>
                </c:pt>
                <c:pt idx="5370">
                  <c:v>55.7</c:v>
                </c:pt>
                <c:pt idx="5371">
                  <c:v>55.71</c:v>
                </c:pt>
                <c:pt idx="5372">
                  <c:v>55.72</c:v>
                </c:pt>
                <c:pt idx="5373">
                  <c:v>55.73</c:v>
                </c:pt>
                <c:pt idx="5374">
                  <c:v>55.74</c:v>
                </c:pt>
                <c:pt idx="5375">
                  <c:v>55.75</c:v>
                </c:pt>
                <c:pt idx="5376">
                  <c:v>55.76</c:v>
                </c:pt>
                <c:pt idx="5377">
                  <c:v>55.77</c:v>
                </c:pt>
                <c:pt idx="5378">
                  <c:v>55.78</c:v>
                </c:pt>
                <c:pt idx="5379">
                  <c:v>55.79</c:v>
                </c:pt>
                <c:pt idx="5380">
                  <c:v>55.8</c:v>
                </c:pt>
                <c:pt idx="5381">
                  <c:v>55.81</c:v>
                </c:pt>
                <c:pt idx="5382">
                  <c:v>55.82</c:v>
                </c:pt>
                <c:pt idx="5383">
                  <c:v>55.83</c:v>
                </c:pt>
                <c:pt idx="5384">
                  <c:v>55.84</c:v>
                </c:pt>
                <c:pt idx="5385">
                  <c:v>55.85</c:v>
                </c:pt>
                <c:pt idx="5386">
                  <c:v>55.86</c:v>
                </c:pt>
                <c:pt idx="5387">
                  <c:v>55.87</c:v>
                </c:pt>
                <c:pt idx="5388">
                  <c:v>55.88</c:v>
                </c:pt>
                <c:pt idx="5389">
                  <c:v>55.89</c:v>
                </c:pt>
                <c:pt idx="5390">
                  <c:v>55.9</c:v>
                </c:pt>
                <c:pt idx="5391">
                  <c:v>55.91</c:v>
                </c:pt>
                <c:pt idx="5392">
                  <c:v>55.92</c:v>
                </c:pt>
                <c:pt idx="5393">
                  <c:v>55.93</c:v>
                </c:pt>
                <c:pt idx="5394">
                  <c:v>55.94</c:v>
                </c:pt>
                <c:pt idx="5395">
                  <c:v>55.95</c:v>
                </c:pt>
                <c:pt idx="5396">
                  <c:v>55.96</c:v>
                </c:pt>
                <c:pt idx="5397">
                  <c:v>55.97</c:v>
                </c:pt>
                <c:pt idx="5398">
                  <c:v>55.98</c:v>
                </c:pt>
                <c:pt idx="5399">
                  <c:v>55.99</c:v>
                </c:pt>
                <c:pt idx="5400">
                  <c:v>56</c:v>
                </c:pt>
                <c:pt idx="5401">
                  <c:v>56.01</c:v>
                </c:pt>
                <c:pt idx="5402">
                  <c:v>56.02</c:v>
                </c:pt>
                <c:pt idx="5403">
                  <c:v>56.03</c:v>
                </c:pt>
                <c:pt idx="5404">
                  <c:v>56.04</c:v>
                </c:pt>
                <c:pt idx="5405">
                  <c:v>56.05</c:v>
                </c:pt>
                <c:pt idx="5406">
                  <c:v>56.06</c:v>
                </c:pt>
                <c:pt idx="5407">
                  <c:v>56.07</c:v>
                </c:pt>
                <c:pt idx="5408">
                  <c:v>56.08</c:v>
                </c:pt>
                <c:pt idx="5409">
                  <c:v>56.09</c:v>
                </c:pt>
                <c:pt idx="5410">
                  <c:v>56.1</c:v>
                </c:pt>
                <c:pt idx="5411">
                  <c:v>56.11</c:v>
                </c:pt>
                <c:pt idx="5412">
                  <c:v>56.12</c:v>
                </c:pt>
                <c:pt idx="5413">
                  <c:v>56.13</c:v>
                </c:pt>
                <c:pt idx="5414">
                  <c:v>56.14</c:v>
                </c:pt>
                <c:pt idx="5415">
                  <c:v>56.15</c:v>
                </c:pt>
                <c:pt idx="5416">
                  <c:v>56.16</c:v>
                </c:pt>
                <c:pt idx="5417">
                  <c:v>56.17</c:v>
                </c:pt>
                <c:pt idx="5418">
                  <c:v>56.18</c:v>
                </c:pt>
                <c:pt idx="5419">
                  <c:v>56.19</c:v>
                </c:pt>
                <c:pt idx="5420">
                  <c:v>56.2</c:v>
                </c:pt>
                <c:pt idx="5421">
                  <c:v>56.21</c:v>
                </c:pt>
                <c:pt idx="5422">
                  <c:v>56.22</c:v>
                </c:pt>
                <c:pt idx="5423">
                  <c:v>56.23</c:v>
                </c:pt>
                <c:pt idx="5424">
                  <c:v>56.24</c:v>
                </c:pt>
                <c:pt idx="5425">
                  <c:v>56.25</c:v>
                </c:pt>
                <c:pt idx="5426">
                  <c:v>56.26</c:v>
                </c:pt>
                <c:pt idx="5427">
                  <c:v>56.27</c:v>
                </c:pt>
                <c:pt idx="5428">
                  <c:v>56.28</c:v>
                </c:pt>
                <c:pt idx="5429">
                  <c:v>56.29</c:v>
                </c:pt>
                <c:pt idx="5430">
                  <c:v>56.3</c:v>
                </c:pt>
                <c:pt idx="5431">
                  <c:v>56.31</c:v>
                </c:pt>
                <c:pt idx="5432">
                  <c:v>56.32</c:v>
                </c:pt>
                <c:pt idx="5433">
                  <c:v>56.33</c:v>
                </c:pt>
                <c:pt idx="5434">
                  <c:v>56.34</c:v>
                </c:pt>
                <c:pt idx="5435">
                  <c:v>56.35</c:v>
                </c:pt>
                <c:pt idx="5436">
                  <c:v>56.36</c:v>
                </c:pt>
                <c:pt idx="5437">
                  <c:v>56.37</c:v>
                </c:pt>
                <c:pt idx="5438">
                  <c:v>56.38</c:v>
                </c:pt>
                <c:pt idx="5439">
                  <c:v>56.39</c:v>
                </c:pt>
                <c:pt idx="5440">
                  <c:v>56.4</c:v>
                </c:pt>
                <c:pt idx="5441">
                  <c:v>56.41</c:v>
                </c:pt>
                <c:pt idx="5442">
                  <c:v>56.42</c:v>
                </c:pt>
                <c:pt idx="5443">
                  <c:v>56.43</c:v>
                </c:pt>
                <c:pt idx="5444">
                  <c:v>56.44</c:v>
                </c:pt>
                <c:pt idx="5445">
                  <c:v>56.45</c:v>
                </c:pt>
                <c:pt idx="5446">
                  <c:v>56.46</c:v>
                </c:pt>
                <c:pt idx="5447">
                  <c:v>56.47</c:v>
                </c:pt>
                <c:pt idx="5448">
                  <c:v>56.48</c:v>
                </c:pt>
                <c:pt idx="5449">
                  <c:v>56.49</c:v>
                </c:pt>
                <c:pt idx="5450">
                  <c:v>56.5</c:v>
                </c:pt>
                <c:pt idx="5451">
                  <c:v>56.51</c:v>
                </c:pt>
                <c:pt idx="5452">
                  <c:v>56.52</c:v>
                </c:pt>
                <c:pt idx="5453">
                  <c:v>56.53</c:v>
                </c:pt>
                <c:pt idx="5454">
                  <c:v>56.54</c:v>
                </c:pt>
                <c:pt idx="5455">
                  <c:v>56.55</c:v>
                </c:pt>
                <c:pt idx="5456">
                  <c:v>56.56</c:v>
                </c:pt>
                <c:pt idx="5457">
                  <c:v>56.57</c:v>
                </c:pt>
                <c:pt idx="5458">
                  <c:v>56.58</c:v>
                </c:pt>
                <c:pt idx="5459">
                  <c:v>56.59</c:v>
                </c:pt>
                <c:pt idx="5460">
                  <c:v>56.6</c:v>
                </c:pt>
                <c:pt idx="5461">
                  <c:v>56.61</c:v>
                </c:pt>
                <c:pt idx="5462">
                  <c:v>56.62</c:v>
                </c:pt>
                <c:pt idx="5463">
                  <c:v>56.63</c:v>
                </c:pt>
                <c:pt idx="5464">
                  <c:v>56.64</c:v>
                </c:pt>
                <c:pt idx="5465">
                  <c:v>56.65</c:v>
                </c:pt>
                <c:pt idx="5466">
                  <c:v>56.66</c:v>
                </c:pt>
                <c:pt idx="5467">
                  <c:v>56.67</c:v>
                </c:pt>
                <c:pt idx="5468">
                  <c:v>56.68</c:v>
                </c:pt>
                <c:pt idx="5469">
                  <c:v>56.69</c:v>
                </c:pt>
                <c:pt idx="5470">
                  <c:v>56.7</c:v>
                </c:pt>
                <c:pt idx="5471">
                  <c:v>56.71</c:v>
                </c:pt>
                <c:pt idx="5472">
                  <c:v>56.72</c:v>
                </c:pt>
                <c:pt idx="5473">
                  <c:v>56.73</c:v>
                </c:pt>
                <c:pt idx="5474">
                  <c:v>56.74</c:v>
                </c:pt>
                <c:pt idx="5475">
                  <c:v>56.75</c:v>
                </c:pt>
                <c:pt idx="5476">
                  <c:v>56.76</c:v>
                </c:pt>
                <c:pt idx="5477">
                  <c:v>56.77</c:v>
                </c:pt>
                <c:pt idx="5478">
                  <c:v>56.78</c:v>
                </c:pt>
                <c:pt idx="5479">
                  <c:v>56.79</c:v>
                </c:pt>
                <c:pt idx="5480">
                  <c:v>56.8</c:v>
                </c:pt>
                <c:pt idx="5481">
                  <c:v>56.81</c:v>
                </c:pt>
                <c:pt idx="5482">
                  <c:v>56.82</c:v>
                </c:pt>
                <c:pt idx="5483">
                  <c:v>56.83</c:v>
                </c:pt>
                <c:pt idx="5484">
                  <c:v>56.84</c:v>
                </c:pt>
                <c:pt idx="5485">
                  <c:v>56.85</c:v>
                </c:pt>
                <c:pt idx="5486">
                  <c:v>56.86</c:v>
                </c:pt>
                <c:pt idx="5487">
                  <c:v>56.87</c:v>
                </c:pt>
                <c:pt idx="5488">
                  <c:v>56.88</c:v>
                </c:pt>
                <c:pt idx="5489">
                  <c:v>56.89</c:v>
                </c:pt>
                <c:pt idx="5490">
                  <c:v>56.9</c:v>
                </c:pt>
                <c:pt idx="5491">
                  <c:v>56.91</c:v>
                </c:pt>
                <c:pt idx="5492">
                  <c:v>56.92</c:v>
                </c:pt>
                <c:pt idx="5493">
                  <c:v>56.93</c:v>
                </c:pt>
                <c:pt idx="5494">
                  <c:v>56.94</c:v>
                </c:pt>
                <c:pt idx="5495">
                  <c:v>56.95</c:v>
                </c:pt>
                <c:pt idx="5496">
                  <c:v>56.96</c:v>
                </c:pt>
                <c:pt idx="5497">
                  <c:v>56.97</c:v>
                </c:pt>
                <c:pt idx="5498">
                  <c:v>56.98</c:v>
                </c:pt>
                <c:pt idx="5499">
                  <c:v>56.99</c:v>
                </c:pt>
                <c:pt idx="5500">
                  <c:v>57</c:v>
                </c:pt>
                <c:pt idx="5501">
                  <c:v>57.01</c:v>
                </c:pt>
                <c:pt idx="5502">
                  <c:v>57.02</c:v>
                </c:pt>
                <c:pt idx="5503">
                  <c:v>57.03</c:v>
                </c:pt>
                <c:pt idx="5504">
                  <c:v>57.04</c:v>
                </c:pt>
                <c:pt idx="5505">
                  <c:v>57.05</c:v>
                </c:pt>
                <c:pt idx="5506">
                  <c:v>57.06</c:v>
                </c:pt>
                <c:pt idx="5507">
                  <c:v>57.07</c:v>
                </c:pt>
                <c:pt idx="5508">
                  <c:v>57.08</c:v>
                </c:pt>
                <c:pt idx="5509">
                  <c:v>57.09</c:v>
                </c:pt>
                <c:pt idx="5510">
                  <c:v>57.1</c:v>
                </c:pt>
                <c:pt idx="5511">
                  <c:v>57.11</c:v>
                </c:pt>
                <c:pt idx="5512">
                  <c:v>57.12</c:v>
                </c:pt>
                <c:pt idx="5513">
                  <c:v>57.13</c:v>
                </c:pt>
                <c:pt idx="5514">
                  <c:v>57.14</c:v>
                </c:pt>
                <c:pt idx="5515">
                  <c:v>57.15</c:v>
                </c:pt>
                <c:pt idx="5516">
                  <c:v>57.16</c:v>
                </c:pt>
                <c:pt idx="5517">
                  <c:v>57.17</c:v>
                </c:pt>
                <c:pt idx="5518">
                  <c:v>57.18</c:v>
                </c:pt>
                <c:pt idx="5519">
                  <c:v>57.19</c:v>
                </c:pt>
                <c:pt idx="5520">
                  <c:v>57.2</c:v>
                </c:pt>
                <c:pt idx="5521">
                  <c:v>57.21</c:v>
                </c:pt>
                <c:pt idx="5522">
                  <c:v>57.22</c:v>
                </c:pt>
                <c:pt idx="5523">
                  <c:v>57.23</c:v>
                </c:pt>
                <c:pt idx="5524">
                  <c:v>57.24</c:v>
                </c:pt>
                <c:pt idx="5525">
                  <c:v>57.25</c:v>
                </c:pt>
                <c:pt idx="5526">
                  <c:v>57.26</c:v>
                </c:pt>
                <c:pt idx="5527">
                  <c:v>57.27</c:v>
                </c:pt>
                <c:pt idx="5528">
                  <c:v>57.28</c:v>
                </c:pt>
                <c:pt idx="5529">
                  <c:v>57.29</c:v>
                </c:pt>
                <c:pt idx="5530">
                  <c:v>57.3</c:v>
                </c:pt>
                <c:pt idx="5531">
                  <c:v>57.31</c:v>
                </c:pt>
                <c:pt idx="5532">
                  <c:v>57.32</c:v>
                </c:pt>
                <c:pt idx="5533">
                  <c:v>57.33</c:v>
                </c:pt>
                <c:pt idx="5534">
                  <c:v>57.34</c:v>
                </c:pt>
                <c:pt idx="5535">
                  <c:v>57.35</c:v>
                </c:pt>
                <c:pt idx="5536">
                  <c:v>57.36</c:v>
                </c:pt>
                <c:pt idx="5537">
                  <c:v>57.37</c:v>
                </c:pt>
                <c:pt idx="5538">
                  <c:v>57.38</c:v>
                </c:pt>
                <c:pt idx="5539">
                  <c:v>57.39</c:v>
                </c:pt>
                <c:pt idx="5540">
                  <c:v>57.4</c:v>
                </c:pt>
                <c:pt idx="5541">
                  <c:v>57.41</c:v>
                </c:pt>
                <c:pt idx="5542">
                  <c:v>57.42</c:v>
                </c:pt>
                <c:pt idx="5543">
                  <c:v>57.43</c:v>
                </c:pt>
                <c:pt idx="5544">
                  <c:v>57.44</c:v>
                </c:pt>
                <c:pt idx="5545">
                  <c:v>57.45</c:v>
                </c:pt>
                <c:pt idx="5546">
                  <c:v>57.46</c:v>
                </c:pt>
                <c:pt idx="5547">
                  <c:v>57.47</c:v>
                </c:pt>
                <c:pt idx="5548">
                  <c:v>57.48</c:v>
                </c:pt>
                <c:pt idx="5549">
                  <c:v>57.49</c:v>
                </c:pt>
                <c:pt idx="5550">
                  <c:v>57.5</c:v>
                </c:pt>
                <c:pt idx="5551">
                  <c:v>57.51</c:v>
                </c:pt>
                <c:pt idx="5552">
                  <c:v>57.52</c:v>
                </c:pt>
                <c:pt idx="5553">
                  <c:v>57.53</c:v>
                </c:pt>
                <c:pt idx="5554">
                  <c:v>57.54</c:v>
                </c:pt>
                <c:pt idx="5555">
                  <c:v>57.55</c:v>
                </c:pt>
                <c:pt idx="5556">
                  <c:v>57.56</c:v>
                </c:pt>
                <c:pt idx="5557">
                  <c:v>57.57</c:v>
                </c:pt>
                <c:pt idx="5558">
                  <c:v>57.58</c:v>
                </c:pt>
                <c:pt idx="5559">
                  <c:v>57.59</c:v>
                </c:pt>
                <c:pt idx="5560">
                  <c:v>57.6</c:v>
                </c:pt>
                <c:pt idx="5561">
                  <c:v>57.61</c:v>
                </c:pt>
                <c:pt idx="5562">
                  <c:v>57.62</c:v>
                </c:pt>
                <c:pt idx="5563">
                  <c:v>57.63</c:v>
                </c:pt>
                <c:pt idx="5564">
                  <c:v>57.64</c:v>
                </c:pt>
                <c:pt idx="5565">
                  <c:v>57.65</c:v>
                </c:pt>
                <c:pt idx="5566">
                  <c:v>57.66</c:v>
                </c:pt>
                <c:pt idx="5567">
                  <c:v>57.67</c:v>
                </c:pt>
                <c:pt idx="5568">
                  <c:v>57.68</c:v>
                </c:pt>
                <c:pt idx="5569">
                  <c:v>57.69</c:v>
                </c:pt>
                <c:pt idx="5570">
                  <c:v>57.7</c:v>
                </c:pt>
                <c:pt idx="5571">
                  <c:v>57.71</c:v>
                </c:pt>
                <c:pt idx="5572">
                  <c:v>57.72</c:v>
                </c:pt>
                <c:pt idx="5573">
                  <c:v>57.73</c:v>
                </c:pt>
                <c:pt idx="5574">
                  <c:v>57.74</c:v>
                </c:pt>
                <c:pt idx="5575">
                  <c:v>57.75</c:v>
                </c:pt>
                <c:pt idx="5576">
                  <c:v>57.76</c:v>
                </c:pt>
                <c:pt idx="5577">
                  <c:v>57.77</c:v>
                </c:pt>
                <c:pt idx="5578">
                  <c:v>57.78</c:v>
                </c:pt>
                <c:pt idx="5579">
                  <c:v>57.79</c:v>
                </c:pt>
                <c:pt idx="5580">
                  <c:v>57.8</c:v>
                </c:pt>
                <c:pt idx="5581">
                  <c:v>57.81</c:v>
                </c:pt>
                <c:pt idx="5582">
                  <c:v>57.82</c:v>
                </c:pt>
                <c:pt idx="5583">
                  <c:v>57.83</c:v>
                </c:pt>
                <c:pt idx="5584">
                  <c:v>57.84</c:v>
                </c:pt>
                <c:pt idx="5585">
                  <c:v>57.85</c:v>
                </c:pt>
                <c:pt idx="5586">
                  <c:v>57.86</c:v>
                </c:pt>
                <c:pt idx="5587">
                  <c:v>57.87</c:v>
                </c:pt>
                <c:pt idx="5588">
                  <c:v>57.88</c:v>
                </c:pt>
                <c:pt idx="5589">
                  <c:v>57.89</c:v>
                </c:pt>
                <c:pt idx="5590">
                  <c:v>57.9</c:v>
                </c:pt>
                <c:pt idx="5591">
                  <c:v>57.91</c:v>
                </c:pt>
                <c:pt idx="5592">
                  <c:v>57.92</c:v>
                </c:pt>
                <c:pt idx="5593">
                  <c:v>57.93</c:v>
                </c:pt>
                <c:pt idx="5594">
                  <c:v>57.94</c:v>
                </c:pt>
                <c:pt idx="5595">
                  <c:v>57.95</c:v>
                </c:pt>
                <c:pt idx="5596">
                  <c:v>57.96</c:v>
                </c:pt>
                <c:pt idx="5597">
                  <c:v>57.97</c:v>
                </c:pt>
                <c:pt idx="5598">
                  <c:v>57.98</c:v>
                </c:pt>
                <c:pt idx="5599">
                  <c:v>57.99</c:v>
                </c:pt>
                <c:pt idx="5600">
                  <c:v>58</c:v>
                </c:pt>
                <c:pt idx="5601">
                  <c:v>58.01</c:v>
                </c:pt>
                <c:pt idx="5602">
                  <c:v>58.02</c:v>
                </c:pt>
                <c:pt idx="5603">
                  <c:v>58.03</c:v>
                </c:pt>
                <c:pt idx="5604">
                  <c:v>58.04</c:v>
                </c:pt>
                <c:pt idx="5605">
                  <c:v>58.05</c:v>
                </c:pt>
                <c:pt idx="5606">
                  <c:v>58.06</c:v>
                </c:pt>
                <c:pt idx="5607">
                  <c:v>58.07</c:v>
                </c:pt>
                <c:pt idx="5608">
                  <c:v>58.08</c:v>
                </c:pt>
                <c:pt idx="5609">
                  <c:v>58.09</c:v>
                </c:pt>
                <c:pt idx="5610">
                  <c:v>58.1</c:v>
                </c:pt>
                <c:pt idx="5611">
                  <c:v>58.11</c:v>
                </c:pt>
                <c:pt idx="5612">
                  <c:v>58.12</c:v>
                </c:pt>
                <c:pt idx="5613">
                  <c:v>58.13</c:v>
                </c:pt>
                <c:pt idx="5614">
                  <c:v>58.14</c:v>
                </c:pt>
                <c:pt idx="5615">
                  <c:v>58.15</c:v>
                </c:pt>
                <c:pt idx="5616">
                  <c:v>58.16</c:v>
                </c:pt>
                <c:pt idx="5617">
                  <c:v>58.17</c:v>
                </c:pt>
                <c:pt idx="5618">
                  <c:v>58.18</c:v>
                </c:pt>
                <c:pt idx="5619">
                  <c:v>58.19</c:v>
                </c:pt>
                <c:pt idx="5620">
                  <c:v>58.2</c:v>
                </c:pt>
                <c:pt idx="5621">
                  <c:v>58.21</c:v>
                </c:pt>
                <c:pt idx="5622">
                  <c:v>58.22</c:v>
                </c:pt>
                <c:pt idx="5623">
                  <c:v>58.23</c:v>
                </c:pt>
                <c:pt idx="5624">
                  <c:v>58.24</c:v>
                </c:pt>
                <c:pt idx="5625">
                  <c:v>58.25</c:v>
                </c:pt>
                <c:pt idx="5626">
                  <c:v>58.26</c:v>
                </c:pt>
                <c:pt idx="5627">
                  <c:v>58.27</c:v>
                </c:pt>
                <c:pt idx="5628">
                  <c:v>58.28</c:v>
                </c:pt>
                <c:pt idx="5629">
                  <c:v>58.29</c:v>
                </c:pt>
                <c:pt idx="5630">
                  <c:v>58.3</c:v>
                </c:pt>
                <c:pt idx="5631">
                  <c:v>58.31</c:v>
                </c:pt>
                <c:pt idx="5632">
                  <c:v>58.32</c:v>
                </c:pt>
                <c:pt idx="5633">
                  <c:v>58.33</c:v>
                </c:pt>
                <c:pt idx="5634">
                  <c:v>58.34</c:v>
                </c:pt>
                <c:pt idx="5635">
                  <c:v>58.35</c:v>
                </c:pt>
                <c:pt idx="5636">
                  <c:v>58.36</c:v>
                </c:pt>
                <c:pt idx="5637">
                  <c:v>58.37</c:v>
                </c:pt>
                <c:pt idx="5638">
                  <c:v>58.38</c:v>
                </c:pt>
                <c:pt idx="5639">
                  <c:v>58.39</c:v>
                </c:pt>
                <c:pt idx="5640">
                  <c:v>58.4</c:v>
                </c:pt>
                <c:pt idx="5641">
                  <c:v>58.41</c:v>
                </c:pt>
                <c:pt idx="5642">
                  <c:v>58.42</c:v>
                </c:pt>
                <c:pt idx="5643">
                  <c:v>58.43</c:v>
                </c:pt>
                <c:pt idx="5644">
                  <c:v>58.44</c:v>
                </c:pt>
                <c:pt idx="5645">
                  <c:v>58.45</c:v>
                </c:pt>
                <c:pt idx="5646">
                  <c:v>58.46</c:v>
                </c:pt>
                <c:pt idx="5647">
                  <c:v>58.47</c:v>
                </c:pt>
                <c:pt idx="5648">
                  <c:v>58.48</c:v>
                </c:pt>
                <c:pt idx="5649">
                  <c:v>58.49</c:v>
                </c:pt>
                <c:pt idx="5650">
                  <c:v>58.5</c:v>
                </c:pt>
                <c:pt idx="5651">
                  <c:v>58.51</c:v>
                </c:pt>
                <c:pt idx="5652">
                  <c:v>58.52</c:v>
                </c:pt>
                <c:pt idx="5653">
                  <c:v>58.53</c:v>
                </c:pt>
                <c:pt idx="5654">
                  <c:v>58.54</c:v>
                </c:pt>
                <c:pt idx="5655">
                  <c:v>58.55</c:v>
                </c:pt>
                <c:pt idx="5656">
                  <c:v>58.56</c:v>
                </c:pt>
                <c:pt idx="5657">
                  <c:v>58.57</c:v>
                </c:pt>
                <c:pt idx="5658">
                  <c:v>58.58</c:v>
                </c:pt>
                <c:pt idx="5659">
                  <c:v>58.59</c:v>
                </c:pt>
                <c:pt idx="5660">
                  <c:v>58.6</c:v>
                </c:pt>
                <c:pt idx="5661">
                  <c:v>58.61</c:v>
                </c:pt>
                <c:pt idx="5662">
                  <c:v>58.62</c:v>
                </c:pt>
                <c:pt idx="5663">
                  <c:v>58.63</c:v>
                </c:pt>
                <c:pt idx="5664">
                  <c:v>58.64</c:v>
                </c:pt>
                <c:pt idx="5665">
                  <c:v>58.65</c:v>
                </c:pt>
                <c:pt idx="5666">
                  <c:v>58.66</c:v>
                </c:pt>
                <c:pt idx="5667">
                  <c:v>58.67</c:v>
                </c:pt>
                <c:pt idx="5668">
                  <c:v>58.68</c:v>
                </c:pt>
                <c:pt idx="5669">
                  <c:v>58.69</c:v>
                </c:pt>
                <c:pt idx="5670">
                  <c:v>58.7</c:v>
                </c:pt>
                <c:pt idx="5671">
                  <c:v>58.71</c:v>
                </c:pt>
                <c:pt idx="5672">
                  <c:v>58.72</c:v>
                </c:pt>
                <c:pt idx="5673">
                  <c:v>58.73</c:v>
                </c:pt>
                <c:pt idx="5674">
                  <c:v>58.74</c:v>
                </c:pt>
                <c:pt idx="5675">
                  <c:v>58.75</c:v>
                </c:pt>
                <c:pt idx="5676">
                  <c:v>58.76</c:v>
                </c:pt>
                <c:pt idx="5677">
                  <c:v>58.77</c:v>
                </c:pt>
                <c:pt idx="5678">
                  <c:v>58.78</c:v>
                </c:pt>
                <c:pt idx="5679">
                  <c:v>58.79</c:v>
                </c:pt>
                <c:pt idx="5680">
                  <c:v>58.8</c:v>
                </c:pt>
                <c:pt idx="5681">
                  <c:v>58.81</c:v>
                </c:pt>
                <c:pt idx="5682">
                  <c:v>58.82</c:v>
                </c:pt>
                <c:pt idx="5683">
                  <c:v>58.83</c:v>
                </c:pt>
                <c:pt idx="5684">
                  <c:v>58.84</c:v>
                </c:pt>
                <c:pt idx="5685">
                  <c:v>58.85</c:v>
                </c:pt>
                <c:pt idx="5686">
                  <c:v>58.86</c:v>
                </c:pt>
                <c:pt idx="5687">
                  <c:v>58.87</c:v>
                </c:pt>
                <c:pt idx="5688">
                  <c:v>58.88</c:v>
                </c:pt>
                <c:pt idx="5689">
                  <c:v>58.89</c:v>
                </c:pt>
                <c:pt idx="5690">
                  <c:v>58.9</c:v>
                </c:pt>
                <c:pt idx="5691">
                  <c:v>58.91</c:v>
                </c:pt>
                <c:pt idx="5692">
                  <c:v>58.92</c:v>
                </c:pt>
                <c:pt idx="5693">
                  <c:v>58.93</c:v>
                </c:pt>
                <c:pt idx="5694">
                  <c:v>58.94</c:v>
                </c:pt>
                <c:pt idx="5695">
                  <c:v>58.95</c:v>
                </c:pt>
                <c:pt idx="5696">
                  <c:v>58.96</c:v>
                </c:pt>
                <c:pt idx="5697">
                  <c:v>58.97</c:v>
                </c:pt>
                <c:pt idx="5698">
                  <c:v>58.98</c:v>
                </c:pt>
                <c:pt idx="5699">
                  <c:v>58.99</c:v>
                </c:pt>
                <c:pt idx="5700">
                  <c:v>59</c:v>
                </c:pt>
                <c:pt idx="5701">
                  <c:v>59.01</c:v>
                </c:pt>
                <c:pt idx="5702">
                  <c:v>59.02</c:v>
                </c:pt>
                <c:pt idx="5703">
                  <c:v>59.03</c:v>
                </c:pt>
                <c:pt idx="5704">
                  <c:v>59.04</c:v>
                </c:pt>
                <c:pt idx="5705">
                  <c:v>59.05</c:v>
                </c:pt>
                <c:pt idx="5706">
                  <c:v>59.06</c:v>
                </c:pt>
                <c:pt idx="5707">
                  <c:v>59.07</c:v>
                </c:pt>
                <c:pt idx="5708">
                  <c:v>59.08</c:v>
                </c:pt>
                <c:pt idx="5709">
                  <c:v>59.09</c:v>
                </c:pt>
                <c:pt idx="5710">
                  <c:v>59.1</c:v>
                </c:pt>
                <c:pt idx="5711">
                  <c:v>59.11</c:v>
                </c:pt>
                <c:pt idx="5712">
                  <c:v>59.12</c:v>
                </c:pt>
                <c:pt idx="5713">
                  <c:v>59.13</c:v>
                </c:pt>
                <c:pt idx="5714">
                  <c:v>59.14</c:v>
                </c:pt>
                <c:pt idx="5715">
                  <c:v>59.15</c:v>
                </c:pt>
                <c:pt idx="5716">
                  <c:v>59.16</c:v>
                </c:pt>
                <c:pt idx="5717">
                  <c:v>59.17</c:v>
                </c:pt>
                <c:pt idx="5718">
                  <c:v>59.18</c:v>
                </c:pt>
                <c:pt idx="5719">
                  <c:v>59.19</c:v>
                </c:pt>
                <c:pt idx="5720">
                  <c:v>59.2</c:v>
                </c:pt>
                <c:pt idx="5721">
                  <c:v>59.21</c:v>
                </c:pt>
                <c:pt idx="5722">
                  <c:v>59.22</c:v>
                </c:pt>
                <c:pt idx="5723">
                  <c:v>59.23</c:v>
                </c:pt>
                <c:pt idx="5724">
                  <c:v>59.24</c:v>
                </c:pt>
                <c:pt idx="5725">
                  <c:v>59.25</c:v>
                </c:pt>
                <c:pt idx="5726">
                  <c:v>59.26</c:v>
                </c:pt>
                <c:pt idx="5727">
                  <c:v>59.27</c:v>
                </c:pt>
                <c:pt idx="5728">
                  <c:v>59.28</c:v>
                </c:pt>
                <c:pt idx="5729">
                  <c:v>59.29</c:v>
                </c:pt>
                <c:pt idx="5730">
                  <c:v>59.3</c:v>
                </c:pt>
                <c:pt idx="5731">
                  <c:v>59.31</c:v>
                </c:pt>
                <c:pt idx="5732">
                  <c:v>59.32</c:v>
                </c:pt>
                <c:pt idx="5733">
                  <c:v>59.33</c:v>
                </c:pt>
                <c:pt idx="5734">
                  <c:v>59.34</c:v>
                </c:pt>
                <c:pt idx="5735">
                  <c:v>59.35</c:v>
                </c:pt>
                <c:pt idx="5736">
                  <c:v>59.36</c:v>
                </c:pt>
                <c:pt idx="5737">
                  <c:v>59.37</c:v>
                </c:pt>
                <c:pt idx="5738">
                  <c:v>59.38</c:v>
                </c:pt>
                <c:pt idx="5739">
                  <c:v>59.39</c:v>
                </c:pt>
                <c:pt idx="5740">
                  <c:v>59.4</c:v>
                </c:pt>
                <c:pt idx="5741">
                  <c:v>59.41</c:v>
                </c:pt>
                <c:pt idx="5742">
                  <c:v>59.42</c:v>
                </c:pt>
                <c:pt idx="5743">
                  <c:v>59.43</c:v>
                </c:pt>
                <c:pt idx="5744">
                  <c:v>59.44</c:v>
                </c:pt>
                <c:pt idx="5745">
                  <c:v>59.45</c:v>
                </c:pt>
                <c:pt idx="5746">
                  <c:v>59.46</c:v>
                </c:pt>
                <c:pt idx="5747">
                  <c:v>59.47</c:v>
                </c:pt>
                <c:pt idx="5748">
                  <c:v>59.48</c:v>
                </c:pt>
                <c:pt idx="5749">
                  <c:v>59.49</c:v>
                </c:pt>
                <c:pt idx="5750">
                  <c:v>59.5</c:v>
                </c:pt>
                <c:pt idx="5751">
                  <c:v>59.51</c:v>
                </c:pt>
                <c:pt idx="5752">
                  <c:v>59.52</c:v>
                </c:pt>
                <c:pt idx="5753">
                  <c:v>59.53</c:v>
                </c:pt>
                <c:pt idx="5754">
                  <c:v>59.54</c:v>
                </c:pt>
                <c:pt idx="5755">
                  <c:v>59.55</c:v>
                </c:pt>
                <c:pt idx="5756">
                  <c:v>59.56</c:v>
                </c:pt>
                <c:pt idx="5757">
                  <c:v>59.57</c:v>
                </c:pt>
                <c:pt idx="5758">
                  <c:v>59.58</c:v>
                </c:pt>
                <c:pt idx="5759">
                  <c:v>59.59</c:v>
                </c:pt>
                <c:pt idx="5760">
                  <c:v>59.6</c:v>
                </c:pt>
                <c:pt idx="5761">
                  <c:v>59.61</c:v>
                </c:pt>
                <c:pt idx="5762">
                  <c:v>59.62</c:v>
                </c:pt>
                <c:pt idx="5763">
                  <c:v>59.63</c:v>
                </c:pt>
                <c:pt idx="5764">
                  <c:v>59.64</c:v>
                </c:pt>
                <c:pt idx="5765">
                  <c:v>59.65</c:v>
                </c:pt>
                <c:pt idx="5766">
                  <c:v>59.66</c:v>
                </c:pt>
                <c:pt idx="5767">
                  <c:v>59.67</c:v>
                </c:pt>
                <c:pt idx="5768">
                  <c:v>59.68</c:v>
                </c:pt>
                <c:pt idx="5769">
                  <c:v>59.69</c:v>
                </c:pt>
                <c:pt idx="5770">
                  <c:v>59.7</c:v>
                </c:pt>
                <c:pt idx="5771">
                  <c:v>59.71</c:v>
                </c:pt>
                <c:pt idx="5772">
                  <c:v>59.72</c:v>
                </c:pt>
                <c:pt idx="5773">
                  <c:v>59.73</c:v>
                </c:pt>
                <c:pt idx="5774">
                  <c:v>59.74</c:v>
                </c:pt>
                <c:pt idx="5775">
                  <c:v>59.75</c:v>
                </c:pt>
                <c:pt idx="5776">
                  <c:v>59.76</c:v>
                </c:pt>
                <c:pt idx="5777">
                  <c:v>59.77</c:v>
                </c:pt>
                <c:pt idx="5778">
                  <c:v>59.78</c:v>
                </c:pt>
                <c:pt idx="5779">
                  <c:v>59.79</c:v>
                </c:pt>
                <c:pt idx="5780">
                  <c:v>59.8</c:v>
                </c:pt>
                <c:pt idx="5781">
                  <c:v>59.81</c:v>
                </c:pt>
                <c:pt idx="5782">
                  <c:v>59.82</c:v>
                </c:pt>
                <c:pt idx="5783">
                  <c:v>59.83</c:v>
                </c:pt>
                <c:pt idx="5784">
                  <c:v>59.84</c:v>
                </c:pt>
                <c:pt idx="5785">
                  <c:v>59.85</c:v>
                </c:pt>
                <c:pt idx="5786">
                  <c:v>59.86</c:v>
                </c:pt>
                <c:pt idx="5787">
                  <c:v>59.87</c:v>
                </c:pt>
                <c:pt idx="5788">
                  <c:v>59.88</c:v>
                </c:pt>
                <c:pt idx="5789">
                  <c:v>59.89</c:v>
                </c:pt>
                <c:pt idx="5790">
                  <c:v>59.9</c:v>
                </c:pt>
                <c:pt idx="5791">
                  <c:v>59.91</c:v>
                </c:pt>
                <c:pt idx="5792">
                  <c:v>59.92</c:v>
                </c:pt>
                <c:pt idx="5793">
                  <c:v>59.93</c:v>
                </c:pt>
                <c:pt idx="5794">
                  <c:v>59.94</c:v>
                </c:pt>
                <c:pt idx="5795">
                  <c:v>59.95</c:v>
                </c:pt>
                <c:pt idx="5796">
                  <c:v>59.96</c:v>
                </c:pt>
                <c:pt idx="5797">
                  <c:v>59.97</c:v>
                </c:pt>
                <c:pt idx="5798">
                  <c:v>59.98</c:v>
                </c:pt>
                <c:pt idx="5799">
                  <c:v>59.99</c:v>
                </c:pt>
                <c:pt idx="5800">
                  <c:v>60</c:v>
                </c:pt>
              </c:numCache>
            </c:numRef>
          </c:xVal>
          <c:yVal>
            <c:numRef>
              <c:f>xrd!$B$395:$B$6195</c:f>
              <c:numCache>
                <c:formatCode>General</c:formatCode>
                <c:ptCount val="5801"/>
                <c:pt idx="0">
                  <c:v>47</c:v>
                </c:pt>
                <c:pt idx="1">
                  <c:v>49</c:v>
                </c:pt>
                <c:pt idx="2">
                  <c:v>52</c:v>
                </c:pt>
                <c:pt idx="3">
                  <c:v>53</c:v>
                </c:pt>
                <c:pt idx="4">
                  <c:v>59</c:v>
                </c:pt>
                <c:pt idx="5">
                  <c:v>55</c:v>
                </c:pt>
                <c:pt idx="6">
                  <c:v>47</c:v>
                </c:pt>
                <c:pt idx="7">
                  <c:v>48</c:v>
                </c:pt>
                <c:pt idx="8">
                  <c:v>60</c:v>
                </c:pt>
                <c:pt idx="9">
                  <c:v>44</c:v>
                </c:pt>
                <c:pt idx="10">
                  <c:v>42</c:v>
                </c:pt>
                <c:pt idx="11">
                  <c:v>39</c:v>
                </c:pt>
                <c:pt idx="12">
                  <c:v>35</c:v>
                </c:pt>
                <c:pt idx="13">
                  <c:v>41</c:v>
                </c:pt>
                <c:pt idx="14">
                  <c:v>48</c:v>
                </c:pt>
                <c:pt idx="15">
                  <c:v>35</c:v>
                </c:pt>
                <c:pt idx="16">
                  <c:v>57</c:v>
                </c:pt>
                <c:pt idx="17">
                  <c:v>40</c:v>
                </c:pt>
                <c:pt idx="18">
                  <c:v>43</c:v>
                </c:pt>
                <c:pt idx="19">
                  <c:v>46</c:v>
                </c:pt>
                <c:pt idx="20">
                  <c:v>52</c:v>
                </c:pt>
                <c:pt idx="21">
                  <c:v>49</c:v>
                </c:pt>
                <c:pt idx="22">
                  <c:v>43</c:v>
                </c:pt>
                <c:pt idx="23">
                  <c:v>44</c:v>
                </c:pt>
                <c:pt idx="24">
                  <c:v>41</c:v>
                </c:pt>
                <c:pt idx="25">
                  <c:v>42</c:v>
                </c:pt>
                <c:pt idx="26">
                  <c:v>37</c:v>
                </c:pt>
                <c:pt idx="27">
                  <c:v>42</c:v>
                </c:pt>
                <c:pt idx="28">
                  <c:v>39</c:v>
                </c:pt>
                <c:pt idx="29">
                  <c:v>35</c:v>
                </c:pt>
                <c:pt idx="30">
                  <c:v>35</c:v>
                </c:pt>
                <c:pt idx="31">
                  <c:v>33</c:v>
                </c:pt>
                <c:pt idx="32">
                  <c:v>39</c:v>
                </c:pt>
                <c:pt idx="33">
                  <c:v>39</c:v>
                </c:pt>
                <c:pt idx="34">
                  <c:v>39</c:v>
                </c:pt>
                <c:pt idx="35">
                  <c:v>38</c:v>
                </c:pt>
                <c:pt idx="36">
                  <c:v>29</c:v>
                </c:pt>
                <c:pt idx="37">
                  <c:v>26</c:v>
                </c:pt>
                <c:pt idx="38">
                  <c:v>36</c:v>
                </c:pt>
                <c:pt idx="39">
                  <c:v>32</c:v>
                </c:pt>
                <c:pt idx="40">
                  <c:v>49</c:v>
                </c:pt>
                <c:pt idx="41">
                  <c:v>31</c:v>
                </c:pt>
                <c:pt idx="42">
                  <c:v>43</c:v>
                </c:pt>
                <c:pt idx="43">
                  <c:v>36</c:v>
                </c:pt>
                <c:pt idx="44">
                  <c:v>30</c:v>
                </c:pt>
                <c:pt idx="45">
                  <c:v>30</c:v>
                </c:pt>
                <c:pt idx="46">
                  <c:v>36</c:v>
                </c:pt>
                <c:pt idx="47">
                  <c:v>29</c:v>
                </c:pt>
                <c:pt idx="48">
                  <c:v>32</c:v>
                </c:pt>
                <c:pt idx="49">
                  <c:v>42</c:v>
                </c:pt>
                <c:pt idx="50">
                  <c:v>41</c:v>
                </c:pt>
                <c:pt idx="51">
                  <c:v>26</c:v>
                </c:pt>
                <c:pt idx="52">
                  <c:v>31</c:v>
                </c:pt>
                <c:pt idx="53">
                  <c:v>28</c:v>
                </c:pt>
                <c:pt idx="54">
                  <c:v>24</c:v>
                </c:pt>
                <c:pt idx="55">
                  <c:v>37</c:v>
                </c:pt>
                <c:pt idx="56">
                  <c:v>29</c:v>
                </c:pt>
                <c:pt idx="57">
                  <c:v>34</c:v>
                </c:pt>
                <c:pt idx="58">
                  <c:v>27</c:v>
                </c:pt>
                <c:pt idx="59">
                  <c:v>26</c:v>
                </c:pt>
                <c:pt idx="60">
                  <c:v>43</c:v>
                </c:pt>
                <c:pt idx="61">
                  <c:v>46</c:v>
                </c:pt>
                <c:pt idx="62">
                  <c:v>31</c:v>
                </c:pt>
                <c:pt idx="63">
                  <c:v>28</c:v>
                </c:pt>
                <c:pt idx="64">
                  <c:v>43</c:v>
                </c:pt>
                <c:pt idx="65">
                  <c:v>25</c:v>
                </c:pt>
                <c:pt idx="66">
                  <c:v>38</c:v>
                </c:pt>
                <c:pt idx="67">
                  <c:v>43</c:v>
                </c:pt>
                <c:pt idx="68">
                  <c:v>22</c:v>
                </c:pt>
                <c:pt idx="69">
                  <c:v>30</c:v>
                </c:pt>
                <c:pt idx="70">
                  <c:v>25</c:v>
                </c:pt>
                <c:pt idx="71">
                  <c:v>25</c:v>
                </c:pt>
                <c:pt idx="72">
                  <c:v>25</c:v>
                </c:pt>
                <c:pt idx="73">
                  <c:v>25</c:v>
                </c:pt>
                <c:pt idx="74">
                  <c:v>32</c:v>
                </c:pt>
                <c:pt idx="75">
                  <c:v>38</c:v>
                </c:pt>
                <c:pt idx="76">
                  <c:v>27</c:v>
                </c:pt>
                <c:pt idx="77">
                  <c:v>26</c:v>
                </c:pt>
                <c:pt idx="78">
                  <c:v>31</c:v>
                </c:pt>
                <c:pt idx="79">
                  <c:v>20</c:v>
                </c:pt>
                <c:pt idx="80">
                  <c:v>28</c:v>
                </c:pt>
                <c:pt idx="81">
                  <c:v>33</c:v>
                </c:pt>
                <c:pt idx="82">
                  <c:v>32</c:v>
                </c:pt>
                <c:pt idx="83">
                  <c:v>25</c:v>
                </c:pt>
                <c:pt idx="84">
                  <c:v>18</c:v>
                </c:pt>
                <c:pt idx="85">
                  <c:v>33</c:v>
                </c:pt>
                <c:pt idx="86">
                  <c:v>34</c:v>
                </c:pt>
                <c:pt idx="87">
                  <c:v>32</c:v>
                </c:pt>
                <c:pt idx="88">
                  <c:v>29</c:v>
                </c:pt>
                <c:pt idx="89">
                  <c:v>23</c:v>
                </c:pt>
                <c:pt idx="90">
                  <c:v>28</c:v>
                </c:pt>
                <c:pt idx="91">
                  <c:v>28</c:v>
                </c:pt>
                <c:pt idx="92">
                  <c:v>28</c:v>
                </c:pt>
                <c:pt idx="93">
                  <c:v>23</c:v>
                </c:pt>
                <c:pt idx="94">
                  <c:v>24</c:v>
                </c:pt>
                <c:pt idx="95">
                  <c:v>29</c:v>
                </c:pt>
                <c:pt idx="96">
                  <c:v>24</c:v>
                </c:pt>
                <c:pt idx="97">
                  <c:v>22</c:v>
                </c:pt>
                <c:pt idx="98">
                  <c:v>23</c:v>
                </c:pt>
                <c:pt idx="99">
                  <c:v>27</c:v>
                </c:pt>
                <c:pt idx="100">
                  <c:v>23</c:v>
                </c:pt>
                <c:pt idx="101">
                  <c:v>30</c:v>
                </c:pt>
                <c:pt idx="102">
                  <c:v>28</c:v>
                </c:pt>
                <c:pt idx="103">
                  <c:v>21</c:v>
                </c:pt>
                <c:pt idx="104">
                  <c:v>24</c:v>
                </c:pt>
                <c:pt idx="105">
                  <c:v>17</c:v>
                </c:pt>
                <c:pt idx="106">
                  <c:v>28</c:v>
                </c:pt>
                <c:pt idx="107">
                  <c:v>36</c:v>
                </c:pt>
                <c:pt idx="108">
                  <c:v>28</c:v>
                </c:pt>
                <c:pt idx="109">
                  <c:v>27</c:v>
                </c:pt>
                <c:pt idx="110">
                  <c:v>24</c:v>
                </c:pt>
                <c:pt idx="111">
                  <c:v>25</c:v>
                </c:pt>
                <c:pt idx="112">
                  <c:v>25</c:v>
                </c:pt>
                <c:pt idx="113">
                  <c:v>23</c:v>
                </c:pt>
                <c:pt idx="114">
                  <c:v>27</c:v>
                </c:pt>
                <c:pt idx="115">
                  <c:v>23</c:v>
                </c:pt>
                <c:pt idx="116">
                  <c:v>26</c:v>
                </c:pt>
                <c:pt idx="117">
                  <c:v>23</c:v>
                </c:pt>
                <c:pt idx="118">
                  <c:v>24</c:v>
                </c:pt>
                <c:pt idx="119">
                  <c:v>23</c:v>
                </c:pt>
                <c:pt idx="120">
                  <c:v>14</c:v>
                </c:pt>
                <c:pt idx="121">
                  <c:v>23</c:v>
                </c:pt>
                <c:pt idx="122">
                  <c:v>21</c:v>
                </c:pt>
                <c:pt idx="123">
                  <c:v>29</c:v>
                </c:pt>
                <c:pt idx="124">
                  <c:v>24</c:v>
                </c:pt>
                <c:pt idx="125">
                  <c:v>26</c:v>
                </c:pt>
                <c:pt idx="126">
                  <c:v>20</c:v>
                </c:pt>
                <c:pt idx="127">
                  <c:v>16</c:v>
                </c:pt>
                <c:pt idx="128">
                  <c:v>25</c:v>
                </c:pt>
                <c:pt idx="129">
                  <c:v>17</c:v>
                </c:pt>
                <c:pt idx="130">
                  <c:v>23</c:v>
                </c:pt>
                <c:pt idx="131">
                  <c:v>24</c:v>
                </c:pt>
                <c:pt idx="132">
                  <c:v>26</c:v>
                </c:pt>
                <c:pt idx="133">
                  <c:v>25</c:v>
                </c:pt>
                <c:pt idx="134">
                  <c:v>27</c:v>
                </c:pt>
                <c:pt idx="135">
                  <c:v>24</c:v>
                </c:pt>
                <c:pt idx="136">
                  <c:v>15</c:v>
                </c:pt>
                <c:pt idx="137">
                  <c:v>27</c:v>
                </c:pt>
                <c:pt idx="138">
                  <c:v>19</c:v>
                </c:pt>
                <c:pt idx="139">
                  <c:v>21</c:v>
                </c:pt>
                <c:pt idx="140">
                  <c:v>25</c:v>
                </c:pt>
                <c:pt idx="141">
                  <c:v>23</c:v>
                </c:pt>
                <c:pt idx="142">
                  <c:v>16</c:v>
                </c:pt>
                <c:pt idx="143">
                  <c:v>20</c:v>
                </c:pt>
                <c:pt idx="144">
                  <c:v>15</c:v>
                </c:pt>
                <c:pt idx="145">
                  <c:v>24</c:v>
                </c:pt>
                <c:pt idx="146">
                  <c:v>19</c:v>
                </c:pt>
                <c:pt idx="147">
                  <c:v>20</c:v>
                </c:pt>
                <c:pt idx="148">
                  <c:v>26</c:v>
                </c:pt>
                <c:pt idx="149">
                  <c:v>20</c:v>
                </c:pt>
                <c:pt idx="150">
                  <c:v>21</c:v>
                </c:pt>
                <c:pt idx="151">
                  <c:v>12</c:v>
                </c:pt>
                <c:pt idx="152">
                  <c:v>23</c:v>
                </c:pt>
                <c:pt idx="153">
                  <c:v>18</c:v>
                </c:pt>
                <c:pt idx="154">
                  <c:v>20</c:v>
                </c:pt>
                <c:pt idx="155">
                  <c:v>20</c:v>
                </c:pt>
                <c:pt idx="156">
                  <c:v>18</c:v>
                </c:pt>
                <c:pt idx="157">
                  <c:v>18</c:v>
                </c:pt>
                <c:pt idx="158">
                  <c:v>21</c:v>
                </c:pt>
                <c:pt idx="159">
                  <c:v>17</c:v>
                </c:pt>
                <c:pt idx="160">
                  <c:v>14</c:v>
                </c:pt>
                <c:pt idx="161">
                  <c:v>22</c:v>
                </c:pt>
                <c:pt idx="162">
                  <c:v>32</c:v>
                </c:pt>
                <c:pt idx="163">
                  <c:v>17</c:v>
                </c:pt>
                <c:pt idx="164">
                  <c:v>25</c:v>
                </c:pt>
                <c:pt idx="165">
                  <c:v>17</c:v>
                </c:pt>
                <c:pt idx="166">
                  <c:v>14</c:v>
                </c:pt>
                <c:pt idx="167">
                  <c:v>16</c:v>
                </c:pt>
                <c:pt idx="168">
                  <c:v>21</c:v>
                </c:pt>
                <c:pt idx="169">
                  <c:v>15</c:v>
                </c:pt>
                <c:pt idx="170">
                  <c:v>17</c:v>
                </c:pt>
                <c:pt idx="171">
                  <c:v>17</c:v>
                </c:pt>
                <c:pt idx="172">
                  <c:v>19</c:v>
                </c:pt>
                <c:pt idx="173">
                  <c:v>20</c:v>
                </c:pt>
                <c:pt idx="174">
                  <c:v>23</c:v>
                </c:pt>
                <c:pt idx="175">
                  <c:v>19</c:v>
                </c:pt>
                <c:pt idx="176">
                  <c:v>15</c:v>
                </c:pt>
                <c:pt idx="177">
                  <c:v>18</c:v>
                </c:pt>
                <c:pt idx="178">
                  <c:v>16</c:v>
                </c:pt>
                <c:pt idx="179">
                  <c:v>29</c:v>
                </c:pt>
                <c:pt idx="180">
                  <c:v>20</c:v>
                </c:pt>
                <c:pt idx="181">
                  <c:v>21</c:v>
                </c:pt>
                <c:pt idx="182">
                  <c:v>18</c:v>
                </c:pt>
                <c:pt idx="183">
                  <c:v>16</c:v>
                </c:pt>
                <c:pt idx="184">
                  <c:v>21</c:v>
                </c:pt>
                <c:pt idx="185">
                  <c:v>25</c:v>
                </c:pt>
                <c:pt idx="186">
                  <c:v>17</c:v>
                </c:pt>
                <c:pt idx="187">
                  <c:v>16</c:v>
                </c:pt>
                <c:pt idx="188">
                  <c:v>18</c:v>
                </c:pt>
                <c:pt idx="189">
                  <c:v>19</c:v>
                </c:pt>
                <c:pt idx="190">
                  <c:v>15</c:v>
                </c:pt>
                <c:pt idx="191">
                  <c:v>18</c:v>
                </c:pt>
                <c:pt idx="192">
                  <c:v>21</c:v>
                </c:pt>
                <c:pt idx="193">
                  <c:v>21</c:v>
                </c:pt>
                <c:pt idx="194">
                  <c:v>17</c:v>
                </c:pt>
                <c:pt idx="195">
                  <c:v>14</c:v>
                </c:pt>
                <c:pt idx="196">
                  <c:v>14</c:v>
                </c:pt>
                <c:pt idx="197">
                  <c:v>18</c:v>
                </c:pt>
                <c:pt idx="198">
                  <c:v>17</c:v>
                </c:pt>
                <c:pt idx="199">
                  <c:v>18</c:v>
                </c:pt>
                <c:pt idx="200">
                  <c:v>23</c:v>
                </c:pt>
                <c:pt idx="201">
                  <c:v>14</c:v>
                </c:pt>
                <c:pt idx="202">
                  <c:v>24</c:v>
                </c:pt>
                <c:pt idx="203">
                  <c:v>15</c:v>
                </c:pt>
                <c:pt idx="204">
                  <c:v>24</c:v>
                </c:pt>
                <c:pt idx="205">
                  <c:v>22</c:v>
                </c:pt>
                <c:pt idx="206">
                  <c:v>20</c:v>
                </c:pt>
                <c:pt idx="207">
                  <c:v>15</c:v>
                </c:pt>
                <c:pt idx="208">
                  <c:v>14</c:v>
                </c:pt>
                <c:pt idx="209">
                  <c:v>20</c:v>
                </c:pt>
                <c:pt idx="210">
                  <c:v>18</c:v>
                </c:pt>
                <c:pt idx="211">
                  <c:v>16</c:v>
                </c:pt>
                <c:pt idx="212">
                  <c:v>19</c:v>
                </c:pt>
                <c:pt idx="213">
                  <c:v>25</c:v>
                </c:pt>
                <c:pt idx="214">
                  <c:v>21</c:v>
                </c:pt>
                <c:pt idx="215">
                  <c:v>11</c:v>
                </c:pt>
                <c:pt idx="216">
                  <c:v>20</c:v>
                </c:pt>
                <c:pt idx="217">
                  <c:v>18</c:v>
                </c:pt>
                <c:pt idx="218">
                  <c:v>14</c:v>
                </c:pt>
                <c:pt idx="219">
                  <c:v>15</c:v>
                </c:pt>
                <c:pt idx="220">
                  <c:v>22</c:v>
                </c:pt>
                <c:pt idx="221">
                  <c:v>19</c:v>
                </c:pt>
                <c:pt idx="222">
                  <c:v>15</c:v>
                </c:pt>
                <c:pt idx="223">
                  <c:v>14</c:v>
                </c:pt>
                <c:pt idx="224">
                  <c:v>16</c:v>
                </c:pt>
                <c:pt idx="225">
                  <c:v>18</c:v>
                </c:pt>
                <c:pt idx="226">
                  <c:v>20</c:v>
                </c:pt>
                <c:pt idx="227">
                  <c:v>12</c:v>
                </c:pt>
                <c:pt idx="228">
                  <c:v>21</c:v>
                </c:pt>
                <c:pt idx="229">
                  <c:v>7</c:v>
                </c:pt>
                <c:pt idx="230">
                  <c:v>18</c:v>
                </c:pt>
                <c:pt idx="231">
                  <c:v>25</c:v>
                </c:pt>
                <c:pt idx="232">
                  <c:v>13</c:v>
                </c:pt>
                <c:pt idx="233">
                  <c:v>21</c:v>
                </c:pt>
                <c:pt idx="234">
                  <c:v>13</c:v>
                </c:pt>
                <c:pt idx="235">
                  <c:v>24</c:v>
                </c:pt>
                <c:pt idx="236">
                  <c:v>14</c:v>
                </c:pt>
                <c:pt idx="237">
                  <c:v>12</c:v>
                </c:pt>
                <c:pt idx="238">
                  <c:v>11</c:v>
                </c:pt>
                <c:pt idx="239">
                  <c:v>16</c:v>
                </c:pt>
                <c:pt idx="240">
                  <c:v>21</c:v>
                </c:pt>
                <c:pt idx="241">
                  <c:v>13</c:v>
                </c:pt>
                <c:pt idx="242">
                  <c:v>18</c:v>
                </c:pt>
                <c:pt idx="243">
                  <c:v>25</c:v>
                </c:pt>
                <c:pt idx="244">
                  <c:v>15</c:v>
                </c:pt>
                <c:pt idx="245">
                  <c:v>14</c:v>
                </c:pt>
                <c:pt idx="246">
                  <c:v>18</c:v>
                </c:pt>
                <c:pt idx="247">
                  <c:v>21</c:v>
                </c:pt>
                <c:pt idx="248">
                  <c:v>22</c:v>
                </c:pt>
                <c:pt idx="249">
                  <c:v>12</c:v>
                </c:pt>
                <c:pt idx="250">
                  <c:v>13</c:v>
                </c:pt>
                <c:pt idx="251">
                  <c:v>10</c:v>
                </c:pt>
                <c:pt idx="252">
                  <c:v>16</c:v>
                </c:pt>
                <c:pt idx="253">
                  <c:v>13</c:v>
                </c:pt>
                <c:pt idx="254">
                  <c:v>16</c:v>
                </c:pt>
                <c:pt idx="255">
                  <c:v>18</c:v>
                </c:pt>
                <c:pt idx="256">
                  <c:v>18</c:v>
                </c:pt>
                <c:pt idx="257">
                  <c:v>13</c:v>
                </c:pt>
                <c:pt idx="258">
                  <c:v>13</c:v>
                </c:pt>
                <c:pt idx="259">
                  <c:v>15</c:v>
                </c:pt>
                <c:pt idx="260">
                  <c:v>16</c:v>
                </c:pt>
                <c:pt idx="261">
                  <c:v>10</c:v>
                </c:pt>
                <c:pt idx="262">
                  <c:v>15</c:v>
                </c:pt>
                <c:pt idx="263">
                  <c:v>12</c:v>
                </c:pt>
                <c:pt idx="264">
                  <c:v>19</c:v>
                </c:pt>
                <c:pt idx="265">
                  <c:v>18</c:v>
                </c:pt>
                <c:pt idx="266">
                  <c:v>25</c:v>
                </c:pt>
                <c:pt idx="267">
                  <c:v>11</c:v>
                </c:pt>
                <c:pt idx="268">
                  <c:v>9</c:v>
                </c:pt>
                <c:pt idx="269">
                  <c:v>14</c:v>
                </c:pt>
                <c:pt idx="270">
                  <c:v>13</c:v>
                </c:pt>
                <c:pt idx="271">
                  <c:v>6</c:v>
                </c:pt>
                <c:pt idx="272">
                  <c:v>14</c:v>
                </c:pt>
                <c:pt idx="273">
                  <c:v>20</c:v>
                </c:pt>
                <c:pt idx="274">
                  <c:v>14</c:v>
                </c:pt>
                <c:pt idx="275">
                  <c:v>12</c:v>
                </c:pt>
                <c:pt idx="276">
                  <c:v>15</c:v>
                </c:pt>
                <c:pt idx="277">
                  <c:v>22</c:v>
                </c:pt>
                <c:pt idx="278">
                  <c:v>19</c:v>
                </c:pt>
                <c:pt idx="279">
                  <c:v>14</c:v>
                </c:pt>
                <c:pt idx="280">
                  <c:v>10</c:v>
                </c:pt>
                <c:pt idx="281">
                  <c:v>15</c:v>
                </c:pt>
                <c:pt idx="282">
                  <c:v>10</c:v>
                </c:pt>
                <c:pt idx="283">
                  <c:v>14</c:v>
                </c:pt>
                <c:pt idx="284">
                  <c:v>16</c:v>
                </c:pt>
                <c:pt idx="285">
                  <c:v>10</c:v>
                </c:pt>
                <c:pt idx="286">
                  <c:v>19</c:v>
                </c:pt>
                <c:pt idx="287">
                  <c:v>14</c:v>
                </c:pt>
                <c:pt idx="288">
                  <c:v>11</c:v>
                </c:pt>
                <c:pt idx="289">
                  <c:v>17</c:v>
                </c:pt>
                <c:pt idx="290">
                  <c:v>10</c:v>
                </c:pt>
                <c:pt idx="291">
                  <c:v>16</c:v>
                </c:pt>
                <c:pt idx="292">
                  <c:v>12</c:v>
                </c:pt>
                <c:pt idx="293">
                  <c:v>17</c:v>
                </c:pt>
                <c:pt idx="294">
                  <c:v>11</c:v>
                </c:pt>
                <c:pt idx="295">
                  <c:v>14</c:v>
                </c:pt>
                <c:pt idx="296">
                  <c:v>13</c:v>
                </c:pt>
                <c:pt idx="297">
                  <c:v>14</c:v>
                </c:pt>
                <c:pt idx="298">
                  <c:v>20</c:v>
                </c:pt>
                <c:pt idx="299">
                  <c:v>8</c:v>
                </c:pt>
                <c:pt idx="300">
                  <c:v>19</c:v>
                </c:pt>
                <c:pt idx="301">
                  <c:v>11</c:v>
                </c:pt>
                <c:pt idx="302">
                  <c:v>12</c:v>
                </c:pt>
                <c:pt idx="303">
                  <c:v>19</c:v>
                </c:pt>
                <c:pt idx="304">
                  <c:v>21</c:v>
                </c:pt>
                <c:pt idx="305">
                  <c:v>10</c:v>
                </c:pt>
                <c:pt idx="306">
                  <c:v>19</c:v>
                </c:pt>
                <c:pt idx="307">
                  <c:v>12</c:v>
                </c:pt>
                <c:pt idx="308">
                  <c:v>12</c:v>
                </c:pt>
                <c:pt idx="309">
                  <c:v>13</c:v>
                </c:pt>
                <c:pt idx="310">
                  <c:v>10</c:v>
                </c:pt>
                <c:pt idx="311">
                  <c:v>10</c:v>
                </c:pt>
                <c:pt idx="312">
                  <c:v>9</c:v>
                </c:pt>
                <c:pt idx="313">
                  <c:v>11</c:v>
                </c:pt>
                <c:pt idx="314">
                  <c:v>16</c:v>
                </c:pt>
                <c:pt idx="315">
                  <c:v>16</c:v>
                </c:pt>
                <c:pt idx="316">
                  <c:v>9</c:v>
                </c:pt>
                <c:pt idx="317">
                  <c:v>7</c:v>
                </c:pt>
                <c:pt idx="318">
                  <c:v>10</c:v>
                </c:pt>
                <c:pt idx="319">
                  <c:v>14</c:v>
                </c:pt>
                <c:pt idx="320">
                  <c:v>9</c:v>
                </c:pt>
                <c:pt idx="321">
                  <c:v>10</c:v>
                </c:pt>
                <c:pt idx="322">
                  <c:v>13</c:v>
                </c:pt>
                <c:pt idx="323">
                  <c:v>14</c:v>
                </c:pt>
                <c:pt idx="324">
                  <c:v>11</c:v>
                </c:pt>
                <c:pt idx="325">
                  <c:v>13</c:v>
                </c:pt>
                <c:pt idx="326">
                  <c:v>4</c:v>
                </c:pt>
                <c:pt idx="327">
                  <c:v>14</c:v>
                </c:pt>
                <c:pt idx="328">
                  <c:v>16</c:v>
                </c:pt>
                <c:pt idx="329">
                  <c:v>7</c:v>
                </c:pt>
                <c:pt idx="330">
                  <c:v>12</c:v>
                </c:pt>
                <c:pt idx="331">
                  <c:v>11</c:v>
                </c:pt>
                <c:pt idx="332">
                  <c:v>11</c:v>
                </c:pt>
                <c:pt idx="333">
                  <c:v>17</c:v>
                </c:pt>
                <c:pt idx="334">
                  <c:v>8</c:v>
                </c:pt>
                <c:pt idx="335">
                  <c:v>20</c:v>
                </c:pt>
                <c:pt idx="336">
                  <c:v>16</c:v>
                </c:pt>
                <c:pt idx="337">
                  <c:v>12</c:v>
                </c:pt>
                <c:pt idx="338">
                  <c:v>10</c:v>
                </c:pt>
                <c:pt idx="339">
                  <c:v>19</c:v>
                </c:pt>
                <c:pt idx="340">
                  <c:v>12</c:v>
                </c:pt>
                <c:pt idx="341">
                  <c:v>15</c:v>
                </c:pt>
                <c:pt idx="342">
                  <c:v>8</c:v>
                </c:pt>
                <c:pt idx="343">
                  <c:v>16</c:v>
                </c:pt>
                <c:pt idx="344">
                  <c:v>8</c:v>
                </c:pt>
                <c:pt idx="345">
                  <c:v>14</c:v>
                </c:pt>
                <c:pt idx="346">
                  <c:v>17</c:v>
                </c:pt>
                <c:pt idx="347">
                  <c:v>13</c:v>
                </c:pt>
                <c:pt idx="348">
                  <c:v>17</c:v>
                </c:pt>
                <c:pt idx="349">
                  <c:v>17</c:v>
                </c:pt>
                <c:pt idx="350">
                  <c:v>15</c:v>
                </c:pt>
                <c:pt idx="351">
                  <c:v>9</c:v>
                </c:pt>
                <c:pt idx="352">
                  <c:v>11</c:v>
                </c:pt>
                <c:pt idx="353">
                  <c:v>13</c:v>
                </c:pt>
                <c:pt idx="354">
                  <c:v>11</c:v>
                </c:pt>
                <c:pt idx="355">
                  <c:v>14</c:v>
                </c:pt>
                <c:pt idx="356">
                  <c:v>9</c:v>
                </c:pt>
                <c:pt idx="357">
                  <c:v>11</c:v>
                </c:pt>
                <c:pt idx="358">
                  <c:v>12</c:v>
                </c:pt>
                <c:pt idx="359">
                  <c:v>13</c:v>
                </c:pt>
                <c:pt idx="360">
                  <c:v>14</c:v>
                </c:pt>
                <c:pt idx="361">
                  <c:v>7</c:v>
                </c:pt>
                <c:pt idx="362">
                  <c:v>12</c:v>
                </c:pt>
                <c:pt idx="363">
                  <c:v>9</c:v>
                </c:pt>
                <c:pt idx="364">
                  <c:v>10</c:v>
                </c:pt>
                <c:pt idx="365">
                  <c:v>13</c:v>
                </c:pt>
                <c:pt idx="366">
                  <c:v>19</c:v>
                </c:pt>
                <c:pt idx="367">
                  <c:v>11</c:v>
                </c:pt>
                <c:pt idx="368">
                  <c:v>7</c:v>
                </c:pt>
                <c:pt idx="369">
                  <c:v>13</c:v>
                </c:pt>
                <c:pt idx="370">
                  <c:v>17</c:v>
                </c:pt>
                <c:pt idx="371">
                  <c:v>16</c:v>
                </c:pt>
                <c:pt idx="372">
                  <c:v>11</c:v>
                </c:pt>
                <c:pt idx="373">
                  <c:v>10</c:v>
                </c:pt>
                <c:pt idx="374">
                  <c:v>13</c:v>
                </c:pt>
                <c:pt idx="375">
                  <c:v>14</c:v>
                </c:pt>
                <c:pt idx="376">
                  <c:v>6</c:v>
                </c:pt>
                <c:pt idx="377">
                  <c:v>14</c:v>
                </c:pt>
                <c:pt idx="378">
                  <c:v>11</c:v>
                </c:pt>
                <c:pt idx="379">
                  <c:v>5</c:v>
                </c:pt>
                <c:pt idx="380">
                  <c:v>11</c:v>
                </c:pt>
                <c:pt idx="381">
                  <c:v>13</c:v>
                </c:pt>
                <c:pt idx="382">
                  <c:v>14</c:v>
                </c:pt>
                <c:pt idx="383">
                  <c:v>9</c:v>
                </c:pt>
                <c:pt idx="384">
                  <c:v>11</c:v>
                </c:pt>
                <c:pt idx="385">
                  <c:v>14</c:v>
                </c:pt>
                <c:pt idx="386">
                  <c:v>10</c:v>
                </c:pt>
                <c:pt idx="387">
                  <c:v>11</c:v>
                </c:pt>
                <c:pt idx="388">
                  <c:v>8</c:v>
                </c:pt>
                <c:pt idx="389">
                  <c:v>17</c:v>
                </c:pt>
                <c:pt idx="390">
                  <c:v>10</c:v>
                </c:pt>
                <c:pt idx="391">
                  <c:v>11</c:v>
                </c:pt>
                <c:pt idx="392">
                  <c:v>9</c:v>
                </c:pt>
                <c:pt idx="393">
                  <c:v>9</c:v>
                </c:pt>
                <c:pt idx="394">
                  <c:v>13</c:v>
                </c:pt>
                <c:pt idx="395">
                  <c:v>16</c:v>
                </c:pt>
                <c:pt idx="396">
                  <c:v>20</c:v>
                </c:pt>
                <c:pt idx="397">
                  <c:v>14</c:v>
                </c:pt>
                <c:pt idx="398">
                  <c:v>9</c:v>
                </c:pt>
                <c:pt idx="399">
                  <c:v>14</c:v>
                </c:pt>
                <c:pt idx="400">
                  <c:v>13</c:v>
                </c:pt>
                <c:pt idx="401">
                  <c:v>6</c:v>
                </c:pt>
                <c:pt idx="402">
                  <c:v>14</c:v>
                </c:pt>
                <c:pt idx="403">
                  <c:v>11</c:v>
                </c:pt>
                <c:pt idx="404">
                  <c:v>18</c:v>
                </c:pt>
                <c:pt idx="405">
                  <c:v>13</c:v>
                </c:pt>
                <c:pt idx="406">
                  <c:v>8</c:v>
                </c:pt>
                <c:pt idx="407">
                  <c:v>6</c:v>
                </c:pt>
                <c:pt idx="408">
                  <c:v>13</c:v>
                </c:pt>
                <c:pt idx="409">
                  <c:v>11</c:v>
                </c:pt>
                <c:pt idx="410">
                  <c:v>10</c:v>
                </c:pt>
                <c:pt idx="411">
                  <c:v>12</c:v>
                </c:pt>
                <c:pt idx="412">
                  <c:v>10</c:v>
                </c:pt>
                <c:pt idx="413">
                  <c:v>9</c:v>
                </c:pt>
                <c:pt idx="414">
                  <c:v>19</c:v>
                </c:pt>
                <c:pt idx="415">
                  <c:v>13</c:v>
                </c:pt>
                <c:pt idx="416">
                  <c:v>13</c:v>
                </c:pt>
                <c:pt idx="417">
                  <c:v>14</c:v>
                </c:pt>
                <c:pt idx="418">
                  <c:v>14</c:v>
                </c:pt>
                <c:pt idx="419">
                  <c:v>13</c:v>
                </c:pt>
                <c:pt idx="420">
                  <c:v>4</c:v>
                </c:pt>
                <c:pt idx="421">
                  <c:v>8</c:v>
                </c:pt>
                <c:pt idx="422">
                  <c:v>10</c:v>
                </c:pt>
                <c:pt idx="423">
                  <c:v>10</c:v>
                </c:pt>
                <c:pt idx="424">
                  <c:v>17</c:v>
                </c:pt>
                <c:pt idx="425">
                  <c:v>11</c:v>
                </c:pt>
                <c:pt idx="426">
                  <c:v>8</c:v>
                </c:pt>
                <c:pt idx="427">
                  <c:v>11</c:v>
                </c:pt>
                <c:pt idx="428">
                  <c:v>12</c:v>
                </c:pt>
                <c:pt idx="429">
                  <c:v>10</c:v>
                </c:pt>
                <c:pt idx="430">
                  <c:v>13</c:v>
                </c:pt>
                <c:pt idx="431">
                  <c:v>14</c:v>
                </c:pt>
                <c:pt idx="432">
                  <c:v>10</c:v>
                </c:pt>
                <c:pt idx="433">
                  <c:v>8</c:v>
                </c:pt>
                <c:pt idx="434">
                  <c:v>9</c:v>
                </c:pt>
                <c:pt idx="435">
                  <c:v>16</c:v>
                </c:pt>
                <c:pt idx="436">
                  <c:v>5</c:v>
                </c:pt>
                <c:pt idx="437">
                  <c:v>10</c:v>
                </c:pt>
                <c:pt idx="438">
                  <c:v>15</c:v>
                </c:pt>
                <c:pt idx="439">
                  <c:v>9</c:v>
                </c:pt>
                <c:pt idx="440">
                  <c:v>11</c:v>
                </c:pt>
                <c:pt idx="441">
                  <c:v>16</c:v>
                </c:pt>
                <c:pt idx="442">
                  <c:v>9</c:v>
                </c:pt>
                <c:pt idx="443">
                  <c:v>13</c:v>
                </c:pt>
                <c:pt idx="444">
                  <c:v>15</c:v>
                </c:pt>
                <c:pt idx="445">
                  <c:v>10</c:v>
                </c:pt>
                <c:pt idx="446">
                  <c:v>10</c:v>
                </c:pt>
                <c:pt idx="447">
                  <c:v>15</c:v>
                </c:pt>
                <c:pt idx="448">
                  <c:v>12</c:v>
                </c:pt>
                <c:pt idx="449">
                  <c:v>6</c:v>
                </c:pt>
                <c:pt idx="450">
                  <c:v>9</c:v>
                </c:pt>
                <c:pt idx="451">
                  <c:v>15</c:v>
                </c:pt>
                <c:pt idx="452">
                  <c:v>11</c:v>
                </c:pt>
                <c:pt idx="453">
                  <c:v>11</c:v>
                </c:pt>
                <c:pt idx="454">
                  <c:v>12</c:v>
                </c:pt>
                <c:pt idx="455">
                  <c:v>3</c:v>
                </c:pt>
                <c:pt idx="456">
                  <c:v>9</c:v>
                </c:pt>
                <c:pt idx="457">
                  <c:v>13</c:v>
                </c:pt>
                <c:pt idx="458">
                  <c:v>13</c:v>
                </c:pt>
                <c:pt idx="459">
                  <c:v>10</c:v>
                </c:pt>
                <c:pt idx="460">
                  <c:v>10</c:v>
                </c:pt>
                <c:pt idx="461">
                  <c:v>6</c:v>
                </c:pt>
                <c:pt idx="462">
                  <c:v>11</c:v>
                </c:pt>
                <c:pt idx="463">
                  <c:v>15</c:v>
                </c:pt>
                <c:pt idx="464">
                  <c:v>12</c:v>
                </c:pt>
                <c:pt idx="465">
                  <c:v>7</c:v>
                </c:pt>
                <c:pt idx="466">
                  <c:v>12</c:v>
                </c:pt>
                <c:pt idx="467">
                  <c:v>11</c:v>
                </c:pt>
                <c:pt idx="468">
                  <c:v>10</c:v>
                </c:pt>
                <c:pt idx="469">
                  <c:v>11</c:v>
                </c:pt>
                <c:pt idx="470">
                  <c:v>6</c:v>
                </c:pt>
                <c:pt idx="471">
                  <c:v>12</c:v>
                </c:pt>
                <c:pt idx="472">
                  <c:v>12</c:v>
                </c:pt>
                <c:pt idx="473">
                  <c:v>9</c:v>
                </c:pt>
                <c:pt idx="474">
                  <c:v>9</c:v>
                </c:pt>
                <c:pt idx="475">
                  <c:v>14</c:v>
                </c:pt>
                <c:pt idx="476">
                  <c:v>7</c:v>
                </c:pt>
                <c:pt idx="477">
                  <c:v>7</c:v>
                </c:pt>
                <c:pt idx="478">
                  <c:v>11</c:v>
                </c:pt>
                <c:pt idx="479">
                  <c:v>7</c:v>
                </c:pt>
                <c:pt idx="480">
                  <c:v>5</c:v>
                </c:pt>
                <c:pt idx="481">
                  <c:v>9</c:v>
                </c:pt>
                <c:pt idx="482">
                  <c:v>9</c:v>
                </c:pt>
                <c:pt idx="483">
                  <c:v>11</c:v>
                </c:pt>
                <c:pt idx="484">
                  <c:v>9</c:v>
                </c:pt>
                <c:pt idx="485">
                  <c:v>7</c:v>
                </c:pt>
                <c:pt idx="486">
                  <c:v>10</c:v>
                </c:pt>
                <c:pt idx="487">
                  <c:v>9</c:v>
                </c:pt>
                <c:pt idx="488">
                  <c:v>9</c:v>
                </c:pt>
                <c:pt idx="489">
                  <c:v>14</c:v>
                </c:pt>
                <c:pt idx="490">
                  <c:v>15</c:v>
                </c:pt>
                <c:pt idx="491">
                  <c:v>11</c:v>
                </c:pt>
                <c:pt idx="492">
                  <c:v>12</c:v>
                </c:pt>
                <c:pt idx="493">
                  <c:v>16</c:v>
                </c:pt>
                <c:pt idx="494">
                  <c:v>8</c:v>
                </c:pt>
                <c:pt idx="495">
                  <c:v>9</c:v>
                </c:pt>
                <c:pt idx="496">
                  <c:v>14</c:v>
                </c:pt>
                <c:pt idx="497">
                  <c:v>8</c:v>
                </c:pt>
                <c:pt idx="498">
                  <c:v>14</c:v>
                </c:pt>
                <c:pt idx="499">
                  <c:v>9</c:v>
                </c:pt>
                <c:pt idx="500">
                  <c:v>8</c:v>
                </c:pt>
                <c:pt idx="501">
                  <c:v>14</c:v>
                </c:pt>
                <c:pt idx="502">
                  <c:v>8</c:v>
                </c:pt>
                <c:pt idx="503">
                  <c:v>13</c:v>
                </c:pt>
                <c:pt idx="504">
                  <c:v>7</c:v>
                </c:pt>
                <c:pt idx="505">
                  <c:v>9</c:v>
                </c:pt>
                <c:pt idx="506">
                  <c:v>10</c:v>
                </c:pt>
                <c:pt idx="507">
                  <c:v>8</c:v>
                </c:pt>
                <c:pt idx="508">
                  <c:v>6</c:v>
                </c:pt>
                <c:pt idx="509">
                  <c:v>8</c:v>
                </c:pt>
                <c:pt idx="510">
                  <c:v>16</c:v>
                </c:pt>
                <c:pt idx="511">
                  <c:v>4</c:v>
                </c:pt>
                <c:pt idx="512">
                  <c:v>15</c:v>
                </c:pt>
                <c:pt idx="513">
                  <c:v>9</c:v>
                </c:pt>
                <c:pt idx="514">
                  <c:v>11</c:v>
                </c:pt>
                <c:pt idx="515">
                  <c:v>12</c:v>
                </c:pt>
                <c:pt idx="516">
                  <c:v>16</c:v>
                </c:pt>
                <c:pt idx="517">
                  <c:v>7</c:v>
                </c:pt>
                <c:pt idx="518">
                  <c:v>10</c:v>
                </c:pt>
                <c:pt idx="519">
                  <c:v>8</c:v>
                </c:pt>
                <c:pt idx="520">
                  <c:v>7</c:v>
                </c:pt>
                <c:pt idx="521">
                  <c:v>13</c:v>
                </c:pt>
                <c:pt idx="522">
                  <c:v>12</c:v>
                </c:pt>
                <c:pt idx="523">
                  <c:v>9</c:v>
                </c:pt>
                <c:pt idx="524">
                  <c:v>9</c:v>
                </c:pt>
                <c:pt idx="525">
                  <c:v>4</c:v>
                </c:pt>
                <c:pt idx="526">
                  <c:v>6</c:v>
                </c:pt>
                <c:pt idx="527">
                  <c:v>4</c:v>
                </c:pt>
                <c:pt idx="528">
                  <c:v>13</c:v>
                </c:pt>
                <c:pt idx="529">
                  <c:v>7</c:v>
                </c:pt>
                <c:pt idx="530">
                  <c:v>11</c:v>
                </c:pt>
                <c:pt idx="531">
                  <c:v>9</c:v>
                </c:pt>
                <c:pt idx="532">
                  <c:v>6</c:v>
                </c:pt>
                <c:pt idx="533">
                  <c:v>8</c:v>
                </c:pt>
                <c:pt idx="534">
                  <c:v>10</c:v>
                </c:pt>
                <c:pt idx="535">
                  <c:v>11</c:v>
                </c:pt>
                <c:pt idx="536">
                  <c:v>7</c:v>
                </c:pt>
                <c:pt idx="537">
                  <c:v>9</c:v>
                </c:pt>
                <c:pt idx="538">
                  <c:v>13</c:v>
                </c:pt>
                <c:pt idx="539">
                  <c:v>5</c:v>
                </c:pt>
                <c:pt idx="540">
                  <c:v>7</c:v>
                </c:pt>
                <c:pt idx="541">
                  <c:v>13</c:v>
                </c:pt>
                <c:pt idx="542">
                  <c:v>5</c:v>
                </c:pt>
                <c:pt idx="543">
                  <c:v>8</c:v>
                </c:pt>
                <c:pt idx="544">
                  <c:v>9</c:v>
                </c:pt>
                <c:pt idx="545">
                  <c:v>13</c:v>
                </c:pt>
                <c:pt idx="546">
                  <c:v>11</c:v>
                </c:pt>
                <c:pt idx="547">
                  <c:v>17</c:v>
                </c:pt>
                <c:pt idx="548">
                  <c:v>7</c:v>
                </c:pt>
                <c:pt idx="549">
                  <c:v>12</c:v>
                </c:pt>
                <c:pt idx="550">
                  <c:v>11</c:v>
                </c:pt>
                <c:pt idx="551">
                  <c:v>8</c:v>
                </c:pt>
                <c:pt idx="552">
                  <c:v>8</c:v>
                </c:pt>
                <c:pt idx="553">
                  <c:v>11</c:v>
                </c:pt>
                <c:pt idx="554">
                  <c:v>4</c:v>
                </c:pt>
                <c:pt idx="555">
                  <c:v>12</c:v>
                </c:pt>
                <c:pt idx="556">
                  <c:v>12</c:v>
                </c:pt>
                <c:pt idx="557">
                  <c:v>3</c:v>
                </c:pt>
                <c:pt idx="558">
                  <c:v>7</c:v>
                </c:pt>
                <c:pt idx="559">
                  <c:v>12</c:v>
                </c:pt>
                <c:pt idx="560">
                  <c:v>13</c:v>
                </c:pt>
                <c:pt idx="561">
                  <c:v>7</c:v>
                </c:pt>
                <c:pt idx="562">
                  <c:v>7</c:v>
                </c:pt>
                <c:pt idx="563">
                  <c:v>10</c:v>
                </c:pt>
                <c:pt idx="564">
                  <c:v>10</c:v>
                </c:pt>
                <c:pt idx="565">
                  <c:v>6</c:v>
                </c:pt>
                <c:pt idx="566">
                  <c:v>9</c:v>
                </c:pt>
                <c:pt idx="567">
                  <c:v>8</c:v>
                </c:pt>
                <c:pt idx="568">
                  <c:v>10</c:v>
                </c:pt>
                <c:pt idx="569">
                  <c:v>7</c:v>
                </c:pt>
                <c:pt idx="570">
                  <c:v>9</c:v>
                </c:pt>
                <c:pt idx="571">
                  <c:v>10</c:v>
                </c:pt>
                <c:pt idx="572">
                  <c:v>5</c:v>
                </c:pt>
                <c:pt idx="573">
                  <c:v>8</c:v>
                </c:pt>
                <c:pt idx="574">
                  <c:v>11</c:v>
                </c:pt>
                <c:pt idx="575">
                  <c:v>4</c:v>
                </c:pt>
                <c:pt idx="576">
                  <c:v>11</c:v>
                </c:pt>
                <c:pt idx="577">
                  <c:v>7</c:v>
                </c:pt>
                <c:pt idx="578">
                  <c:v>10</c:v>
                </c:pt>
                <c:pt idx="579">
                  <c:v>16</c:v>
                </c:pt>
                <c:pt idx="580">
                  <c:v>10</c:v>
                </c:pt>
                <c:pt idx="581">
                  <c:v>11</c:v>
                </c:pt>
                <c:pt idx="582">
                  <c:v>10</c:v>
                </c:pt>
                <c:pt idx="583">
                  <c:v>5</c:v>
                </c:pt>
                <c:pt idx="584">
                  <c:v>9</c:v>
                </c:pt>
                <c:pt idx="585">
                  <c:v>4</c:v>
                </c:pt>
                <c:pt idx="586">
                  <c:v>10</c:v>
                </c:pt>
                <c:pt idx="587">
                  <c:v>8</c:v>
                </c:pt>
                <c:pt idx="588">
                  <c:v>8</c:v>
                </c:pt>
                <c:pt idx="589">
                  <c:v>4</c:v>
                </c:pt>
                <c:pt idx="590">
                  <c:v>10</c:v>
                </c:pt>
                <c:pt idx="591">
                  <c:v>9</c:v>
                </c:pt>
                <c:pt idx="592">
                  <c:v>6</c:v>
                </c:pt>
                <c:pt idx="593">
                  <c:v>8</c:v>
                </c:pt>
                <c:pt idx="594">
                  <c:v>13</c:v>
                </c:pt>
                <c:pt idx="595">
                  <c:v>3</c:v>
                </c:pt>
                <c:pt idx="596">
                  <c:v>10</c:v>
                </c:pt>
                <c:pt idx="597">
                  <c:v>8</c:v>
                </c:pt>
                <c:pt idx="598">
                  <c:v>12</c:v>
                </c:pt>
                <c:pt idx="599">
                  <c:v>5</c:v>
                </c:pt>
                <c:pt idx="600">
                  <c:v>14</c:v>
                </c:pt>
                <c:pt idx="601">
                  <c:v>8</c:v>
                </c:pt>
                <c:pt idx="602">
                  <c:v>7</c:v>
                </c:pt>
                <c:pt idx="603">
                  <c:v>5</c:v>
                </c:pt>
                <c:pt idx="604">
                  <c:v>4</c:v>
                </c:pt>
                <c:pt idx="605">
                  <c:v>10</c:v>
                </c:pt>
                <c:pt idx="606">
                  <c:v>11</c:v>
                </c:pt>
                <c:pt idx="607">
                  <c:v>11</c:v>
                </c:pt>
                <c:pt idx="608">
                  <c:v>9</c:v>
                </c:pt>
                <c:pt idx="609">
                  <c:v>3</c:v>
                </c:pt>
                <c:pt idx="610">
                  <c:v>6</c:v>
                </c:pt>
                <c:pt idx="611">
                  <c:v>10</c:v>
                </c:pt>
                <c:pt idx="612">
                  <c:v>7</c:v>
                </c:pt>
                <c:pt idx="613">
                  <c:v>10</c:v>
                </c:pt>
                <c:pt idx="614">
                  <c:v>6</c:v>
                </c:pt>
                <c:pt idx="615">
                  <c:v>8</c:v>
                </c:pt>
                <c:pt idx="616">
                  <c:v>9</c:v>
                </c:pt>
                <c:pt idx="617">
                  <c:v>5</c:v>
                </c:pt>
                <c:pt idx="618">
                  <c:v>9</c:v>
                </c:pt>
                <c:pt idx="619">
                  <c:v>13</c:v>
                </c:pt>
                <c:pt idx="620">
                  <c:v>8</c:v>
                </c:pt>
                <c:pt idx="621">
                  <c:v>12</c:v>
                </c:pt>
                <c:pt idx="622">
                  <c:v>7</c:v>
                </c:pt>
                <c:pt idx="623">
                  <c:v>12</c:v>
                </c:pt>
                <c:pt idx="624">
                  <c:v>5</c:v>
                </c:pt>
                <c:pt idx="625">
                  <c:v>11</c:v>
                </c:pt>
                <c:pt idx="626">
                  <c:v>14</c:v>
                </c:pt>
                <c:pt idx="627">
                  <c:v>9</c:v>
                </c:pt>
                <c:pt idx="628">
                  <c:v>10</c:v>
                </c:pt>
                <c:pt idx="629">
                  <c:v>10</c:v>
                </c:pt>
                <c:pt idx="630">
                  <c:v>15</c:v>
                </c:pt>
                <c:pt idx="631">
                  <c:v>13</c:v>
                </c:pt>
                <c:pt idx="632">
                  <c:v>12</c:v>
                </c:pt>
                <c:pt idx="633">
                  <c:v>7</c:v>
                </c:pt>
                <c:pt idx="634">
                  <c:v>6</c:v>
                </c:pt>
                <c:pt idx="635">
                  <c:v>8</c:v>
                </c:pt>
                <c:pt idx="636">
                  <c:v>13</c:v>
                </c:pt>
                <c:pt idx="637">
                  <c:v>9</c:v>
                </c:pt>
                <c:pt idx="638">
                  <c:v>5</c:v>
                </c:pt>
                <c:pt idx="639">
                  <c:v>7</c:v>
                </c:pt>
                <c:pt idx="640">
                  <c:v>6</c:v>
                </c:pt>
                <c:pt idx="641">
                  <c:v>6</c:v>
                </c:pt>
                <c:pt idx="642">
                  <c:v>10</c:v>
                </c:pt>
                <c:pt idx="643">
                  <c:v>8</c:v>
                </c:pt>
                <c:pt idx="644">
                  <c:v>9</c:v>
                </c:pt>
                <c:pt idx="645">
                  <c:v>8</c:v>
                </c:pt>
                <c:pt idx="646">
                  <c:v>12</c:v>
                </c:pt>
                <c:pt idx="647">
                  <c:v>8</c:v>
                </c:pt>
                <c:pt idx="648">
                  <c:v>9</c:v>
                </c:pt>
                <c:pt idx="649">
                  <c:v>8</c:v>
                </c:pt>
                <c:pt idx="650">
                  <c:v>5</c:v>
                </c:pt>
                <c:pt idx="651">
                  <c:v>7</c:v>
                </c:pt>
                <c:pt idx="652">
                  <c:v>12</c:v>
                </c:pt>
                <c:pt idx="653">
                  <c:v>6</c:v>
                </c:pt>
                <c:pt idx="654">
                  <c:v>8</c:v>
                </c:pt>
                <c:pt idx="655">
                  <c:v>15</c:v>
                </c:pt>
                <c:pt idx="656">
                  <c:v>9</c:v>
                </c:pt>
                <c:pt idx="657">
                  <c:v>3</c:v>
                </c:pt>
                <c:pt idx="658">
                  <c:v>8</c:v>
                </c:pt>
                <c:pt idx="659">
                  <c:v>6</c:v>
                </c:pt>
                <c:pt idx="660">
                  <c:v>8</c:v>
                </c:pt>
                <c:pt idx="661">
                  <c:v>10</c:v>
                </c:pt>
                <c:pt idx="662">
                  <c:v>5</c:v>
                </c:pt>
                <c:pt idx="663">
                  <c:v>12</c:v>
                </c:pt>
                <c:pt idx="664">
                  <c:v>10</c:v>
                </c:pt>
                <c:pt idx="665">
                  <c:v>10</c:v>
                </c:pt>
                <c:pt idx="666">
                  <c:v>14</c:v>
                </c:pt>
                <c:pt idx="667">
                  <c:v>4</c:v>
                </c:pt>
                <c:pt idx="668">
                  <c:v>8</c:v>
                </c:pt>
                <c:pt idx="669">
                  <c:v>12</c:v>
                </c:pt>
                <c:pt idx="670">
                  <c:v>8</c:v>
                </c:pt>
                <c:pt idx="671">
                  <c:v>10</c:v>
                </c:pt>
                <c:pt idx="672">
                  <c:v>5</c:v>
                </c:pt>
                <c:pt idx="673">
                  <c:v>10</c:v>
                </c:pt>
                <c:pt idx="674">
                  <c:v>8</c:v>
                </c:pt>
                <c:pt idx="675">
                  <c:v>10</c:v>
                </c:pt>
                <c:pt idx="676">
                  <c:v>6</c:v>
                </c:pt>
                <c:pt idx="677">
                  <c:v>13</c:v>
                </c:pt>
                <c:pt idx="678">
                  <c:v>11</c:v>
                </c:pt>
                <c:pt idx="679">
                  <c:v>10</c:v>
                </c:pt>
                <c:pt idx="680">
                  <c:v>13</c:v>
                </c:pt>
                <c:pt idx="681">
                  <c:v>6</c:v>
                </c:pt>
                <c:pt idx="682">
                  <c:v>7</c:v>
                </c:pt>
                <c:pt idx="683">
                  <c:v>7</c:v>
                </c:pt>
                <c:pt idx="684">
                  <c:v>15</c:v>
                </c:pt>
                <c:pt idx="685">
                  <c:v>11</c:v>
                </c:pt>
                <c:pt idx="686">
                  <c:v>3</c:v>
                </c:pt>
                <c:pt idx="687">
                  <c:v>6</c:v>
                </c:pt>
                <c:pt idx="688">
                  <c:v>3</c:v>
                </c:pt>
                <c:pt idx="689">
                  <c:v>9</c:v>
                </c:pt>
                <c:pt idx="690">
                  <c:v>7</c:v>
                </c:pt>
                <c:pt idx="691">
                  <c:v>9</c:v>
                </c:pt>
                <c:pt idx="692">
                  <c:v>7</c:v>
                </c:pt>
                <c:pt idx="693">
                  <c:v>9</c:v>
                </c:pt>
                <c:pt idx="694">
                  <c:v>11</c:v>
                </c:pt>
                <c:pt idx="695">
                  <c:v>12</c:v>
                </c:pt>
                <c:pt idx="696">
                  <c:v>7</c:v>
                </c:pt>
                <c:pt idx="697">
                  <c:v>5</c:v>
                </c:pt>
                <c:pt idx="698">
                  <c:v>6</c:v>
                </c:pt>
                <c:pt idx="699">
                  <c:v>11</c:v>
                </c:pt>
                <c:pt idx="700">
                  <c:v>9</c:v>
                </c:pt>
                <c:pt idx="701">
                  <c:v>6</c:v>
                </c:pt>
                <c:pt idx="702">
                  <c:v>7</c:v>
                </c:pt>
                <c:pt idx="703">
                  <c:v>4</c:v>
                </c:pt>
                <c:pt idx="704">
                  <c:v>10</c:v>
                </c:pt>
                <c:pt idx="705">
                  <c:v>11</c:v>
                </c:pt>
                <c:pt idx="706">
                  <c:v>13</c:v>
                </c:pt>
                <c:pt idx="707">
                  <c:v>10</c:v>
                </c:pt>
                <c:pt idx="708">
                  <c:v>9</c:v>
                </c:pt>
                <c:pt idx="709">
                  <c:v>10</c:v>
                </c:pt>
                <c:pt idx="710">
                  <c:v>6</c:v>
                </c:pt>
                <c:pt idx="711">
                  <c:v>7</c:v>
                </c:pt>
                <c:pt idx="712">
                  <c:v>7</c:v>
                </c:pt>
                <c:pt idx="713">
                  <c:v>8</c:v>
                </c:pt>
                <c:pt idx="714">
                  <c:v>6</c:v>
                </c:pt>
                <c:pt idx="715">
                  <c:v>5</c:v>
                </c:pt>
                <c:pt idx="716">
                  <c:v>9</c:v>
                </c:pt>
                <c:pt idx="717">
                  <c:v>7</c:v>
                </c:pt>
                <c:pt idx="718">
                  <c:v>7</c:v>
                </c:pt>
                <c:pt idx="719">
                  <c:v>10</c:v>
                </c:pt>
                <c:pt idx="720">
                  <c:v>12</c:v>
                </c:pt>
                <c:pt idx="721">
                  <c:v>6</c:v>
                </c:pt>
                <c:pt idx="722">
                  <c:v>11</c:v>
                </c:pt>
                <c:pt idx="723">
                  <c:v>5</c:v>
                </c:pt>
                <c:pt idx="724">
                  <c:v>8</c:v>
                </c:pt>
                <c:pt idx="725">
                  <c:v>10</c:v>
                </c:pt>
                <c:pt idx="726">
                  <c:v>10</c:v>
                </c:pt>
                <c:pt idx="727">
                  <c:v>8</c:v>
                </c:pt>
                <c:pt idx="728">
                  <c:v>4</c:v>
                </c:pt>
                <c:pt idx="729">
                  <c:v>10</c:v>
                </c:pt>
                <c:pt idx="730">
                  <c:v>8</c:v>
                </c:pt>
                <c:pt idx="731">
                  <c:v>6</c:v>
                </c:pt>
                <c:pt idx="732">
                  <c:v>8</c:v>
                </c:pt>
                <c:pt idx="733">
                  <c:v>10</c:v>
                </c:pt>
                <c:pt idx="734">
                  <c:v>9</c:v>
                </c:pt>
                <c:pt idx="735">
                  <c:v>7</c:v>
                </c:pt>
                <c:pt idx="736">
                  <c:v>2</c:v>
                </c:pt>
                <c:pt idx="737">
                  <c:v>6</c:v>
                </c:pt>
                <c:pt idx="738">
                  <c:v>9</c:v>
                </c:pt>
                <c:pt idx="739">
                  <c:v>6</c:v>
                </c:pt>
                <c:pt idx="740">
                  <c:v>8</c:v>
                </c:pt>
                <c:pt idx="741">
                  <c:v>10</c:v>
                </c:pt>
                <c:pt idx="742">
                  <c:v>2</c:v>
                </c:pt>
                <c:pt idx="743">
                  <c:v>7</c:v>
                </c:pt>
                <c:pt idx="744">
                  <c:v>8</c:v>
                </c:pt>
                <c:pt idx="745">
                  <c:v>6</c:v>
                </c:pt>
                <c:pt idx="746">
                  <c:v>8</c:v>
                </c:pt>
                <c:pt idx="747">
                  <c:v>5</c:v>
                </c:pt>
                <c:pt idx="748">
                  <c:v>9</c:v>
                </c:pt>
                <c:pt idx="749">
                  <c:v>5</c:v>
                </c:pt>
                <c:pt idx="750">
                  <c:v>6</c:v>
                </c:pt>
                <c:pt idx="751">
                  <c:v>4</c:v>
                </c:pt>
                <c:pt idx="752">
                  <c:v>6</c:v>
                </c:pt>
                <c:pt idx="753">
                  <c:v>7</c:v>
                </c:pt>
                <c:pt idx="754">
                  <c:v>6</c:v>
                </c:pt>
                <c:pt idx="755">
                  <c:v>9</c:v>
                </c:pt>
                <c:pt idx="756">
                  <c:v>12</c:v>
                </c:pt>
                <c:pt idx="757">
                  <c:v>6</c:v>
                </c:pt>
                <c:pt idx="758">
                  <c:v>7</c:v>
                </c:pt>
                <c:pt idx="759">
                  <c:v>8</c:v>
                </c:pt>
                <c:pt idx="760">
                  <c:v>10</c:v>
                </c:pt>
                <c:pt idx="761">
                  <c:v>6</c:v>
                </c:pt>
                <c:pt idx="762">
                  <c:v>8</c:v>
                </c:pt>
                <c:pt idx="763">
                  <c:v>10</c:v>
                </c:pt>
                <c:pt idx="764">
                  <c:v>14</c:v>
                </c:pt>
                <c:pt idx="765">
                  <c:v>8</c:v>
                </c:pt>
                <c:pt idx="766">
                  <c:v>5</c:v>
                </c:pt>
                <c:pt idx="767">
                  <c:v>11</c:v>
                </c:pt>
                <c:pt idx="768">
                  <c:v>8</c:v>
                </c:pt>
                <c:pt idx="769">
                  <c:v>16</c:v>
                </c:pt>
                <c:pt idx="770">
                  <c:v>8</c:v>
                </c:pt>
                <c:pt idx="771">
                  <c:v>8</c:v>
                </c:pt>
                <c:pt idx="772">
                  <c:v>9</c:v>
                </c:pt>
                <c:pt idx="773">
                  <c:v>12</c:v>
                </c:pt>
                <c:pt idx="774">
                  <c:v>8</c:v>
                </c:pt>
                <c:pt idx="775">
                  <c:v>7</c:v>
                </c:pt>
                <c:pt idx="776">
                  <c:v>7</c:v>
                </c:pt>
                <c:pt idx="777">
                  <c:v>7</c:v>
                </c:pt>
                <c:pt idx="778">
                  <c:v>8</c:v>
                </c:pt>
                <c:pt idx="779">
                  <c:v>8</c:v>
                </c:pt>
                <c:pt idx="780">
                  <c:v>7</c:v>
                </c:pt>
                <c:pt idx="781">
                  <c:v>8</c:v>
                </c:pt>
                <c:pt idx="782">
                  <c:v>4</c:v>
                </c:pt>
                <c:pt idx="783">
                  <c:v>14</c:v>
                </c:pt>
                <c:pt idx="784">
                  <c:v>6</c:v>
                </c:pt>
                <c:pt idx="785">
                  <c:v>6</c:v>
                </c:pt>
                <c:pt idx="786">
                  <c:v>8</c:v>
                </c:pt>
                <c:pt idx="787">
                  <c:v>5</c:v>
                </c:pt>
                <c:pt idx="788">
                  <c:v>7</c:v>
                </c:pt>
                <c:pt idx="789">
                  <c:v>12</c:v>
                </c:pt>
                <c:pt idx="790">
                  <c:v>10</c:v>
                </c:pt>
                <c:pt idx="791">
                  <c:v>13</c:v>
                </c:pt>
                <c:pt idx="792">
                  <c:v>12</c:v>
                </c:pt>
                <c:pt idx="793">
                  <c:v>5</c:v>
                </c:pt>
                <c:pt idx="794">
                  <c:v>3</c:v>
                </c:pt>
                <c:pt idx="795">
                  <c:v>8</c:v>
                </c:pt>
                <c:pt idx="796">
                  <c:v>6</c:v>
                </c:pt>
                <c:pt idx="797">
                  <c:v>8</c:v>
                </c:pt>
                <c:pt idx="798">
                  <c:v>8</c:v>
                </c:pt>
                <c:pt idx="799">
                  <c:v>5</c:v>
                </c:pt>
                <c:pt idx="800">
                  <c:v>7</c:v>
                </c:pt>
                <c:pt idx="801">
                  <c:v>8</c:v>
                </c:pt>
                <c:pt idx="802">
                  <c:v>14</c:v>
                </c:pt>
                <c:pt idx="803">
                  <c:v>11</c:v>
                </c:pt>
                <c:pt idx="804">
                  <c:v>9</c:v>
                </c:pt>
                <c:pt idx="805">
                  <c:v>12</c:v>
                </c:pt>
                <c:pt idx="806">
                  <c:v>4</c:v>
                </c:pt>
                <c:pt idx="807">
                  <c:v>9</c:v>
                </c:pt>
                <c:pt idx="808">
                  <c:v>9</c:v>
                </c:pt>
                <c:pt idx="809">
                  <c:v>10</c:v>
                </c:pt>
                <c:pt idx="810">
                  <c:v>7</c:v>
                </c:pt>
                <c:pt idx="811">
                  <c:v>12</c:v>
                </c:pt>
                <c:pt idx="812">
                  <c:v>13</c:v>
                </c:pt>
                <c:pt idx="813">
                  <c:v>12</c:v>
                </c:pt>
                <c:pt idx="814">
                  <c:v>7</c:v>
                </c:pt>
                <c:pt idx="815">
                  <c:v>5</c:v>
                </c:pt>
                <c:pt idx="816">
                  <c:v>7</c:v>
                </c:pt>
                <c:pt idx="817">
                  <c:v>10</c:v>
                </c:pt>
                <c:pt idx="818">
                  <c:v>9</c:v>
                </c:pt>
                <c:pt idx="819">
                  <c:v>5</c:v>
                </c:pt>
                <c:pt idx="820">
                  <c:v>11</c:v>
                </c:pt>
                <c:pt idx="821">
                  <c:v>7</c:v>
                </c:pt>
                <c:pt idx="822">
                  <c:v>10</c:v>
                </c:pt>
                <c:pt idx="823">
                  <c:v>7</c:v>
                </c:pt>
                <c:pt idx="824">
                  <c:v>14</c:v>
                </c:pt>
                <c:pt idx="825">
                  <c:v>3</c:v>
                </c:pt>
                <c:pt idx="826">
                  <c:v>8</c:v>
                </c:pt>
                <c:pt idx="827">
                  <c:v>8</c:v>
                </c:pt>
                <c:pt idx="828">
                  <c:v>6</c:v>
                </c:pt>
                <c:pt idx="829">
                  <c:v>7</c:v>
                </c:pt>
                <c:pt idx="830">
                  <c:v>4</c:v>
                </c:pt>
                <c:pt idx="831">
                  <c:v>9</c:v>
                </c:pt>
                <c:pt idx="832">
                  <c:v>12</c:v>
                </c:pt>
                <c:pt idx="833">
                  <c:v>6</c:v>
                </c:pt>
                <c:pt idx="834">
                  <c:v>8</c:v>
                </c:pt>
                <c:pt idx="835">
                  <c:v>8</c:v>
                </c:pt>
                <c:pt idx="836">
                  <c:v>5</c:v>
                </c:pt>
                <c:pt idx="837">
                  <c:v>10</c:v>
                </c:pt>
                <c:pt idx="838">
                  <c:v>4</c:v>
                </c:pt>
                <c:pt idx="839">
                  <c:v>11</c:v>
                </c:pt>
                <c:pt idx="840">
                  <c:v>8</c:v>
                </c:pt>
                <c:pt idx="841">
                  <c:v>10</c:v>
                </c:pt>
                <c:pt idx="842">
                  <c:v>6</c:v>
                </c:pt>
                <c:pt idx="843">
                  <c:v>6</c:v>
                </c:pt>
                <c:pt idx="844">
                  <c:v>7</c:v>
                </c:pt>
                <c:pt idx="845">
                  <c:v>9</c:v>
                </c:pt>
                <c:pt idx="846">
                  <c:v>8</c:v>
                </c:pt>
                <c:pt idx="847">
                  <c:v>9</c:v>
                </c:pt>
                <c:pt idx="848">
                  <c:v>19</c:v>
                </c:pt>
                <c:pt idx="849">
                  <c:v>10</c:v>
                </c:pt>
                <c:pt idx="850">
                  <c:v>10</c:v>
                </c:pt>
                <c:pt idx="851">
                  <c:v>14</c:v>
                </c:pt>
                <c:pt idx="852">
                  <c:v>11</c:v>
                </c:pt>
                <c:pt idx="853">
                  <c:v>4</c:v>
                </c:pt>
                <c:pt idx="854">
                  <c:v>12</c:v>
                </c:pt>
                <c:pt idx="855">
                  <c:v>8</c:v>
                </c:pt>
                <c:pt idx="856">
                  <c:v>7</c:v>
                </c:pt>
                <c:pt idx="857">
                  <c:v>8</c:v>
                </c:pt>
                <c:pt idx="858">
                  <c:v>10</c:v>
                </c:pt>
                <c:pt idx="859">
                  <c:v>10</c:v>
                </c:pt>
                <c:pt idx="860">
                  <c:v>14</c:v>
                </c:pt>
                <c:pt idx="861">
                  <c:v>12</c:v>
                </c:pt>
                <c:pt idx="862">
                  <c:v>10</c:v>
                </c:pt>
                <c:pt idx="863">
                  <c:v>8</c:v>
                </c:pt>
                <c:pt idx="864">
                  <c:v>9</c:v>
                </c:pt>
                <c:pt idx="865">
                  <c:v>15</c:v>
                </c:pt>
                <c:pt idx="866">
                  <c:v>13</c:v>
                </c:pt>
                <c:pt idx="867">
                  <c:v>9</c:v>
                </c:pt>
                <c:pt idx="868">
                  <c:v>10</c:v>
                </c:pt>
                <c:pt idx="869">
                  <c:v>19</c:v>
                </c:pt>
                <c:pt idx="870">
                  <c:v>12</c:v>
                </c:pt>
                <c:pt idx="871">
                  <c:v>7</c:v>
                </c:pt>
                <c:pt idx="872">
                  <c:v>13</c:v>
                </c:pt>
                <c:pt idx="873">
                  <c:v>14</c:v>
                </c:pt>
                <c:pt idx="874">
                  <c:v>15</c:v>
                </c:pt>
                <c:pt idx="875">
                  <c:v>13</c:v>
                </c:pt>
                <c:pt idx="876">
                  <c:v>26</c:v>
                </c:pt>
                <c:pt idx="877">
                  <c:v>17</c:v>
                </c:pt>
                <c:pt idx="878">
                  <c:v>9</c:v>
                </c:pt>
                <c:pt idx="879">
                  <c:v>15</c:v>
                </c:pt>
                <c:pt idx="880">
                  <c:v>18</c:v>
                </c:pt>
                <c:pt idx="881">
                  <c:v>20</c:v>
                </c:pt>
                <c:pt idx="882">
                  <c:v>15</c:v>
                </c:pt>
                <c:pt idx="883">
                  <c:v>18</c:v>
                </c:pt>
                <c:pt idx="884">
                  <c:v>25</c:v>
                </c:pt>
                <c:pt idx="885">
                  <c:v>25</c:v>
                </c:pt>
                <c:pt idx="886">
                  <c:v>20</c:v>
                </c:pt>
                <c:pt idx="887">
                  <c:v>17</c:v>
                </c:pt>
                <c:pt idx="888">
                  <c:v>34</c:v>
                </c:pt>
                <c:pt idx="889">
                  <c:v>20</c:v>
                </c:pt>
                <c:pt idx="890">
                  <c:v>28</c:v>
                </c:pt>
                <c:pt idx="891">
                  <c:v>35</c:v>
                </c:pt>
                <c:pt idx="892">
                  <c:v>32</c:v>
                </c:pt>
                <c:pt idx="893">
                  <c:v>27</c:v>
                </c:pt>
                <c:pt idx="894">
                  <c:v>43</c:v>
                </c:pt>
                <c:pt idx="895">
                  <c:v>32</c:v>
                </c:pt>
                <c:pt idx="896">
                  <c:v>37</c:v>
                </c:pt>
                <c:pt idx="897">
                  <c:v>38</c:v>
                </c:pt>
                <c:pt idx="898">
                  <c:v>35</c:v>
                </c:pt>
                <c:pt idx="899">
                  <c:v>44</c:v>
                </c:pt>
                <c:pt idx="900">
                  <c:v>43</c:v>
                </c:pt>
                <c:pt idx="901">
                  <c:v>51</c:v>
                </c:pt>
                <c:pt idx="902">
                  <c:v>49</c:v>
                </c:pt>
                <c:pt idx="903">
                  <c:v>49</c:v>
                </c:pt>
                <c:pt idx="904">
                  <c:v>68</c:v>
                </c:pt>
                <c:pt idx="905">
                  <c:v>69</c:v>
                </c:pt>
                <c:pt idx="906">
                  <c:v>78</c:v>
                </c:pt>
                <c:pt idx="907">
                  <c:v>75</c:v>
                </c:pt>
                <c:pt idx="908">
                  <c:v>70</c:v>
                </c:pt>
                <c:pt idx="909">
                  <c:v>74</c:v>
                </c:pt>
                <c:pt idx="910">
                  <c:v>87</c:v>
                </c:pt>
                <c:pt idx="911">
                  <c:v>108</c:v>
                </c:pt>
                <c:pt idx="912">
                  <c:v>107</c:v>
                </c:pt>
                <c:pt idx="913">
                  <c:v>113</c:v>
                </c:pt>
                <c:pt idx="914">
                  <c:v>130</c:v>
                </c:pt>
                <c:pt idx="915">
                  <c:v>127</c:v>
                </c:pt>
                <c:pt idx="916">
                  <c:v>161</c:v>
                </c:pt>
                <c:pt idx="917">
                  <c:v>165</c:v>
                </c:pt>
                <c:pt idx="918">
                  <c:v>199</c:v>
                </c:pt>
                <c:pt idx="919">
                  <c:v>186</c:v>
                </c:pt>
                <c:pt idx="920">
                  <c:v>203</c:v>
                </c:pt>
                <c:pt idx="921">
                  <c:v>220</c:v>
                </c:pt>
                <c:pt idx="922">
                  <c:v>243</c:v>
                </c:pt>
                <c:pt idx="923">
                  <c:v>311</c:v>
                </c:pt>
                <c:pt idx="924">
                  <c:v>327</c:v>
                </c:pt>
                <c:pt idx="925">
                  <c:v>379</c:v>
                </c:pt>
                <c:pt idx="926">
                  <c:v>442</c:v>
                </c:pt>
                <c:pt idx="927">
                  <c:v>478</c:v>
                </c:pt>
                <c:pt idx="928">
                  <c:v>531</c:v>
                </c:pt>
                <c:pt idx="929">
                  <c:v>657</c:v>
                </c:pt>
                <c:pt idx="930">
                  <c:v>758</c:v>
                </c:pt>
                <c:pt idx="931">
                  <c:v>881</c:v>
                </c:pt>
                <c:pt idx="932">
                  <c:v>923</c:v>
                </c:pt>
                <c:pt idx="933">
                  <c:v>964</c:v>
                </c:pt>
                <c:pt idx="934">
                  <c:v>916</c:v>
                </c:pt>
                <c:pt idx="935">
                  <c:v>757</c:v>
                </c:pt>
                <c:pt idx="936">
                  <c:v>621</c:v>
                </c:pt>
                <c:pt idx="937">
                  <c:v>449</c:v>
                </c:pt>
                <c:pt idx="938">
                  <c:v>310</c:v>
                </c:pt>
                <c:pt idx="939">
                  <c:v>236</c:v>
                </c:pt>
                <c:pt idx="940">
                  <c:v>164</c:v>
                </c:pt>
                <c:pt idx="941">
                  <c:v>95</c:v>
                </c:pt>
                <c:pt idx="942">
                  <c:v>64</c:v>
                </c:pt>
                <c:pt idx="943">
                  <c:v>52</c:v>
                </c:pt>
                <c:pt idx="944">
                  <c:v>58</c:v>
                </c:pt>
                <c:pt idx="945">
                  <c:v>51</c:v>
                </c:pt>
                <c:pt idx="946">
                  <c:v>35</c:v>
                </c:pt>
                <c:pt idx="947">
                  <c:v>44</c:v>
                </c:pt>
                <c:pt idx="948">
                  <c:v>27</c:v>
                </c:pt>
                <c:pt idx="949">
                  <c:v>29</c:v>
                </c:pt>
                <c:pt idx="950">
                  <c:v>19</c:v>
                </c:pt>
                <c:pt idx="951">
                  <c:v>24</c:v>
                </c:pt>
                <c:pt idx="952">
                  <c:v>19</c:v>
                </c:pt>
                <c:pt idx="953">
                  <c:v>21</c:v>
                </c:pt>
                <c:pt idx="954">
                  <c:v>21</c:v>
                </c:pt>
                <c:pt idx="955">
                  <c:v>16</c:v>
                </c:pt>
                <c:pt idx="956">
                  <c:v>17</c:v>
                </c:pt>
                <c:pt idx="957">
                  <c:v>20</c:v>
                </c:pt>
                <c:pt idx="958">
                  <c:v>15</c:v>
                </c:pt>
                <c:pt idx="959">
                  <c:v>20</c:v>
                </c:pt>
                <c:pt idx="960">
                  <c:v>14</c:v>
                </c:pt>
                <c:pt idx="961">
                  <c:v>16</c:v>
                </c:pt>
                <c:pt idx="962">
                  <c:v>8</c:v>
                </c:pt>
                <c:pt idx="963">
                  <c:v>17</c:v>
                </c:pt>
                <c:pt idx="964">
                  <c:v>12</c:v>
                </c:pt>
                <c:pt idx="965">
                  <c:v>12</c:v>
                </c:pt>
                <c:pt idx="966">
                  <c:v>8</c:v>
                </c:pt>
                <c:pt idx="967">
                  <c:v>10</c:v>
                </c:pt>
                <c:pt idx="968">
                  <c:v>19</c:v>
                </c:pt>
                <c:pt idx="969">
                  <c:v>12</c:v>
                </c:pt>
                <c:pt idx="970">
                  <c:v>10</c:v>
                </c:pt>
                <c:pt idx="971">
                  <c:v>8</c:v>
                </c:pt>
                <c:pt idx="972">
                  <c:v>13</c:v>
                </c:pt>
                <c:pt idx="973">
                  <c:v>11</c:v>
                </c:pt>
                <c:pt idx="974">
                  <c:v>12</c:v>
                </c:pt>
                <c:pt idx="975">
                  <c:v>14</c:v>
                </c:pt>
                <c:pt idx="976">
                  <c:v>11</c:v>
                </c:pt>
                <c:pt idx="977">
                  <c:v>5</c:v>
                </c:pt>
                <c:pt idx="978">
                  <c:v>17</c:v>
                </c:pt>
                <c:pt idx="979">
                  <c:v>11</c:v>
                </c:pt>
                <c:pt idx="980">
                  <c:v>7</c:v>
                </c:pt>
                <c:pt idx="981">
                  <c:v>11</c:v>
                </c:pt>
                <c:pt idx="982">
                  <c:v>14</c:v>
                </c:pt>
                <c:pt idx="983">
                  <c:v>3</c:v>
                </c:pt>
                <c:pt idx="984">
                  <c:v>3</c:v>
                </c:pt>
                <c:pt idx="985">
                  <c:v>7</c:v>
                </c:pt>
                <c:pt idx="986">
                  <c:v>8</c:v>
                </c:pt>
                <c:pt idx="987">
                  <c:v>15</c:v>
                </c:pt>
                <c:pt idx="988">
                  <c:v>9</c:v>
                </c:pt>
                <c:pt idx="989">
                  <c:v>6</c:v>
                </c:pt>
                <c:pt idx="990">
                  <c:v>3</c:v>
                </c:pt>
                <c:pt idx="991">
                  <c:v>7</c:v>
                </c:pt>
                <c:pt idx="992">
                  <c:v>4</c:v>
                </c:pt>
                <c:pt idx="993">
                  <c:v>7</c:v>
                </c:pt>
                <c:pt idx="994">
                  <c:v>2</c:v>
                </c:pt>
                <c:pt idx="995">
                  <c:v>6</c:v>
                </c:pt>
                <c:pt idx="996">
                  <c:v>7</c:v>
                </c:pt>
                <c:pt idx="997">
                  <c:v>3</c:v>
                </c:pt>
                <c:pt idx="998">
                  <c:v>4</c:v>
                </c:pt>
                <c:pt idx="999">
                  <c:v>2</c:v>
                </c:pt>
                <c:pt idx="1000">
                  <c:v>7</c:v>
                </c:pt>
                <c:pt idx="1001">
                  <c:v>6</c:v>
                </c:pt>
                <c:pt idx="1002">
                  <c:v>6</c:v>
                </c:pt>
                <c:pt idx="1003">
                  <c:v>10</c:v>
                </c:pt>
                <c:pt idx="1004">
                  <c:v>4</c:v>
                </c:pt>
                <c:pt idx="1005">
                  <c:v>10</c:v>
                </c:pt>
                <c:pt idx="1006">
                  <c:v>5</c:v>
                </c:pt>
                <c:pt idx="1007">
                  <c:v>7</c:v>
                </c:pt>
                <c:pt idx="1008">
                  <c:v>9</c:v>
                </c:pt>
                <c:pt idx="1009">
                  <c:v>5</c:v>
                </c:pt>
                <c:pt idx="1010">
                  <c:v>6</c:v>
                </c:pt>
                <c:pt idx="1011">
                  <c:v>6</c:v>
                </c:pt>
                <c:pt idx="1012">
                  <c:v>7</c:v>
                </c:pt>
                <c:pt idx="1013">
                  <c:v>8</c:v>
                </c:pt>
                <c:pt idx="1014">
                  <c:v>9</c:v>
                </c:pt>
                <c:pt idx="1015">
                  <c:v>6</c:v>
                </c:pt>
                <c:pt idx="1016">
                  <c:v>2</c:v>
                </c:pt>
                <c:pt idx="1017">
                  <c:v>9</c:v>
                </c:pt>
                <c:pt idx="1018">
                  <c:v>5</c:v>
                </c:pt>
                <c:pt idx="1019">
                  <c:v>5</c:v>
                </c:pt>
                <c:pt idx="1020">
                  <c:v>5</c:v>
                </c:pt>
                <c:pt idx="1021">
                  <c:v>7</c:v>
                </c:pt>
                <c:pt idx="1022">
                  <c:v>6</c:v>
                </c:pt>
                <c:pt idx="1023">
                  <c:v>6</c:v>
                </c:pt>
                <c:pt idx="1024">
                  <c:v>7</c:v>
                </c:pt>
                <c:pt idx="1025">
                  <c:v>11</c:v>
                </c:pt>
                <c:pt idx="1026">
                  <c:v>7</c:v>
                </c:pt>
                <c:pt idx="1027">
                  <c:v>5</c:v>
                </c:pt>
                <c:pt idx="1028">
                  <c:v>1</c:v>
                </c:pt>
                <c:pt idx="1029">
                  <c:v>2</c:v>
                </c:pt>
                <c:pt idx="1030">
                  <c:v>4</c:v>
                </c:pt>
                <c:pt idx="1031">
                  <c:v>7</c:v>
                </c:pt>
                <c:pt idx="1032">
                  <c:v>6</c:v>
                </c:pt>
                <c:pt idx="1033">
                  <c:v>4</c:v>
                </c:pt>
                <c:pt idx="1034">
                  <c:v>2</c:v>
                </c:pt>
                <c:pt idx="1035">
                  <c:v>5</c:v>
                </c:pt>
                <c:pt idx="1036">
                  <c:v>6</c:v>
                </c:pt>
                <c:pt idx="1037">
                  <c:v>8</c:v>
                </c:pt>
                <c:pt idx="1038">
                  <c:v>6</c:v>
                </c:pt>
                <c:pt idx="1039">
                  <c:v>5</c:v>
                </c:pt>
                <c:pt idx="1040">
                  <c:v>6</c:v>
                </c:pt>
                <c:pt idx="1041">
                  <c:v>5</c:v>
                </c:pt>
                <c:pt idx="1042">
                  <c:v>7</c:v>
                </c:pt>
                <c:pt idx="1043">
                  <c:v>2</c:v>
                </c:pt>
                <c:pt idx="1044">
                  <c:v>6</c:v>
                </c:pt>
                <c:pt idx="1045">
                  <c:v>8</c:v>
                </c:pt>
                <c:pt idx="1046">
                  <c:v>4</c:v>
                </c:pt>
                <c:pt idx="1047">
                  <c:v>10</c:v>
                </c:pt>
                <c:pt idx="1048">
                  <c:v>5</c:v>
                </c:pt>
                <c:pt idx="1049">
                  <c:v>7</c:v>
                </c:pt>
                <c:pt idx="1050">
                  <c:v>9</c:v>
                </c:pt>
                <c:pt idx="1051">
                  <c:v>3</c:v>
                </c:pt>
                <c:pt idx="1052">
                  <c:v>7</c:v>
                </c:pt>
                <c:pt idx="1053">
                  <c:v>2</c:v>
                </c:pt>
                <c:pt idx="1054">
                  <c:v>3</c:v>
                </c:pt>
                <c:pt idx="1055">
                  <c:v>0</c:v>
                </c:pt>
                <c:pt idx="1056">
                  <c:v>2</c:v>
                </c:pt>
                <c:pt idx="1057">
                  <c:v>8</c:v>
                </c:pt>
                <c:pt idx="1058">
                  <c:v>4</c:v>
                </c:pt>
                <c:pt idx="1059">
                  <c:v>7</c:v>
                </c:pt>
                <c:pt idx="1060">
                  <c:v>4</c:v>
                </c:pt>
                <c:pt idx="1061">
                  <c:v>2</c:v>
                </c:pt>
                <c:pt idx="1062">
                  <c:v>6</c:v>
                </c:pt>
                <c:pt idx="1063">
                  <c:v>6</c:v>
                </c:pt>
                <c:pt idx="1064">
                  <c:v>3</c:v>
                </c:pt>
                <c:pt idx="1065">
                  <c:v>5</c:v>
                </c:pt>
                <c:pt idx="1066">
                  <c:v>7</c:v>
                </c:pt>
                <c:pt idx="1067">
                  <c:v>7</c:v>
                </c:pt>
                <c:pt idx="1068">
                  <c:v>6</c:v>
                </c:pt>
                <c:pt idx="1069">
                  <c:v>1</c:v>
                </c:pt>
                <c:pt idx="1070">
                  <c:v>5</c:v>
                </c:pt>
                <c:pt idx="1071">
                  <c:v>4</c:v>
                </c:pt>
                <c:pt idx="1072">
                  <c:v>3</c:v>
                </c:pt>
                <c:pt idx="1073">
                  <c:v>4</c:v>
                </c:pt>
                <c:pt idx="1074">
                  <c:v>6</c:v>
                </c:pt>
                <c:pt idx="1075">
                  <c:v>4</c:v>
                </c:pt>
                <c:pt idx="1076">
                  <c:v>3</c:v>
                </c:pt>
                <c:pt idx="1077">
                  <c:v>3</c:v>
                </c:pt>
                <c:pt idx="1078">
                  <c:v>7</c:v>
                </c:pt>
                <c:pt idx="1079">
                  <c:v>5</c:v>
                </c:pt>
                <c:pt idx="1080">
                  <c:v>7</c:v>
                </c:pt>
                <c:pt idx="1081">
                  <c:v>4</c:v>
                </c:pt>
                <c:pt idx="1082">
                  <c:v>6</c:v>
                </c:pt>
                <c:pt idx="1083">
                  <c:v>4</c:v>
                </c:pt>
                <c:pt idx="1084">
                  <c:v>1</c:v>
                </c:pt>
                <c:pt idx="1085">
                  <c:v>4</c:v>
                </c:pt>
                <c:pt idx="1086">
                  <c:v>6</c:v>
                </c:pt>
                <c:pt idx="1087">
                  <c:v>9</c:v>
                </c:pt>
                <c:pt idx="1088">
                  <c:v>7</c:v>
                </c:pt>
                <c:pt idx="1089">
                  <c:v>5</c:v>
                </c:pt>
                <c:pt idx="1090">
                  <c:v>3</c:v>
                </c:pt>
                <c:pt idx="1091">
                  <c:v>8</c:v>
                </c:pt>
                <c:pt idx="1092">
                  <c:v>5</c:v>
                </c:pt>
                <c:pt idx="1093">
                  <c:v>4</c:v>
                </c:pt>
                <c:pt idx="1094">
                  <c:v>3</c:v>
                </c:pt>
                <c:pt idx="1095">
                  <c:v>3</c:v>
                </c:pt>
                <c:pt idx="1096">
                  <c:v>11</c:v>
                </c:pt>
                <c:pt idx="1097">
                  <c:v>5</c:v>
                </c:pt>
                <c:pt idx="1098">
                  <c:v>2</c:v>
                </c:pt>
                <c:pt idx="1099">
                  <c:v>2</c:v>
                </c:pt>
                <c:pt idx="1100">
                  <c:v>4</c:v>
                </c:pt>
                <c:pt idx="1101">
                  <c:v>2</c:v>
                </c:pt>
                <c:pt idx="1102">
                  <c:v>5</c:v>
                </c:pt>
                <c:pt idx="1103">
                  <c:v>2</c:v>
                </c:pt>
                <c:pt idx="1104">
                  <c:v>4</c:v>
                </c:pt>
                <c:pt idx="1105">
                  <c:v>3</c:v>
                </c:pt>
                <c:pt idx="1106">
                  <c:v>3</c:v>
                </c:pt>
                <c:pt idx="1107">
                  <c:v>4</c:v>
                </c:pt>
                <c:pt idx="1108">
                  <c:v>9</c:v>
                </c:pt>
                <c:pt idx="1109">
                  <c:v>3</c:v>
                </c:pt>
                <c:pt idx="1110">
                  <c:v>5</c:v>
                </c:pt>
                <c:pt idx="1111">
                  <c:v>6</c:v>
                </c:pt>
                <c:pt idx="1112">
                  <c:v>6</c:v>
                </c:pt>
                <c:pt idx="1113">
                  <c:v>5</c:v>
                </c:pt>
                <c:pt idx="1114">
                  <c:v>4</c:v>
                </c:pt>
                <c:pt idx="1115">
                  <c:v>7</c:v>
                </c:pt>
                <c:pt idx="1116">
                  <c:v>7</c:v>
                </c:pt>
                <c:pt idx="1117">
                  <c:v>5</c:v>
                </c:pt>
                <c:pt idx="1118">
                  <c:v>9</c:v>
                </c:pt>
                <c:pt idx="1119">
                  <c:v>7</c:v>
                </c:pt>
                <c:pt idx="1120">
                  <c:v>5</c:v>
                </c:pt>
                <c:pt idx="1121">
                  <c:v>8</c:v>
                </c:pt>
                <c:pt idx="1122">
                  <c:v>4</c:v>
                </c:pt>
                <c:pt idx="1123">
                  <c:v>6</c:v>
                </c:pt>
                <c:pt idx="1124">
                  <c:v>5</c:v>
                </c:pt>
                <c:pt idx="1125">
                  <c:v>1</c:v>
                </c:pt>
                <c:pt idx="1126">
                  <c:v>4</c:v>
                </c:pt>
                <c:pt idx="1127">
                  <c:v>1</c:v>
                </c:pt>
                <c:pt idx="1128">
                  <c:v>5</c:v>
                </c:pt>
                <c:pt idx="1129">
                  <c:v>2</c:v>
                </c:pt>
                <c:pt idx="1130">
                  <c:v>9</c:v>
                </c:pt>
                <c:pt idx="1131">
                  <c:v>2</c:v>
                </c:pt>
                <c:pt idx="1132">
                  <c:v>4</c:v>
                </c:pt>
                <c:pt idx="1133">
                  <c:v>3</c:v>
                </c:pt>
                <c:pt idx="1134">
                  <c:v>5</c:v>
                </c:pt>
                <c:pt idx="1135">
                  <c:v>8</c:v>
                </c:pt>
                <c:pt idx="1136">
                  <c:v>1</c:v>
                </c:pt>
                <c:pt idx="1137">
                  <c:v>7</c:v>
                </c:pt>
                <c:pt idx="1138">
                  <c:v>2</c:v>
                </c:pt>
                <c:pt idx="1139">
                  <c:v>5</c:v>
                </c:pt>
                <c:pt idx="1140">
                  <c:v>9</c:v>
                </c:pt>
                <c:pt idx="1141">
                  <c:v>4</c:v>
                </c:pt>
                <c:pt idx="1142">
                  <c:v>7</c:v>
                </c:pt>
                <c:pt idx="1143">
                  <c:v>2</c:v>
                </c:pt>
                <c:pt idx="1144">
                  <c:v>9</c:v>
                </c:pt>
                <c:pt idx="1145">
                  <c:v>2</c:v>
                </c:pt>
                <c:pt idx="1146">
                  <c:v>9</c:v>
                </c:pt>
                <c:pt idx="1147">
                  <c:v>6</c:v>
                </c:pt>
                <c:pt idx="1148">
                  <c:v>10</c:v>
                </c:pt>
                <c:pt idx="1149">
                  <c:v>8</c:v>
                </c:pt>
                <c:pt idx="1150">
                  <c:v>9</c:v>
                </c:pt>
                <c:pt idx="1151">
                  <c:v>6</c:v>
                </c:pt>
                <c:pt idx="1152">
                  <c:v>3</c:v>
                </c:pt>
                <c:pt idx="1153">
                  <c:v>9</c:v>
                </c:pt>
                <c:pt idx="1154">
                  <c:v>7</c:v>
                </c:pt>
                <c:pt idx="1155">
                  <c:v>4</c:v>
                </c:pt>
                <c:pt idx="1156">
                  <c:v>8</c:v>
                </c:pt>
                <c:pt idx="1157">
                  <c:v>7</c:v>
                </c:pt>
                <c:pt idx="1158">
                  <c:v>4</c:v>
                </c:pt>
                <c:pt idx="1159">
                  <c:v>5</c:v>
                </c:pt>
                <c:pt idx="1160">
                  <c:v>3</c:v>
                </c:pt>
                <c:pt idx="1161">
                  <c:v>4</c:v>
                </c:pt>
                <c:pt idx="1162">
                  <c:v>3</c:v>
                </c:pt>
                <c:pt idx="1163">
                  <c:v>10</c:v>
                </c:pt>
                <c:pt idx="1164">
                  <c:v>2</c:v>
                </c:pt>
                <c:pt idx="1165">
                  <c:v>3</c:v>
                </c:pt>
                <c:pt idx="1166">
                  <c:v>4</c:v>
                </c:pt>
                <c:pt idx="1167">
                  <c:v>6</c:v>
                </c:pt>
                <c:pt idx="1168">
                  <c:v>7</c:v>
                </c:pt>
                <c:pt idx="1169">
                  <c:v>3</c:v>
                </c:pt>
                <c:pt idx="1170">
                  <c:v>1</c:v>
                </c:pt>
                <c:pt idx="1171">
                  <c:v>5</c:v>
                </c:pt>
                <c:pt idx="1172">
                  <c:v>2</c:v>
                </c:pt>
                <c:pt idx="1173">
                  <c:v>4</c:v>
                </c:pt>
                <c:pt idx="1174">
                  <c:v>3</c:v>
                </c:pt>
                <c:pt idx="1175">
                  <c:v>2</c:v>
                </c:pt>
                <c:pt idx="1176">
                  <c:v>8</c:v>
                </c:pt>
                <c:pt idx="1177">
                  <c:v>2</c:v>
                </c:pt>
                <c:pt idx="1178">
                  <c:v>3</c:v>
                </c:pt>
                <c:pt idx="1179">
                  <c:v>6</c:v>
                </c:pt>
                <c:pt idx="1180">
                  <c:v>2</c:v>
                </c:pt>
                <c:pt idx="1181">
                  <c:v>4</c:v>
                </c:pt>
                <c:pt idx="1182">
                  <c:v>2</c:v>
                </c:pt>
                <c:pt idx="1183">
                  <c:v>6</c:v>
                </c:pt>
                <c:pt idx="1184">
                  <c:v>5</c:v>
                </c:pt>
                <c:pt idx="1185">
                  <c:v>3</c:v>
                </c:pt>
                <c:pt idx="1186">
                  <c:v>4</c:v>
                </c:pt>
                <c:pt idx="1187">
                  <c:v>9</c:v>
                </c:pt>
                <c:pt idx="1188">
                  <c:v>3</c:v>
                </c:pt>
                <c:pt idx="1189">
                  <c:v>1</c:v>
                </c:pt>
                <c:pt idx="1190">
                  <c:v>5</c:v>
                </c:pt>
                <c:pt idx="1191">
                  <c:v>3</c:v>
                </c:pt>
                <c:pt idx="1192">
                  <c:v>7</c:v>
                </c:pt>
                <c:pt idx="1193">
                  <c:v>4</c:v>
                </c:pt>
                <c:pt idx="1194">
                  <c:v>3</c:v>
                </c:pt>
                <c:pt idx="1195">
                  <c:v>5</c:v>
                </c:pt>
                <c:pt idx="1196">
                  <c:v>1</c:v>
                </c:pt>
                <c:pt idx="1197">
                  <c:v>3</c:v>
                </c:pt>
                <c:pt idx="1198">
                  <c:v>6</c:v>
                </c:pt>
                <c:pt idx="1199">
                  <c:v>4</c:v>
                </c:pt>
                <c:pt idx="1200">
                  <c:v>0</c:v>
                </c:pt>
                <c:pt idx="1201">
                  <c:v>2</c:v>
                </c:pt>
                <c:pt idx="1202">
                  <c:v>2</c:v>
                </c:pt>
                <c:pt idx="1203">
                  <c:v>3</c:v>
                </c:pt>
                <c:pt idx="1204">
                  <c:v>3</c:v>
                </c:pt>
                <c:pt idx="1205">
                  <c:v>3</c:v>
                </c:pt>
                <c:pt idx="1206">
                  <c:v>3</c:v>
                </c:pt>
                <c:pt idx="1207">
                  <c:v>4</c:v>
                </c:pt>
                <c:pt idx="1208">
                  <c:v>1</c:v>
                </c:pt>
                <c:pt idx="1209">
                  <c:v>6</c:v>
                </c:pt>
                <c:pt idx="1210">
                  <c:v>1</c:v>
                </c:pt>
                <c:pt idx="1211">
                  <c:v>4</c:v>
                </c:pt>
                <c:pt idx="1212">
                  <c:v>4</c:v>
                </c:pt>
                <c:pt idx="1213">
                  <c:v>3</c:v>
                </c:pt>
                <c:pt idx="1214">
                  <c:v>2</c:v>
                </c:pt>
                <c:pt idx="1215">
                  <c:v>1</c:v>
                </c:pt>
                <c:pt idx="1216">
                  <c:v>5</c:v>
                </c:pt>
                <c:pt idx="1217">
                  <c:v>2</c:v>
                </c:pt>
                <c:pt idx="1218">
                  <c:v>2</c:v>
                </c:pt>
                <c:pt idx="1219">
                  <c:v>2</c:v>
                </c:pt>
                <c:pt idx="1220">
                  <c:v>2</c:v>
                </c:pt>
                <c:pt idx="1221">
                  <c:v>3</c:v>
                </c:pt>
                <c:pt idx="1222">
                  <c:v>3</c:v>
                </c:pt>
                <c:pt idx="1223">
                  <c:v>7</c:v>
                </c:pt>
                <c:pt idx="1224">
                  <c:v>4</c:v>
                </c:pt>
                <c:pt idx="1225">
                  <c:v>3</c:v>
                </c:pt>
                <c:pt idx="1226">
                  <c:v>2</c:v>
                </c:pt>
                <c:pt idx="1227">
                  <c:v>1</c:v>
                </c:pt>
                <c:pt idx="1228">
                  <c:v>10</c:v>
                </c:pt>
                <c:pt idx="1229">
                  <c:v>2</c:v>
                </c:pt>
                <c:pt idx="1230">
                  <c:v>6</c:v>
                </c:pt>
                <c:pt idx="1231">
                  <c:v>3</c:v>
                </c:pt>
                <c:pt idx="1232">
                  <c:v>2</c:v>
                </c:pt>
                <c:pt idx="1233">
                  <c:v>3</c:v>
                </c:pt>
                <c:pt idx="1234">
                  <c:v>1</c:v>
                </c:pt>
                <c:pt idx="1235">
                  <c:v>1</c:v>
                </c:pt>
                <c:pt idx="1236">
                  <c:v>1</c:v>
                </c:pt>
                <c:pt idx="1237">
                  <c:v>4</c:v>
                </c:pt>
                <c:pt idx="1238">
                  <c:v>2</c:v>
                </c:pt>
                <c:pt idx="1239">
                  <c:v>4</c:v>
                </c:pt>
                <c:pt idx="1240">
                  <c:v>7</c:v>
                </c:pt>
                <c:pt idx="1241">
                  <c:v>3</c:v>
                </c:pt>
                <c:pt idx="1242">
                  <c:v>3</c:v>
                </c:pt>
                <c:pt idx="1243">
                  <c:v>5</c:v>
                </c:pt>
                <c:pt idx="1244">
                  <c:v>3</c:v>
                </c:pt>
                <c:pt idx="1245">
                  <c:v>3</c:v>
                </c:pt>
                <c:pt idx="1246">
                  <c:v>5</c:v>
                </c:pt>
                <c:pt idx="1247">
                  <c:v>5</c:v>
                </c:pt>
                <c:pt idx="1248">
                  <c:v>9</c:v>
                </c:pt>
                <c:pt idx="1249">
                  <c:v>6</c:v>
                </c:pt>
                <c:pt idx="1250">
                  <c:v>6</c:v>
                </c:pt>
                <c:pt idx="1251">
                  <c:v>8</c:v>
                </c:pt>
                <c:pt idx="1252">
                  <c:v>2</c:v>
                </c:pt>
                <c:pt idx="1253">
                  <c:v>3</c:v>
                </c:pt>
                <c:pt idx="1254">
                  <c:v>7</c:v>
                </c:pt>
                <c:pt idx="1255">
                  <c:v>7</c:v>
                </c:pt>
                <c:pt idx="1256">
                  <c:v>3</c:v>
                </c:pt>
                <c:pt idx="1257">
                  <c:v>0</c:v>
                </c:pt>
                <c:pt idx="1258">
                  <c:v>1</c:v>
                </c:pt>
                <c:pt idx="1259">
                  <c:v>1</c:v>
                </c:pt>
                <c:pt idx="1260">
                  <c:v>5</c:v>
                </c:pt>
                <c:pt idx="1261">
                  <c:v>6</c:v>
                </c:pt>
                <c:pt idx="1262">
                  <c:v>3</c:v>
                </c:pt>
                <c:pt idx="1263">
                  <c:v>6</c:v>
                </c:pt>
                <c:pt idx="1264">
                  <c:v>3</c:v>
                </c:pt>
                <c:pt idx="1265">
                  <c:v>2</c:v>
                </c:pt>
                <c:pt idx="1266">
                  <c:v>4</c:v>
                </c:pt>
                <c:pt idx="1267">
                  <c:v>1</c:v>
                </c:pt>
                <c:pt idx="1268">
                  <c:v>2</c:v>
                </c:pt>
                <c:pt idx="1269">
                  <c:v>6</c:v>
                </c:pt>
                <c:pt idx="1270">
                  <c:v>7</c:v>
                </c:pt>
                <c:pt idx="1271">
                  <c:v>5</c:v>
                </c:pt>
                <c:pt idx="1272">
                  <c:v>0</c:v>
                </c:pt>
                <c:pt idx="1273">
                  <c:v>1</c:v>
                </c:pt>
                <c:pt idx="1274">
                  <c:v>4</c:v>
                </c:pt>
                <c:pt idx="1275">
                  <c:v>4</c:v>
                </c:pt>
                <c:pt idx="1276">
                  <c:v>1</c:v>
                </c:pt>
                <c:pt idx="1277">
                  <c:v>1</c:v>
                </c:pt>
                <c:pt idx="1278">
                  <c:v>5</c:v>
                </c:pt>
                <c:pt idx="1279">
                  <c:v>2</c:v>
                </c:pt>
                <c:pt idx="1280">
                  <c:v>4</c:v>
                </c:pt>
                <c:pt idx="1281">
                  <c:v>4</c:v>
                </c:pt>
                <c:pt idx="1282">
                  <c:v>4</c:v>
                </c:pt>
                <c:pt idx="1283">
                  <c:v>2</c:v>
                </c:pt>
                <c:pt idx="1284">
                  <c:v>1</c:v>
                </c:pt>
                <c:pt idx="1285">
                  <c:v>4</c:v>
                </c:pt>
                <c:pt idx="1286">
                  <c:v>1</c:v>
                </c:pt>
                <c:pt idx="1287">
                  <c:v>3</c:v>
                </c:pt>
                <c:pt idx="1288">
                  <c:v>8</c:v>
                </c:pt>
                <c:pt idx="1289">
                  <c:v>5</c:v>
                </c:pt>
                <c:pt idx="1290">
                  <c:v>4</c:v>
                </c:pt>
                <c:pt idx="1291">
                  <c:v>5</c:v>
                </c:pt>
                <c:pt idx="1292">
                  <c:v>4</c:v>
                </c:pt>
                <c:pt idx="1293">
                  <c:v>2</c:v>
                </c:pt>
                <c:pt idx="1294">
                  <c:v>2</c:v>
                </c:pt>
                <c:pt idx="1295">
                  <c:v>3</c:v>
                </c:pt>
                <c:pt idx="1296">
                  <c:v>1</c:v>
                </c:pt>
                <c:pt idx="1297">
                  <c:v>1</c:v>
                </c:pt>
                <c:pt idx="1298">
                  <c:v>4</c:v>
                </c:pt>
                <c:pt idx="1299">
                  <c:v>3</c:v>
                </c:pt>
                <c:pt idx="1300">
                  <c:v>2</c:v>
                </c:pt>
                <c:pt idx="1301">
                  <c:v>2</c:v>
                </c:pt>
                <c:pt idx="1302">
                  <c:v>3</c:v>
                </c:pt>
                <c:pt idx="1303">
                  <c:v>0</c:v>
                </c:pt>
                <c:pt idx="1304">
                  <c:v>5</c:v>
                </c:pt>
                <c:pt idx="1305">
                  <c:v>2</c:v>
                </c:pt>
                <c:pt idx="1306">
                  <c:v>3</c:v>
                </c:pt>
                <c:pt idx="1307">
                  <c:v>3</c:v>
                </c:pt>
                <c:pt idx="1308">
                  <c:v>3</c:v>
                </c:pt>
                <c:pt idx="1309">
                  <c:v>1</c:v>
                </c:pt>
                <c:pt idx="1310">
                  <c:v>3</c:v>
                </c:pt>
                <c:pt idx="1311">
                  <c:v>5</c:v>
                </c:pt>
                <c:pt idx="1312">
                  <c:v>2</c:v>
                </c:pt>
                <c:pt idx="1313">
                  <c:v>6</c:v>
                </c:pt>
                <c:pt idx="1314">
                  <c:v>6</c:v>
                </c:pt>
                <c:pt idx="1315">
                  <c:v>5</c:v>
                </c:pt>
                <c:pt idx="1316">
                  <c:v>4</c:v>
                </c:pt>
                <c:pt idx="1317">
                  <c:v>6</c:v>
                </c:pt>
                <c:pt idx="1318">
                  <c:v>1</c:v>
                </c:pt>
                <c:pt idx="1319">
                  <c:v>3</c:v>
                </c:pt>
                <c:pt idx="1320">
                  <c:v>4</c:v>
                </c:pt>
                <c:pt idx="1321">
                  <c:v>4</c:v>
                </c:pt>
                <c:pt idx="1322">
                  <c:v>3</c:v>
                </c:pt>
                <c:pt idx="1323">
                  <c:v>6</c:v>
                </c:pt>
                <c:pt idx="1324">
                  <c:v>3</c:v>
                </c:pt>
                <c:pt idx="1325">
                  <c:v>3</c:v>
                </c:pt>
                <c:pt idx="1326">
                  <c:v>3</c:v>
                </c:pt>
                <c:pt idx="1327">
                  <c:v>6</c:v>
                </c:pt>
                <c:pt idx="1328">
                  <c:v>2</c:v>
                </c:pt>
                <c:pt idx="1329">
                  <c:v>4</c:v>
                </c:pt>
                <c:pt idx="1330">
                  <c:v>3</c:v>
                </c:pt>
                <c:pt idx="1331">
                  <c:v>4</c:v>
                </c:pt>
                <c:pt idx="1332">
                  <c:v>3</c:v>
                </c:pt>
                <c:pt idx="1333">
                  <c:v>2</c:v>
                </c:pt>
                <c:pt idx="1334">
                  <c:v>2</c:v>
                </c:pt>
                <c:pt idx="1335">
                  <c:v>2</c:v>
                </c:pt>
                <c:pt idx="1336">
                  <c:v>2</c:v>
                </c:pt>
                <c:pt idx="1337">
                  <c:v>3</c:v>
                </c:pt>
                <c:pt idx="1338">
                  <c:v>4</c:v>
                </c:pt>
                <c:pt idx="1339">
                  <c:v>3</c:v>
                </c:pt>
                <c:pt idx="1340">
                  <c:v>2</c:v>
                </c:pt>
                <c:pt idx="1341">
                  <c:v>1</c:v>
                </c:pt>
                <c:pt idx="1342">
                  <c:v>1</c:v>
                </c:pt>
                <c:pt idx="1343">
                  <c:v>2</c:v>
                </c:pt>
                <c:pt idx="1344">
                  <c:v>4</c:v>
                </c:pt>
                <c:pt idx="1345">
                  <c:v>2</c:v>
                </c:pt>
                <c:pt idx="1346">
                  <c:v>4</c:v>
                </c:pt>
                <c:pt idx="1347">
                  <c:v>7</c:v>
                </c:pt>
                <c:pt idx="1348">
                  <c:v>3</c:v>
                </c:pt>
                <c:pt idx="1349">
                  <c:v>3</c:v>
                </c:pt>
                <c:pt idx="1350">
                  <c:v>8</c:v>
                </c:pt>
                <c:pt idx="1351">
                  <c:v>4</c:v>
                </c:pt>
                <c:pt idx="1352">
                  <c:v>2</c:v>
                </c:pt>
                <c:pt idx="1353">
                  <c:v>6</c:v>
                </c:pt>
                <c:pt idx="1354">
                  <c:v>8</c:v>
                </c:pt>
                <c:pt idx="1355">
                  <c:v>2</c:v>
                </c:pt>
                <c:pt idx="1356">
                  <c:v>5</c:v>
                </c:pt>
                <c:pt idx="1357">
                  <c:v>5</c:v>
                </c:pt>
                <c:pt idx="1358">
                  <c:v>2</c:v>
                </c:pt>
                <c:pt idx="1359">
                  <c:v>2</c:v>
                </c:pt>
                <c:pt idx="1360">
                  <c:v>6</c:v>
                </c:pt>
                <c:pt idx="1361">
                  <c:v>2</c:v>
                </c:pt>
                <c:pt idx="1362">
                  <c:v>3</c:v>
                </c:pt>
                <c:pt idx="1363">
                  <c:v>6</c:v>
                </c:pt>
                <c:pt idx="1364">
                  <c:v>3</c:v>
                </c:pt>
                <c:pt idx="1365">
                  <c:v>4</c:v>
                </c:pt>
                <c:pt idx="1366">
                  <c:v>4</c:v>
                </c:pt>
                <c:pt idx="1367">
                  <c:v>1</c:v>
                </c:pt>
                <c:pt idx="1368">
                  <c:v>4</c:v>
                </c:pt>
                <c:pt idx="1369">
                  <c:v>1</c:v>
                </c:pt>
                <c:pt idx="1370">
                  <c:v>4</c:v>
                </c:pt>
                <c:pt idx="1371">
                  <c:v>3</c:v>
                </c:pt>
                <c:pt idx="1372">
                  <c:v>4</c:v>
                </c:pt>
                <c:pt idx="1373">
                  <c:v>3</c:v>
                </c:pt>
                <c:pt idx="1374">
                  <c:v>0</c:v>
                </c:pt>
                <c:pt idx="1375">
                  <c:v>2</c:v>
                </c:pt>
                <c:pt idx="1376">
                  <c:v>3</c:v>
                </c:pt>
                <c:pt idx="1377">
                  <c:v>1</c:v>
                </c:pt>
                <c:pt idx="1378">
                  <c:v>0</c:v>
                </c:pt>
                <c:pt idx="1379">
                  <c:v>2</c:v>
                </c:pt>
                <c:pt idx="1380">
                  <c:v>2</c:v>
                </c:pt>
                <c:pt idx="1381">
                  <c:v>1</c:v>
                </c:pt>
                <c:pt idx="1382">
                  <c:v>2</c:v>
                </c:pt>
                <c:pt idx="1383">
                  <c:v>4</c:v>
                </c:pt>
                <c:pt idx="1384">
                  <c:v>6</c:v>
                </c:pt>
                <c:pt idx="1385">
                  <c:v>1</c:v>
                </c:pt>
                <c:pt idx="1386">
                  <c:v>9</c:v>
                </c:pt>
                <c:pt idx="1387">
                  <c:v>3</c:v>
                </c:pt>
                <c:pt idx="1388">
                  <c:v>6</c:v>
                </c:pt>
                <c:pt idx="1389">
                  <c:v>1</c:v>
                </c:pt>
                <c:pt idx="1390">
                  <c:v>3</c:v>
                </c:pt>
                <c:pt idx="1391">
                  <c:v>3</c:v>
                </c:pt>
                <c:pt idx="1392">
                  <c:v>2</c:v>
                </c:pt>
                <c:pt idx="1393">
                  <c:v>3</c:v>
                </c:pt>
                <c:pt idx="1394">
                  <c:v>1</c:v>
                </c:pt>
                <c:pt idx="1395">
                  <c:v>5</c:v>
                </c:pt>
                <c:pt idx="1396">
                  <c:v>1</c:v>
                </c:pt>
                <c:pt idx="1397">
                  <c:v>3</c:v>
                </c:pt>
                <c:pt idx="1398">
                  <c:v>4</c:v>
                </c:pt>
                <c:pt idx="1399">
                  <c:v>1</c:v>
                </c:pt>
                <c:pt idx="1400">
                  <c:v>0</c:v>
                </c:pt>
                <c:pt idx="1401">
                  <c:v>5</c:v>
                </c:pt>
                <c:pt idx="1402">
                  <c:v>2</c:v>
                </c:pt>
                <c:pt idx="1403">
                  <c:v>2</c:v>
                </c:pt>
                <c:pt idx="1404">
                  <c:v>3</c:v>
                </c:pt>
                <c:pt idx="1405">
                  <c:v>3</c:v>
                </c:pt>
                <c:pt idx="1406">
                  <c:v>0</c:v>
                </c:pt>
                <c:pt idx="1407">
                  <c:v>4</c:v>
                </c:pt>
                <c:pt idx="1408">
                  <c:v>2</c:v>
                </c:pt>
                <c:pt idx="1409">
                  <c:v>3</c:v>
                </c:pt>
                <c:pt idx="1410">
                  <c:v>1</c:v>
                </c:pt>
                <c:pt idx="1411">
                  <c:v>0</c:v>
                </c:pt>
                <c:pt idx="1412">
                  <c:v>6</c:v>
                </c:pt>
                <c:pt idx="1413">
                  <c:v>3</c:v>
                </c:pt>
                <c:pt idx="1414">
                  <c:v>2</c:v>
                </c:pt>
                <c:pt idx="1415">
                  <c:v>3</c:v>
                </c:pt>
                <c:pt idx="1416">
                  <c:v>3</c:v>
                </c:pt>
                <c:pt idx="1417">
                  <c:v>2</c:v>
                </c:pt>
                <c:pt idx="1418">
                  <c:v>2</c:v>
                </c:pt>
                <c:pt idx="1419">
                  <c:v>5</c:v>
                </c:pt>
                <c:pt idx="1420">
                  <c:v>4</c:v>
                </c:pt>
                <c:pt idx="1421">
                  <c:v>7</c:v>
                </c:pt>
                <c:pt idx="1422">
                  <c:v>6</c:v>
                </c:pt>
                <c:pt idx="1423">
                  <c:v>3</c:v>
                </c:pt>
                <c:pt idx="1424">
                  <c:v>3</c:v>
                </c:pt>
                <c:pt idx="1425">
                  <c:v>2</c:v>
                </c:pt>
                <c:pt idx="1426">
                  <c:v>1</c:v>
                </c:pt>
                <c:pt idx="1427">
                  <c:v>1</c:v>
                </c:pt>
                <c:pt idx="1428">
                  <c:v>5</c:v>
                </c:pt>
                <c:pt idx="1429">
                  <c:v>4</c:v>
                </c:pt>
                <c:pt idx="1430">
                  <c:v>3</c:v>
                </c:pt>
                <c:pt idx="1431">
                  <c:v>5</c:v>
                </c:pt>
                <c:pt idx="1432">
                  <c:v>2</c:v>
                </c:pt>
                <c:pt idx="1433">
                  <c:v>1</c:v>
                </c:pt>
                <c:pt idx="1434">
                  <c:v>4</c:v>
                </c:pt>
                <c:pt idx="1435">
                  <c:v>5</c:v>
                </c:pt>
                <c:pt idx="1436">
                  <c:v>2</c:v>
                </c:pt>
                <c:pt idx="1437">
                  <c:v>2</c:v>
                </c:pt>
                <c:pt idx="1438">
                  <c:v>2</c:v>
                </c:pt>
                <c:pt idx="1439">
                  <c:v>3</c:v>
                </c:pt>
                <c:pt idx="1440">
                  <c:v>4</c:v>
                </c:pt>
                <c:pt idx="1441">
                  <c:v>1</c:v>
                </c:pt>
                <c:pt idx="1442">
                  <c:v>1</c:v>
                </c:pt>
                <c:pt idx="1443">
                  <c:v>3</c:v>
                </c:pt>
                <c:pt idx="1444">
                  <c:v>4</c:v>
                </c:pt>
                <c:pt idx="1445">
                  <c:v>3</c:v>
                </c:pt>
                <c:pt idx="1446">
                  <c:v>5</c:v>
                </c:pt>
                <c:pt idx="1447">
                  <c:v>1</c:v>
                </c:pt>
                <c:pt idx="1448">
                  <c:v>1</c:v>
                </c:pt>
                <c:pt idx="1449">
                  <c:v>0</c:v>
                </c:pt>
                <c:pt idx="1450">
                  <c:v>6</c:v>
                </c:pt>
                <c:pt idx="1451">
                  <c:v>2</c:v>
                </c:pt>
                <c:pt idx="1452">
                  <c:v>2</c:v>
                </c:pt>
                <c:pt idx="1453">
                  <c:v>4</c:v>
                </c:pt>
                <c:pt idx="1454">
                  <c:v>5</c:v>
                </c:pt>
                <c:pt idx="1455">
                  <c:v>5</c:v>
                </c:pt>
                <c:pt idx="1456">
                  <c:v>0</c:v>
                </c:pt>
                <c:pt idx="1457">
                  <c:v>1</c:v>
                </c:pt>
                <c:pt idx="1458">
                  <c:v>1</c:v>
                </c:pt>
                <c:pt idx="1459">
                  <c:v>2</c:v>
                </c:pt>
                <c:pt idx="1460">
                  <c:v>3</c:v>
                </c:pt>
                <c:pt idx="1461">
                  <c:v>3</c:v>
                </c:pt>
                <c:pt idx="1462">
                  <c:v>1</c:v>
                </c:pt>
                <c:pt idx="1463">
                  <c:v>4</c:v>
                </c:pt>
                <c:pt idx="1464">
                  <c:v>0</c:v>
                </c:pt>
                <c:pt idx="1465">
                  <c:v>1</c:v>
                </c:pt>
                <c:pt idx="1466">
                  <c:v>1</c:v>
                </c:pt>
                <c:pt idx="1467">
                  <c:v>3</c:v>
                </c:pt>
                <c:pt idx="1468">
                  <c:v>2</c:v>
                </c:pt>
                <c:pt idx="1469">
                  <c:v>3</c:v>
                </c:pt>
                <c:pt idx="1470">
                  <c:v>3</c:v>
                </c:pt>
                <c:pt idx="1471">
                  <c:v>3</c:v>
                </c:pt>
                <c:pt idx="1472">
                  <c:v>3</c:v>
                </c:pt>
                <c:pt idx="1473">
                  <c:v>2</c:v>
                </c:pt>
                <c:pt idx="1474">
                  <c:v>2</c:v>
                </c:pt>
                <c:pt idx="1475">
                  <c:v>3</c:v>
                </c:pt>
                <c:pt idx="1476">
                  <c:v>3</c:v>
                </c:pt>
                <c:pt idx="1477">
                  <c:v>2</c:v>
                </c:pt>
                <c:pt idx="1478">
                  <c:v>6</c:v>
                </c:pt>
                <c:pt idx="1479">
                  <c:v>0</c:v>
                </c:pt>
                <c:pt idx="1480">
                  <c:v>4</c:v>
                </c:pt>
                <c:pt idx="1481">
                  <c:v>0</c:v>
                </c:pt>
                <c:pt idx="1482">
                  <c:v>2</c:v>
                </c:pt>
                <c:pt idx="1483">
                  <c:v>4</c:v>
                </c:pt>
                <c:pt idx="1484">
                  <c:v>1</c:v>
                </c:pt>
                <c:pt idx="1485">
                  <c:v>3</c:v>
                </c:pt>
                <c:pt idx="1486">
                  <c:v>3</c:v>
                </c:pt>
                <c:pt idx="1487">
                  <c:v>3</c:v>
                </c:pt>
                <c:pt idx="1488">
                  <c:v>0</c:v>
                </c:pt>
                <c:pt idx="1489">
                  <c:v>2</c:v>
                </c:pt>
                <c:pt idx="1490">
                  <c:v>2</c:v>
                </c:pt>
                <c:pt idx="1491">
                  <c:v>3</c:v>
                </c:pt>
                <c:pt idx="1492">
                  <c:v>2</c:v>
                </c:pt>
                <c:pt idx="1493">
                  <c:v>5</c:v>
                </c:pt>
                <c:pt idx="1494">
                  <c:v>6</c:v>
                </c:pt>
                <c:pt idx="1495">
                  <c:v>3</c:v>
                </c:pt>
                <c:pt idx="1496">
                  <c:v>2</c:v>
                </c:pt>
                <c:pt idx="1497">
                  <c:v>1</c:v>
                </c:pt>
                <c:pt idx="1498">
                  <c:v>5</c:v>
                </c:pt>
                <c:pt idx="1499">
                  <c:v>3</c:v>
                </c:pt>
                <c:pt idx="1500">
                  <c:v>1</c:v>
                </c:pt>
                <c:pt idx="1501">
                  <c:v>4</c:v>
                </c:pt>
                <c:pt idx="1502">
                  <c:v>2</c:v>
                </c:pt>
                <c:pt idx="1503">
                  <c:v>2</c:v>
                </c:pt>
                <c:pt idx="1504">
                  <c:v>2</c:v>
                </c:pt>
                <c:pt idx="1505">
                  <c:v>3</c:v>
                </c:pt>
                <c:pt idx="1506">
                  <c:v>2</c:v>
                </c:pt>
                <c:pt idx="1507">
                  <c:v>3</c:v>
                </c:pt>
                <c:pt idx="1508">
                  <c:v>3</c:v>
                </c:pt>
                <c:pt idx="1509">
                  <c:v>2</c:v>
                </c:pt>
                <c:pt idx="1510">
                  <c:v>2</c:v>
                </c:pt>
                <c:pt idx="1511">
                  <c:v>3</c:v>
                </c:pt>
                <c:pt idx="1512">
                  <c:v>5</c:v>
                </c:pt>
                <c:pt idx="1513">
                  <c:v>1</c:v>
                </c:pt>
                <c:pt idx="1514">
                  <c:v>4</c:v>
                </c:pt>
                <c:pt idx="1515">
                  <c:v>5</c:v>
                </c:pt>
                <c:pt idx="1516">
                  <c:v>4</c:v>
                </c:pt>
                <c:pt idx="1517">
                  <c:v>1</c:v>
                </c:pt>
                <c:pt idx="1518">
                  <c:v>1</c:v>
                </c:pt>
                <c:pt idx="1519">
                  <c:v>4</c:v>
                </c:pt>
                <c:pt idx="1520">
                  <c:v>0</c:v>
                </c:pt>
                <c:pt idx="1521">
                  <c:v>3</c:v>
                </c:pt>
                <c:pt idx="1522">
                  <c:v>3</c:v>
                </c:pt>
                <c:pt idx="1523">
                  <c:v>1</c:v>
                </c:pt>
                <c:pt idx="1524">
                  <c:v>1</c:v>
                </c:pt>
                <c:pt idx="1525">
                  <c:v>4</c:v>
                </c:pt>
                <c:pt idx="1526">
                  <c:v>4</c:v>
                </c:pt>
                <c:pt idx="1527">
                  <c:v>4</c:v>
                </c:pt>
                <c:pt idx="1528">
                  <c:v>0</c:v>
                </c:pt>
                <c:pt idx="1529">
                  <c:v>3</c:v>
                </c:pt>
                <c:pt idx="1530">
                  <c:v>1</c:v>
                </c:pt>
                <c:pt idx="1531">
                  <c:v>3</c:v>
                </c:pt>
                <c:pt idx="1532">
                  <c:v>3</c:v>
                </c:pt>
                <c:pt idx="1533">
                  <c:v>2</c:v>
                </c:pt>
                <c:pt idx="1534">
                  <c:v>2</c:v>
                </c:pt>
                <c:pt idx="1535">
                  <c:v>2</c:v>
                </c:pt>
                <c:pt idx="1536">
                  <c:v>1</c:v>
                </c:pt>
                <c:pt idx="1537">
                  <c:v>3</c:v>
                </c:pt>
                <c:pt idx="1538">
                  <c:v>3</c:v>
                </c:pt>
                <c:pt idx="1539">
                  <c:v>3</c:v>
                </c:pt>
                <c:pt idx="1540">
                  <c:v>6</c:v>
                </c:pt>
                <c:pt idx="1541">
                  <c:v>4</c:v>
                </c:pt>
                <c:pt idx="1542">
                  <c:v>1</c:v>
                </c:pt>
                <c:pt idx="1543">
                  <c:v>7</c:v>
                </c:pt>
                <c:pt idx="1544">
                  <c:v>1</c:v>
                </c:pt>
                <c:pt idx="1545">
                  <c:v>1</c:v>
                </c:pt>
                <c:pt idx="1546">
                  <c:v>1</c:v>
                </c:pt>
                <c:pt idx="1547">
                  <c:v>4</c:v>
                </c:pt>
                <c:pt idx="1548">
                  <c:v>3</c:v>
                </c:pt>
                <c:pt idx="1549">
                  <c:v>3</c:v>
                </c:pt>
                <c:pt idx="1550">
                  <c:v>3</c:v>
                </c:pt>
                <c:pt idx="1551">
                  <c:v>1</c:v>
                </c:pt>
                <c:pt idx="1552">
                  <c:v>4</c:v>
                </c:pt>
                <c:pt idx="1553">
                  <c:v>5</c:v>
                </c:pt>
                <c:pt idx="1554">
                  <c:v>4</c:v>
                </c:pt>
                <c:pt idx="1555">
                  <c:v>0</c:v>
                </c:pt>
                <c:pt idx="1556">
                  <c:v>4</c:v>
                </c:pt>
                <c:pt idx="1557">
                  <c:v>4</c:v>
                </c:pt>
                <c:pt idx="1558">
                  <c:v>4</c:v>
                </c:pt>
                <c:pt idx="1559">
                  <c:v>4</c:v>
                </c:pt>
                <c:pt idx="1560">
                  <c:v>6</c:v>
                </c:pt>
                <c:pt idx="1561">
                  <c:v>2</c:v>
                </c:pt>
                <c:pt idx="1562">
                  <c:v>1</c:v>
                </c:pt>
                <c:pt idx="1563">
                  <c:v>1</c:v>
                </c:pt>
                <c:pt idx="1564">
                  <c:v>4</c:v>
                </c:pt>
                <c:pt idx="1565">
                  <c:v>5</c:v>
                </c:pt>
                <c:pt idx="1566">
                  <c:v>3</c:v>
                </c:pt>
                <c:pt idx="1567">
                  <c:v>2</c:v>
                </c:pt>
                <c:pt idx="1568">
                  <c:v>3</c:v>
                </c:pt>
                <c:pt idx="1569">
                  <c:v>1</c:v>
                </c:pt>
                <c:pt idx="1570">
                  <c:v>3</c:v>
                </c:pt>
                <c:pt idx="1571">
                  <c:v>5</c:v>
                </c:pt>
                <c:pt idx="1572">
                  <c:v>1</c:v>
                </c:pt>
                <c:pt idx="1573">
                  <c:v>5</c:v>
                </c:pt>
                <c:pt idx="1574">
                  <c:v>1</c:v>
                </c:pt>
                <c:pt idx="1575">
                  <c:v>1</c:v>
                </c:pt>
                <c:pt idx="1576">
                  <c:v>3</c:v>
                </c:pt>
                <c:pt idx="1577">
                  <c:v>0</c:v>
                </c:pt>
                <c:pt idx="1578">
                  <c:v>3</c:v>
                </c:pt>
                <c:pt idx="1579">
                  <c:v>3</c:v>
                </c:pt>
                <c:pt idx="1580">
                  <c:v>2</c:v>
                </c:pt>
                <c:pt idx="1581">
                  <c:v>5</c:v>
                </c:pt>
                <c:pt idx="1582">
                  <c:v>3</c:v>
                </c:pt>
                <c:pt idx="1583">
                  <c:v>6</c:v>
                </c:pt>
                <c:pt idx="1584">
                  <c:v>2</c:v>
                </c:pt>
                <c:pt idx="1585">
                  <c:v>3</c:v>
                </c:pt>
                <c:pt idx="1586">
                  <c:v>4</c:v>
                </c:pt>
                <c:pt idx="1587">
                  <c:v>2</c:v>
                </c:pt>
                <c:pt idx="1588">
                  <c:v>4</c:v>
                </c:pt>
                <c:pt idx="1589">
                  <c:v>2</c:v>
                </c:pt>
                <c:pt idx="1590">
                  <c:v>6</c:v>
                </c:pt>
                <c:pt idx="1591">
                  <c:v>3</c:v>
                </c:pt>
                <c:pt idx="1592">
                  <c:v>3</c:v>
                </c:pt>
                <c:pt idx="1593">
                  <c:v>1</c:v>
                </c:pt>
                <c:pt idx="1594">
                  <c:v>0</c:v>
                </c:pt>
                <c:pt idx="1595">
                  <c:v>2</c:v>
                </c:pt>
                <c:pt idx="1596">
                  <c:v>1</c:v>
                </c:pt>
                <c:pt idx="1597">
                  <c:v>2</c:v>
                </c:pt>
                <c:pt idx="1598">
                  <c:v>0</c:v>
                </c:pt>
                <c:pt idx="1599">
                  <c:v>3</c:v>
                </c:pt>
                <c:pt idx="1600">
                  <c:v>3</c:v>
                </c:pt>
                <c:pt idx="1601">
                  <c:v>2</c:v>
                </c:pt>
                <c:pt idx="1602">
                  <c:v>3</c:v>
                </c:pt>
                <c:pt idx="1603">
                  <c:v>2</c:v>
                </c:pt>
                <c:pt idx="1604">
                  <c:v>1</c:v>
                </c:pt>
                <c:pt idx="1605">
                  <c:v>4</c:v>
                </c:pt>
                <c:pt idx="1606">
                  <c:v>4</c:v>
                </c:pt>
                <c:pt idx="1607">
                  <c:v>1</c:v>
                </c:pt>
                <c:pt idx="1608">
                  <c:v>4</c:v>
                </c:pt>
                <c:pt idx="1609">
                  <c:v>6</c:v>
                </c:pt>
                <c:pt idx="1610">
                  <c:v>7</c:v>
                </c:pt>
                <c:pt idx="1611">
                  <c:v>3</c:v>
                </c:pt>
                <c:pt idx="1612">
                  <c:v>4</c:v>
                </c:pt>
                <c:pt idx="1613">
                  <c:v>1</c:v>
                </c:pt>
                <c:pt idx="1614">
                  <c:v>3</c:v>
                </c:pt>
                <c:pt idx="1615">
                  <c:v>3</c:v>
                </c:pt>
                <c:pt idx="1616">
                  <c:v>5</c:v>
                </c:pt>
                <c:pt idx="1617">
                  <c:v>2</c:v>
                </c:pt>
                <c:pt idx="1618">
                  <c:v>1</c:v>
                </c:pt>
                <c:pt idx="1619">
                  <c:v>3</c:v>
                </c:pt>
                <c:pt idx="1620">
                  <c:v>4</c:v>
                </c:pt>
                <c:pt idx="1621">
                  <c:v>1</c:v>
                </c:pt>
                <c:pt idx="1622">
                  <c:v>3</c:v>
                </c:pt>
                <c:pt idx="1623">
                  <c:v>2</c:v>
                </c:pt>
                <c:pt idx="1624">
                  <c:v>4</c:v>
                </c:pt>
                <c:pt idx="1625">
                  <c:v>1</c:v>
                </c:pt>
                <c:pt idx="1626">
                  <c:v>2</c:v>
                </c:pt>
                <c:pt idx="1627">
                  <c:v>3</c:v>
                </c:pt>
                <c:pt idx="1628">
                  <c:v>2</c:v>
                </c:pt>
                <c:pt idx="1629">
                  <c:v>1</c:v>
                </c:pt>
                <c:pt idx="1630">
                  <c:v>2</c:v>
                </c:pt>
                <c:pt idx="1631">
                  <c:v>1</c:v>
                </c:pt>
                <c:pt idx="1632">
                  <c:v>5</c:v>
                </c:pt>
                <c:pt idx="1633">
                  <c:v>4</c:v>
                </c:pt>
                <c:pt idx="1634">
                  <c:v>2</c:v>
                </c:pt>
                <c:pt idx="1635">
                  <c:v>3</c:v>
                </c:pt>
                <c:pt idx="1636">
                  <c:v>3</c:v>
                </c:pt>
                <c:pt idx="1637">
                  <c:v>4</c:v>
                </c:pt>
                <c:pt idx="1638">
                  <c:v>1</c:v>
                </c:pt>
                <c:pt idx="1639">
                  <c:v>2</c:v>
                </c:pt>
                <c:pt idx="1640">
                  <c:v>3</c:v>
                </c:pt>
                <c:pt idx="1641">
                  <c:v>2</c:v>
                </c:pt>
                <c:pt idx="1642">
                  <c:v>3</c:v>
                </c:pt>
                <c:pt idx="1643">
                  <c:v>0</c:v>
                </c:pt>
                <c:pt idx="1644">
                  <c:v>6</c:v>
                </c:pt>
                <c:pt idx="1645">
                  <c:v>2</c:v>
                </c:pt>
                <c:pt idx="1646">
                  <c:v>1</c:v>
                </c:pt>
                <c:pt idx="1647">
                  <c:v>1</c:v>
                </c:pt>
                <c:pt idx="1648">
                  <c:v>4</c:v>
                </c:pt>
                <c:pt idx="1649">
                  <c:v>2</c:v>
                </c:pt>
                <c:pt idx="1650">
                  <c:v>3</c:v>
                </c:pt>
                <c:pt idx="1651">
                  <c:v>1</c:v>
                </c:pt>
                <c:pt idx="1652">
                  <c:v>3</c:v>
                </c:pt>
                <c:pt idx="1653">
                  <c:v>2</c:v>
                </c:pt>
                <c:pt idx="1654">
                  <c:v>7</c:v>
                </c:pt>
                <c:pt idx="1655">
                  <c:v>0</c:v>
                </c:pt>
                <c:pt idx="1656">
                  <c:v>3</c:v>
                </c:pt>
                <c:pt idx="1657">
                  <c:v>1</c:v>
                </c:pt>
                <c:pt idx="1658">
                  <c:v>4</c:v>
                </c:pt>
                <c:pt idx="1659">
                  <c:v>2</c:v>
                </c:pt>
                <c:pt idx="1660">
                  <c:v>2</c:v>
                </c:pt>
                <c:pt idx="1661">
                  <c:v>2</c:v>
                </c:pt>
                <c:pt idx="1662">
                  <c:v>3</c:v>
                </c:pt>
                <c:pt idx="1663">
                  <c:v>0</c:v>
                </c:pt>
                <c:pt idx="1664">
                  <c:v>2</c:v>
                </c:pt>
                <c:pt idx="1665">
                  <c:v>0</c:v>
                </c:pt>
                <c:pt idx="1666">
                  <c:v>2</c:v>
                </c:pt>
                <c:pt idx="1667">
                  <c:v>1</c:v>
                </c:pt>
                <c:pt idx="1668">
                  <c:v>1</c:v>
                </c:pt>
                <c:pt idx="1669">
                  <c:v>2</c:v>
                </c:pt>
                <c:pt idx="1670">
                  <c:v>1</c:v>
                </c:pt>
                <c:pt idx="1671">
                  <c:v>1</c:v>
                </c:pt>
                <c:pt idx="1672">
                  <c:v>3</c:v>
                </c:pt>
                <c:pt idx="1673">
                  <c:v>9</c:v>
                </c:pt>
                <c:pt idx="1674">
                  <c:v>2</c:v>
                </c:pt>
                <c:pt idx="1675">
                  <c:v>2</c:v>
                </c:pt>
                <c:pt idx="1676">
                  <c:v>2</c:v>
                </c:pt>
                <c:pt idx="1677">
                  <c:v>2</c:v>
                </c:pt>
                <c:pt idx="1678">
                  <c:v>1</c:v>
                </c:pt>
                <c:pt idx="1679">
                  <c:v>3</c:v>
                </c:pt>
                <c:pt idx="1680">
                  <c:v>3</c:v>
                </c:pt>
                <c:pt idx="1681">
                  <c:v>1</c:v>
                </c:pt>
                <c:pt idx="1682">
                  <c:v>1</c:v>
                </c:pt>
                <c:pt idx="1683">
                  <c:v>1</c:v>
                </c:pt>
                <c:pt idx="1684">
                  <c:v>2</c:v>
                </c:pt>
                <c:pt idx="1685">
                  <c:v>4</c:v>
                </c:pt>
                <c:pt idx="1686">
                  <c:v>4</c:v>
                </c:pt>
                <c:pt idx="1687">
                  <c:v>1</c:v>
                </c:pt>
                <c:pt idx="1688">
                  <c:v>3</c:v>
                </c:pt>
                <c:pt idx="1689">
                  <c:v>3</c:v>
                </c:pt>
                <c:pt idx="1690">
                  <c:v>2</c:v>
                </c:pt>
                <c:pt idx="1691">
                  <c:v>2</c:v>
                </c:pt>
                <c:pt idx="1692">
                  <c:v>1</c:v>
                </c:pt>
                <c:pt idx="1693">
                  <c:v>1</c:v>
                </c:pt>
                <c:pt idx="1694">
                  <c:v>6</c:v>
                </c:pt>
                <c:pt idx="1695">
                  <c:v>1</c:v>
                </c:pt>
                <c:pt idx="1696">
                  <c:v>5</c:v>
                </c:pt>
                <c:pt idx="1697">
                  <c:v>2</c:v>
                </c:pt>
                <c:pt idx="1698">
                  <c:v>2</c:v>
                </c:pt>
                <c:pt idx="1699">
                  <c:v>5</c:v>
                </c:pt>
                <c:pt idx="1700">
                  <c:v>1</c:v>
                </c:pt>
                <c:pt idx="1701">
                  <c:v>1</c:v>
                </c:pt>
                <c:pt idx="1702">
                  <c:v>6</c:v>
                </c:pt>
                <c:pt idx="1703">
                  <c:v>0</c:v>
                </c:pt>
                <c:pt idx="1704">
                  <c:v>1</c:v>
                </c:pt>
                <c:pt idx="1705">
                  <c:v>4</c:v>
                </c:pt>
                <c:pt idx="1706">
                  <c:v>2</c:v>
                </c:pt>
                <c:pt idx="1707">
                  <c:v>6</c:v>
                </c:pt>
                <c:pt idx="1708">
                  <c:v>2</c:v>
                </c:pt>
                <c:pt idx="1709">
                  <c:v>5</c:v>
                </c:pt>
                <c:pt idx="1710">
                  <c:v>1</c:v>
                </c:pt>
                <c:pt idx="1711">
                  <c:v>3</c:v>
                </c:pt>
                <c:pt idx="1712">
                  <c:v>4</c:v>
                </c:pt>
                <c:pt idx="1713">
                  <c:v>1</c:v>
                </c:pt>
                <c:pt idx="1714">
                  <c:v>3</c:v>
                </c:pt>
                <c:pt idx="1715">
                  <c:v>2</c:v>
                </c:pt>
                <c:pt idx="1716">
                  <c:v>2</c:v>
                </c:pt>
                <c:pt idx="1717">
                  <c:v>1</c:v>
                </c:pt>
                <c:pt idx="1718">
                  <c:v>1</c:v>
                </c:pt>
                <c:pt idx="1719">
                  <c:v>0</c:v>
                </c:pt>
                <c:pt idx="1720">
                  <c:v>3</c:v>
                </c:pt>
                <c:pt idx="1721">
                  <c:v>0</c:v>
                </c:pt>
                <c:pt idx="1722">
                  <c:v>2</c:v>
                </c:pt>
                <c:pt idx="1723">
                  <c:v>1</c:v>
                </c:pt>
                <c:pt idx="1724">
                  <c:v>3</c:v>
                </c:pt>
                <c:pt idx="1725">
                  <c:v>0</c:v>
                </c:pt>
                <c:pt idx="1726">
                  <c:v>2</c:v>
                </c:pt>
                <c:pt idx="1727">
                  <c:v>5</c:v>
                </c:pt>
                <c:pt idx="1728">
                  <c:v>3</c:v>
                </c:pt>
                <c:pt idx="1729">
                  <c:v>5</c:v>
                </c:pt>
                <c:pt idx="1730">
                  <c:v>2</c:v>
                </c:pt>
                <c:pt idx="1731">
                  <c:v>1</c:v>
                </c:pt>
                <c:pt idx="1732">
                  <c:v>5</c:v>
                </c:pt>
                <c:pt idx="1733">
                  <c:v>4</c:v>
                </c:pt>
                <c:pt idx="1734">
                  <c:v>2</c:v>
                </c:pt>
                <c:pt idx="1735">
                  <c:v>0</c:v>
                </c:pt>
                <c:pt idx="1736">
                  <c:v>0</c:v>
                </c:pt>
                <c:pt idx="1737">
                  <c:v>2</c:v>
                </c:pt>
                <c:pt idx="1738">
                  <c:v>3</c:v>
                </c:pt>
                <c:pt idx="1739">
                  <c:v>1</c:v>
                </c:pt>
                <c:pt idx="1740">
                  <c:v>4</c:v>
                </c:pt>
                <c:pt idx="1741">
                  <c:v>0</c:v>
                </c:pt>
                <c:pt idx="1742">
                  <c:v>4</c:v>
                </c:pt>
                <c:pt idx="1743">
                  <c:v>2</c:v>
                </c:pt>
                <c:pt idx="1744">
                  <c:v>0</c:v>
                </c:pt>
                <c:pt idx="1745">
                  <c:v>3</c:v>
                </c:pt>
                <c:pt idx="1746">
                  <c:v>2</c:v>
                </c:pt>
                <c:pt idx="1747">
                  <c:v>5</c:v>
                </c:pt>
                <c:pt idx="1748">
                  <c:v>2</c:v>
                </c:pt>
                <c:pt idx="1749">
                  <c:v>3</c:v>
                </c:pt>
                <c:pt idx="1750">
                  <c:v>2</c:v>
                </c:pt>
                <c:pt idx="1751">
                  <c:v>2</c:v>
                </c:pt>
                <c:pt idx="1752">
                  <c:v>3</c:v>
                </c:pt>
                <c:pt idx="1753">
                  <c:v>0</c:v>
                </c:pt>
                <c:pt idx="1754">
                  <c:v>2</c:v>
                </c:pt>
                <c:pt idx="1755">
                  <c:v>1</c:v>
                </c:pt>
                <c:pt idx="1756">
                  <c:v>2</c:v>
                </c:pt>
                <c:pt idx="1757">
                  <c:v>2</c:v>
                </c:pt>
                <c:pt idx="1758">
                  <c:v>4</c:v>
                </c:pt>
                <c:pt idx="1759">
                  <c:v>3</c:v>
                </c:pt>
                <c:pt idx="1760">
                  <c:v>2</c:v>
                </c:pt>
                <c:pt idx="1761">
                  <c:v>1</c:v>
                </c:pt>
                <c:pt idx="1762">
                  <c:v>1</c:v>
                </c:pt>
                <c:pt idx="1763">
                  <c:v>2</c:v>
                </c:pt>
                <c:pt idx="1764">
                  <c:v>2</c:v>
                </c:pt>
                <c:pt idx="1765">
                  <c:v>1</c:v>
                </c:pt>
                <c:pt idx="1766">
                  <c:v>2</c:v>
                </c:pt>
                <c:pt idx="1767">
                  <c:v>1</c:v>
                </c:pt>
                <c:pt idx="1768">
                  <c:v>0</c:v>
                </c:pt>
                <c:pt idx="1769">
                  <c:v>1</c:v>
                </c:pt>
                <c:pt idx="1770">
                  <c:v>2</c:v>
                </c:pt>
                <c:pt idx="1771">
                  <c:v>3</c:v>
                </c:pt>
                <c:pt idx="1772">
                  <c:v>1</c:v>
                </c:pt>
                <c:pt idx="1773">
                  <c:v>4</c:v>
                </c:pt>
                <c:pt idx="1774">
                  <c:v>2</c:v>
                </c:pt>
                <c:pt idx="1775">
                  <c:v>4</c:v>
                </c:pt>
                <c:pt idx="1776">
                  <c:v>1</c:v>
                </c:pt>
                <c:pt idx="1777">
                  <c:v>2</c:v>
                </c:pt>
                <c:pt idx="1778">
                  <c:v>1</c:v>
                </c:pt>
                <c:pt idx="1779">
                  <c:v>3</c:v>
                </c:pt>
                <c:pt idx="1780">
                  <c:v>2</c:v>
                </c:pt>
                <c:pt idx="1781">
                  <c:v>2</c:v>
                </c:pt>
                <c:pt idx="1782">
                  <c:v>3</c:v>
                </c:pt>
                <c:pt idx="1783">
                  <c:v>1</c:v>
                </c:pt>
                <c:pt idx="1784">
                  <c:v>2</c:v>
                </c:pt>
                <c:pt idx="1785">
                  <c:v>4</c:v>
                </c:pt>
                <c:pt idx="1786">
                  <c:v>2</c:v>
                </c:pt>
                <c:pt idx="1787">
                  <c:v>2</c:v>
                </c:pt>
                <c:pt idx="1788">
                  <c:v>3</c:v>
                </c:pt>
                <c:pt idx="1789">
                  <c:v>2</c:v>
                </c:pt>
                <c:pt idx="1790">
                  <c:v>1</c:v>
                </c:pt>
                <c:pt idx="1791">
                  <c:v>1</c:v>
                </c:pt>
                <c:pt idx="1792">
                  <c:v>4</c:v>
                </c:pt>
                <c:pt idx="1793">
                  <c:v>2</c:v>
                </c:pt>
                <c:pt idx="1794">
                  <c:v>2</c:v>
                </c:pt>
                <c:pt idx="1795">
                  <c:v>1</c:v>
                </c:pt>
                <c:pt idx="1796">
                  <c:v>2</c:v>
                </c:pt>
                <c:pt idx="1797">
                  <c:v>2</c:v>
                </c:pt>
                <c:pt idx="1798">
                  <c:v>2</c:v>
                </c:pt>
                <c:pt idx="1799">
                  <c:v>3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1</c:v>
                </c:pt>
                <c:pt idx="1804">
                  <c:v>1</c:v>
                </c:pt>
                <c:pt idx="1805">
                  <c:v>2</c:v>
                </c:pt>
                <c:pt idx="1806">
                  <c:v>0</c:v>
                </c:pt>
                <c:pt idx="1807">
                  <c:v>1</c:v>
                </c:pt>
                <c:pt idx="1808">
                  <c:v>1</c:v>
                </c:pt>
                <c:pt idx="1809">
                  <c:v>4</c:v>
                </c:pt>
                <c:pt idx="1810">
                  <c:v>2</c:v>
                </c:pt>
                <c:pt idx="1811">
                  <c:v>1</c:v>
                </c:pt>
                <c:pt idx="1812">
                  <c:v>1</c:v>
                </c:pt>
                <c:pt idx="1813">
                  <c:v>1</c:v>
                </c:pt>
                <c:pt idx="1814">
                  <c:v>3</c:v>
                </c:pt>
                <c:pt idx="1815">
                  <c:v>1</c:v>
                </c:pt>
                <c:pt idx="1816">
                  <c:v>1</c:v>
                </c:pt>
                <c:pt idx="1817">
                  <c:v>0</c:v>
                </c:pt>
                <c:pt idx="1818">
                  <c:v>5</c:v>
                </c:pt>
                <c:pt idx="1819">
                  <c:v>3</c:v>
                </c:pt>
                <c:pt idx="1820">
                  <c:v>3</c:v>
                </c:pt>
                <c:pt idx="1821">
                  <c:v>1</c:v>
                </c:pt>
                <c:pt idx="1822">
                  <c:v>1</c:v>
                </c:pt>
                <c:pt idx="1823">
                  <c:v>3</c:v>
                </c:pt>
                <c:pt idx="1824">
                  <c:v>2</c:v>
                </c:pt>
                <c:pt idx="1825">
                  <c:v>6</c:v>
                </c:pt>
                <c:pt idx="1826">
                  <c:v>1</c:v>
                </c:pt>
                <c:pt idx="1827">
                  <c:v>1</c:v>
                </c:pt>
                <c:pt idx="1828">
                  <c:v>4</c:v>
                </c:pt>
                <c:pt idx="1829">
                  <c:v>5</c:v>
                </c:pt>
                <c:pt idx="1830">
                  <c:v>2</c:v>
                </c:pt>
                <c:pt idx="1831">
                  <c:v>2</c:v>
                </c:pt>
                <c:pt idx="1832">
                  <c:v>3</c:v>
                </c:pt>
                <c:pt idx="1833">
                  <c:v>3</c:v>
                </c:pt>
                <c:pt idx="1834">
                  <c:v>1</c:v>
                </c:pt>
                <c:pt idx="1835">
                  <c:v>3</c:v>
                </c:pt>
                <c:pt idx="1836">
                  <c:v>7</c:v>
                </c:pt>
                <c:pt idx="1837">
                  <c:v>1</c:v>
                </c:pt>
                <c:pt idx="1838">
                  <c:v>1</c:v>
                </c:pt>
                <c:pt idx="1839">
                  <c:v>4</c:v>
                </c:pt>
                <c:pt idx="1840">
                  <c:v>2</c:v>
                </c:pt>
                <c:pt idx="1841">
                  <c:v>7</c:v>
                </c:pt>
                <c:pt idx="1842">
                  <c:v>0</c:v>
                </c:pt>
                <c:pt idx="1843">
                  <c:v>2</c:v>
                </c:pt>
                <c:pt idx="1844">
                  <c:v>3</c:v>
                </c:pt>
                <c:pt idx="1845">
                  <c:v>3</c:v>
                </c:pt>
                <c:pt idx="1846">
                  <c:v>2</c:v>
                </c:pt>
                <c:pt idx="1847">
                  <c:v>4</c:v>
                </c:pt>
                <c:pt idx="1848">
                  <c:v>0</c:v>
                </c:pt>
                <c:pt idx="1849">
                  <c:v>5</c:v>
                </c:pt>
                <c:pt idx="1850">
                  <c:v>1</c:v>
                </c:pt>
                <c:pt idx="1851">
                  <c:v>3</c:v>
                </c:pt>
                <c:pt idx="1852">
                  <c:v>2</c:v>
                </c:pt>
                <c:pt idx="1853">
                  <c:v>3</c:v>
                </c:pt>
                <c:pt idx="1854">
                  <c:v>1</c:v>
                </c:pt>
                <c:pt idx="1855">
                  <c:v>2</c:v>
                </c:pt>
                <c:pt idx="1856">
                  <c:v>2</c:v>
                </c:pt>
                <c:pt idx="1857">
                  <c:v>3</c:v>
                </c:pt>
                <c:pt idx="1858">
                  <c:v>4</c:v>
                </c:pt>
                <c:pt idx="1859">
                  <c:v>5</c:v>
                </c:pt>
                <c:pt idx="1860">
                  <c:v>1</c:v>
                </c:pt>
                <c:pt idx="1861">
                  <c:v>6</c:v>
                </c:pt>
                <c:pt idx="1862">
                  <c:v>2</c:v>
                </c:pt>
                <c:pt idx="1863">
                  <c:v>2</c:v>
                </c:pt>
                <c:pt idx="1864">
                  <c:v>3</c:v>
                </c:pt>
                <c:pt idx="1865">
                  <c:v>2</c:v>
                </c:pt>
                <c:pt idx="1866">
                  <c:v>0</c:v>
                </c:pt>
                <c:pt idx="1867">
                  <c:v>0</c:v>
                </c:pt>
                <c:pt idx="1868">
                  <c:v>4</c:v>
                </c:pt>
                <c:pt idx="1869">
                  <c:v>1</c:v>
                </c:pt>
                <c:pt idx="1870">
                  <c:v>4</c:v>
                </c:pt>
                <c:pt idx="1871">
                  <c:v>2</c:v>
                </c:pt>
                <c:pt idx="1872">
                  <c:v>2</c:v>
                </c:pt>
                <c:pt idx="1873">
                  <c:v>2</c:v>
                </c:pt>
                <c:pt idx="1874">
                  <c:v>2</c:v>
                </c:pt>
                <c:pt idx="1875">
                  <c:v>2</c:v>
                </c:pt>
                <c:pt idx="1876">
                  <c:v>4</c:v>
                </c:pt>
                <c:pt idx="1877">
                  <c:v>0</c:v>
                </c:pt>
                <c:pt idx="1878">
                  <c:v>1</c:v>
                </c:pt>
                <c:pt idx="1879">
                  <c:v>2</c:v>
                </c:pt>
                <c:pt idx="1880">
                  <c:v>2</c:v>
                </c:pt>
                <c:pt idx="1881">
                  <c:v>5</c:v>
                </c:pt>
                <c:pt idx="1882">
                  <c:v>2</c:v>
                </c:pt>
                <c:pt idx="1883">
                  <c:v>1</c:v>
                </c:pt>
                <c:pt idx="1884">
                  <c:v>3</c:v>
                </c:pt>
                <c:pt idx="1885">
                  <c:v>6</c:v>
                </c:pt>
                <c:pt idx="1886">
                  <c:v>2</c:v>
                </c:pt>
                <c:pt idx="1887">
                  <c:v>3</c:v>
                </c:pt>
                <c:pt idx="1888">
                  <c:v>2</c:v>
                </c:pt>
                <c:pt idx="1889">
                  <c:v>1</c:v>
                </c:pt>
                <c:pt idx="1890">
                  <c:v>1</c:v>
                </c:pt>
                <c:pt idx="1891">
                  <c:v>2</c:v>
                </c:pt>
                <c:pt idx="1892">
                  <c:v>2</c:v>
                </c:pt>
                <c:pt idx="1893">
                  <c:v>3</c:v>
                </c:pt>
                <c:pt idx="1894">
                  <c:v>1</c:v>
                </c:pt>
                <c:pt idx="1895">
                  <c:v>4</c:v>
                </c:pt>
                <c:pt idx="1896">
                  <c:v>1</c:v>
                </c:pt>
                <c:pt idx="1897">
                  <c:v>1</c:v>
                </c:pt>
                <c:pt idx="1898">
                  <c:v>2</c:v>
                </c:pt>
                <c:pt idx="1899">
                  <c:v>3</c:v>
                </c:pt>
                <c:pt idx="1900">
                  <c:v>1</c:v>
                </c:pt>
                <c:pt idx="1901">
                  <c:v>3</c:v>
                </c:pt>
                <c:pt idx="1902">
                  <c:v>2</c:v>
                </c:pt>
                <c:pt idx="1903">
                  <c:v>2</c:v>
                </c:pt>
                <c:pt idx="1904">
                  <c:v>3</c:v>
                </c:pt>
                <c:pt idx="1905">
                  <c:v>1</c:v>
                </c:pt>
                <c:pt idx="1906">
                  <c:v>5</c:v>
                </c:pt>
                <c:pt idx="1907">
                  <c:v>2</c:v>
                </c:pt>
                <c:pt idx="1908">
                  <c:v>3</c:v>
                </c:pt>
                <c:pt idx="1909">
                  <c:v>2</c:v>
                </c:pt>
                <c:pt idx="1910">
                  <c:v>4</c:v>
                </c:pt>
                <c:pt idx="1911">
                  <c:v>5</c:v>
                </c:pt>
                <c:pt idx="1912">
                  <c:v>5</c:v>
                </c:pt>
                <c:pt idx="1913">
                  <c:v>0</c:v>
                </c:pt>
                <c:pt idx="1914">
                  <c:v>3</c:v>
                </c:pt>
                <c:pt idx="1915">
                  <c:v>1</c:v>
                </c:pt>
                <c:pt idx="1916">
                  <c:v>5</c:v>
                </c:pt>
                <c:pt idx="1917">
                  <c:v>2</c:v>
                </c:pt>
                <c:pt idx="1918">
                  <c:v>0</c:v>
                </c:pt>
                <c:pt idx="1919">
                  <c:v>1</c:v>
                </c:pt>
                <c:pt idx="1920">
                  <c:v>1</c:v>
                </c:pt>
                <c:pt idx="1921">
                  <c:v>2</c:v>
                </c:pt>
                <c:pt idx="1922">
                  <c:v>2</c:v>
                </c:pt>
                <c:pt idx="1923">
                  <c:v>2</c:v>
                </c:pt>
                <c:pt idx="1924">
                  <c:v>1</c:v>
                </c:pt>
                <c:pt idx="1925">
                  <c:v>3</c:v>
                </c:pt>
                <c:pt idx="1926">
                  <c:v>3</c:v>
                </c:pt>
                <c:pt idx="1927">
                  <c:v>3</c:v>
                </c:pt>
                <c:pt idx="1928">
                  <c:v>3</c:v>
                </c:pt>
                <c:pt idx="1929">
                  <c:v>1</c:v>
                </c:pt>
                <c:pt idx="1930">
                  <c:v>2</c:v>
                </c:pt>
                <c:pt idx="1931">
                  <c:v>0</c:v>
                </c:pt>
                <c:pt idx="1932">
                  <c:v>6</c:v>
                </c:pt>
                <c:pt idx="1933">
                  <c:v>1</c:v>
                </c:pt>
                <c:pt idx="1934">
                  <c:v>3</c:v>
                </c:pt>
                <c:pt idx="1935">
                  <c:v>5</c:v>
                </c:pt>
                <c:pt idx="1936">
                  <c:v>1</c:v>
                </c:pt>
                <c:pt idx="1937">
                  <c:v>1</c:v>
                </c:pt>
                <c:pt idx="1938">
                  <c:v>4</c:v>
                </c:pt>
                <c:pt idx="1939">
                  <c:v>1</c:v>
                </c:pt>
                <c:pt idx="1940">
                  <c:v>3</c:v>
                </c:pt>
                <c:pt idx="1941">
                  <c:v>1</c:v>
                </c:pt>
                <c:pt idx="1942">
                  <c:v>1</c:v>
                </c:pt>
                <c:pt idx="1943">
                  <c:v>2</c:v>
                </c:pt>
                <c:pt idx="1944">
                  <c:v>1</c:v>
                </c:pt>
                <c:pt idx="1945">
                  <c:v>1</c:v>
                </c:pt>
                <c:pt idx="1946">
                  <c:v>1</c:v>
                </c:pt>
                <c:pt idx="1947">
                  <c:v>3</c:v>
                </c:pt>
                <c:pt idx="1948">
                  <c:v>2</c:v>
                </c:pt>
                <c:pt idx="1949">
                  <c:v>4</c:v>
                </c:pt>
                <c:pt idx="1950">
                  <c:v>2</c:v>
                </c:pt>
                <c:pt idx="1951">
                  <c:v>2</c:v>
                </c:pt>
                <c:pt idx="1952">
                  <c:v>3</c:v>
                </c:pt>
                <c:pt idx="1953">
                  <c:v>4</c:v>
                </c:pt>
                <c:pt idx="1954">
                  <c:v>1</c:v>
                </c:pt>
                <c:pt idx="1955">
                  <c:v>2</c:v>
                </c:pt>
                <c:pt idx="1956">
                  <c:v>2</c:v>
                </c:pt>
                <c:pt idx="1957">
                  <c:v>4</c:v>
                </c:pt>
                <c:pt idx="1958">
                  <c:v>1</c:v>
                </c:pt>
                <c:pt idx="1959">
                  <c:v>1</c:v>
                </c:pt>
                <c:pt idx="1960">
                  <c:v>1</c:v>
                </c:pt>
                <c:pt idx="1961">
                  <c:v>4</c:v>
                </c:pt>
                <c:pt idx="1962">
                  <c:v>3</c:v>
                </c:pt>
                <c:pt idx="1963">
                  <c:v>2</c:v>
                </c:pt>
                <c:pt idx="1964">
                  <c:v>0</c:v>
                </c:pt>
                <c:pt idx="1965">
                  <c:v>3</c:v>
                </c:pt>
                <c:pt idx="1966">
                  <c:v>2</c:v>
                </c:pt>
                <c:pt idx="1967">
                  <c:v>0</c:v>
                </c:pt>
                <c:pt idx="1968">
                  <c:v>2</c:v>
                </c:pt>
                <c:pt idx="1969">
                  <c:v>2</c:v>
                </c:pt>
                <c:pt idx="1970">
                  <c:v>2</c:v>
                </c:pt>
                <c:pt idx="1971">
                  <c:v>1</c:v>
                </c:pt>
                <c:pt idx="1972">
                  <c:v>3</c:v>
                </c:pt>
                <c:pt idx="1973">
                  <c:v>2</c:v>
                </c:pt>
                <c:pt idx="1974">
                  <c:v>2</c:v>
                </c:pt>
                <c:pt idx="1975">
                  <c:v>1</c:v>
                </c:pt>
                <c:pt idx="1976">
                  <c:v>1</c:v>
                </c:pt>
                <c:pt idx="1977">
                  <c:v>2</c:v>
                </c:pt>
                <c:pt idx="1978">
                  <c:v>2</c:v>
                </c:pt>
                <c:pt idx="1979">
                  <c:v>2</c:v>
                </c:pt>
                <c:pt idx="1980">
                  <c:v>3</c:v>
                </c:pt>
                <c:pt idx="1981">
                  <c:v>1</c:v>
                </c:pt>
                <c:pt idx="1982">
                  <c:v>2</c:v>
                </c:pt>
                <c:pt idx="1983">
                  <c:v>0</c:v>
                </c:pt>
                <c:pt idx="1984">
                  <c:v>10</c:v>
                </c:pt>
                <c:pt idx="1985">
                  <c:v>1</c:v>
                </c:pt>
                <c:pt idx="1986">
                  <c:v>2</c:v>
                </c:pt>
                <c:pt idx="1987">
                  <c:v>3</c:v>
                </c:pt>
                <c:pt idx="1988">
                  <c:v>1</c:v>
                </c:pt>
                <c:pt idx="1989">
                  <c:v>2</c:v>
                </c:pt>
                <c:pt idx="1990">
                  <c:v>1</c:v>
                </c:pt>
                <c:pt idx="1991">
                  <c:v>0</c:v>
                </c:pt>
                <c:pt idx="1992">
                  <c:v>4</c:v>
                </c:pt>
                <c:pt idx="1993">
                  <c:v>4</c:v>
                </c:pt>
                <c:pt idx="1994">
                  <c:v>2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4</c:v>
                </c:pt>
                <c:pt idx="1999">
                  <c:v>1</c:v>
                </c:pt>
                <c:pt idx="2000">
                  <c:v>0</c:v>
                </c:pt>
                <c:pt idx="2001">
                  <c:v>0</c:v>
                </c:pt>
                <c:pt idx="2002">
                  <c:v>1</c:v>
                </c:pt>
                <c:pt idx="2003">
                  <c:v>1</c:v>
                </c:pt>
                <c:pt idx="2004">
                  <c:v>2</c:v>
                </c:pt>
                <c:pt idx="2005">
                  <c:v>2</c:v>
                </c:pt>
                <c:pt idx="2006">
                  <c:v>2</c:v>
                </c:pt>
                <c:pt idx="2007">
                  <c:v>1</c:v>
                </c:pt>
                <c:pt idx="2008">
                  <c:v>2</c:v>
                </c:pt>
                <c:pt idx="2009">
                  <c:v>1</c:v>
                </c:pt>
                <c:pt idx="2010">
                  <c:v>1</c:v>
                </c:pt>
                <c:pt idx="2011">
                  <c:v>2</c:v>
                </c:pt>
                <c:pt idx="2012">
                  <c:v>2</c:v>
                </c:pt>
                <c:pt idx="2013">
                  <c:v>2</c:v>
                </c:pt>
                <c:pt idx="2014">
                  <c:v>1</c:v>
                </c:pt>
                <c:pt idx="2015">
                  <c:v>5</c:v>
                </c:pt>
                <c:pt idx="2016">
                  <c:v>3</c:v>
                </c:pt>
                <c:pt idx="2017">
                  <c:v>2</c:v>
                </c:pt>
                <c:pt idx="2018">
                  <c:v>2</c:v>
                </c:pt>
                <c:pt idx="2019">
                  <c:v>4</c:v>
                </c:pt>
                <c:pt idx="2020">
                  <c:v>4</c:v>
                </c:pt>
                <c:pt idx="2021">
                  <c:v>4</c:v>
                </c:pt>
                <c:pt idx="2022">
                  <c:v>2</c:v>
                </c:pt>
                <c:pt idx="2023">
                  <c:v>1</c:v>
                </c:pt>
                <c:pt idx="2024">
                  <c:v>4</c:v>
                </c:pt>
                <c:pt idx="2025">
                  <c:v>2</c:v>
                </c:pt>
                <c:pt idx="2026">
                  <c:v>3</c:v>
                </c:pt>
                <c:pt idx="2027">
                  <c:v>1</c:v>
                </c:pt>
                <c:pt idx="2028">
                  <c:v>3</c:v>
                </c:pt>
                <c:pt idx="2029">
                  <c:v>0</c:v>
                </c:pt>
                <c:pt idx="2030">
                  <c:v>0</c:v>
                </c:pt>
                <c:pt idx="2031">
                  <c:v>3</c:v>
                </c:pt>
                <c:pt idx="2032">
                  <c:v>2</c:v>
                </c:pt>
                <c:pt idx="2033">
                  <c:v>1</c:v>
                </c:pt>
                <c:pt idx="2034">
                  <c:v>2</c:v>
                </c:pt>
                <c:pt idx="2035">
                  <c:v>1</c:v>
                </c:pt>
                <c:pt idx="2036">
                  <c:v>3</c:v>
                </c:pt>
                <c:pt idx="2037">
                  <c:v>5</c:v>
                </c:pt>
                <c:pt idx="2038">
                  <c:v>2</c:v>
                </c:pt>
                <c:pt idx="2039">
                  <c:v>1</c:v>
                </c:pt>
                <c:pt idx="2040">
                  <c:v>2</c:v>
                </c:pt>
                <c:pt idx="2041">
                  <c:v>2</c:v>
                </c:pt>
                <c:pt idx="2042">
                  <c:v>0</c:v>
                </c:pt>
                <c:pt idx="2043">
                  <c:v>1</c:v>
                </c:pt>
                <c:pt idx="2044">
                  <c:v>3</c:v>
                </c:pt>
                <c:pt idx="2045">
                  <c:v>4</c:v>
                </c:pt>
                <c:pt idx="2046">
                  <c:v>3</c:v>
                </c:pt>
                <c:pt idx="2047">
                  <c:v>1</c:v>
                </c:pt>
                <c:pt idx="2048">
                  <c:v>2</c:v>
                </c:pt>
                <c:pt idx="2049">
                  <c:v>3</c:v>
                </c:pt>
                <c:pt idx="2050">
                  <c:v>5</c:v>
                </c:pt>
                <c:pt idx="2051">
                  <c:v>1</c:v>
                </c:pt>
                <c:pt idx="2052">
                  <c:v>1</c:v>
                </c:pt>
                <c:pt idx="2053">
                  <c:v>6</c:v>
                </c:pt>
                <c:pt idx="2054">
                  <c:v>3</c:v>
                </c:pt>
                <c:pt idx="2055">
                  <c:v>3</c:v>
                </c:pt>
                <c:pt idx="2056">
                  <c:v>3</c:v>
                </c:pt>
                <c:pt idx="2057">
                  <c:v>4</c:v>
                </c:pt>
                <c:pt idx="2058">
                  <c:v>0</c:v>
                </c:pt>
                <c:pt idx="2059">
                  <c:v>4</c:v>
                </c:pt>
                <c:pt idx="2060">
                  <c:v>4</c:v>
                </c:pt>
                <c:pt idx="2061">
                  <c:v>2</c:v>
                </c:pt>
                <c:pt idx="2062">
                  <c:v>5</c:v>
                </c:pt>
                <c:pt idx="2063">
                  <c:v>2</c:v>
                </c:pt>
                <c:pt idx="2064">
                  <c:v>5</c:v>
                </c:pt>
                <c:pt idx="2065">
                  <c:v>5</c:v>
                </c:pt>
                <c:pt idx="2066">
                  <c:v>5</c:v>
                </c:pt>
                <c:pt idx="2067">
                  <c:v>4</c:v>
                </c:pt>
                <c:pt idx="2068">
                  <c:v>6</c:v>
                </c:pt>
                <c:pt idx="2069">
                  <c:v>3</c:v>
                </c:pt>
                <c:pt idx="2070">
                  <c:v>12</c:v>
                </c:pt>
                <c:pt idx="2071">
                  <c:v>10</c:v>
                </c:pt>
                <c:pt idx="2072">
                  <c:v>12</c:v>
                </c:pt>
                <c:pt idx="2073">
                  <c:v>18</c:v>
                </c:pt>
                <c:pt idx="2074">
                  <c:v>18</c:v>
                </c:pt>
                <c:pt idx="2075">
                  <c:v>17</c:v>
                </c:pt>
                <c:pt idx="2076">
                  <c:v>21</c:v>
                </c:pt>
                <c:pt idx="2077">
                  <c:v>12</c:v>
                </c:pt>
                <c:pt idx="2078">
                  <c:v>11</c:v>
                </c:pt>
                <c:pt idx="2079">
                  <c:v>7</c:v>
                </c:pt>
                <c:pt idx="2080">
                  <c:v>18</c:v>
                </c:pt>
                <c:pt idx="2081">
                  <c:v>6</c:v>
                </c:pt>
                <c:pt idx="2082">
                  <c:v>9</c:v>
                </c:pt>
                <c:pt idx="2083">
                  <c:v>9</c:v>
                </c:pt>
                <c:pt idx="2084">
                  <c:v>9</c:v>
                </c:pt>
                <c:pt idx="2085">
                  <c:v>5</c:v>
                </c:pt>
                <c:pt idx="2086">
                  <c:v>2</c:v>
                </c:pt>
                <c:pt idx="2087">
                  <c:v>2</c:v>
                </c:pt>
                <c:pt idx="2088">
                  <c:v>3</c:v>
                </c:pt>
                <c:pt idx="2089">
                  <c:v>5</c:v>
                </c:pt>
                <c:pt idx="2090">
                  <c:v>5</c:v>
                </c:pt>
                <c:pt idx="2091">
                  <c:v>3</c:v>
                </c:pt>
                <c:pt idx="2092">
                  <c:v>1</c:v>
                </c:pt>
                <c:pt idx="2093">
                  <c:v>0</c:v>
                </c:pt>
                <c:pt idx="2094">
                  <c:v>4</c:v>
                </c:pt>
                <c:pt idx="2095">
                  <c:v>2</c:v>
                </c:pt>
                <c:pt idx="2096">
                  <c:v>1</c:v>
                </c:pt>
                <c:pt idx="2097">
                  <c:v>3</c:v>
                </c:pt>
                <c:pt idx="2098">
                  <c:v>1</c:v>
                </c:pt>
                <c:pt idx="2099">
                  <c:v>1</c:v>
                </c:pt>
                <c:pt idx="2100">
                  <c:v>2</c:v>
                </c:pt>
                <c:pt idx="2101">
                  <c:v>3</c:v>
                </c:pt>
                <c:pt idx="2102">
                  <c:v>5</c:v>
                </c:pt>
                <c:pt idx="2103">
                  <c:v>2</c:v>
                </c:pt>
                <c:pt idx="2104">
                  <c:v>4</c:v>
                </c:pt>
                <c:pt idx="2105">
                  <c:v>2</c:v>
                </c:pt>
                <c:pt idx="2106">
                  <c:v>1</c:v>
                </c:pt>
                <c:pt idx="2107">
                  <c:v>3</c:v>
                </c:pt>
                <c:pt idx="2108">
                  <c:v>5</c:v>
                </c:pt>
                <c:pt idx="2109">
                  <c:v>4</c:v>
                </c:pt>
                <c:pt idx="2110">
                  <c:v>4</c:v>
                </c:pt>
                <c:pt idx="2111">
                  <c:v>3</c:v>
                </c:pt>
                <c:pt idx="2112">
                  <c:v>0</c:v>
                </c:pt>
                <c:pt idx="2113">
                  <c:v>6</c:v>
                </c:pt>
                <c:pt idx="2114">
                  <c:v>2</c:v>
                </c:pt>
                <c:pt idx="2115">
                  <c:v>1</c:v>
                </c:pt>
                <c:pt idx="2116">
                  <c:v>3</c:v>
                </c:pt>
                <c:pt idx="2117">
                  <c:v>2</c:v>
                </c:pt>
                <c:pt idx="2118">
                  <c:v>0</c:v>
                </c:pt>
                <c:pt idx="2119">
                  <c:v>7</c:v>
                </c:pt>
                <c:pt idx="2120">
                  <c:v>3</c:v>
                </c:pt>
                <c:pt idx="2121">
                  <c:v>3</c:v>
                </c:pt>
                <c:pt idx="2122">
                  <c:v>1</c:v>
                </c:pt>
                <c:pt idx="2123">
                  <c:v>1</c:v>
                </c:pt>
                <c:pt idx="2124">
                  <c:v>1</c:v>
                </c:pt>
                <c:pt idx="2125">
                  <c:v>2</c:v>
                </c:pt>
                <c:pt idx="2126">
                  <c:v>1</c:v>
                </c:pt>
                <c:pt idx="2127">
                  <c:v>1</c:v>
                </c:pt>
                <c:pt idx="2128">
                  <c:v>4</c:v>
                </c:pt>
                <c:pt idx="2129">
                  <c:v>1</c:v>
                </c:pt>
                <c:pt idx="2130">
                  <c:v>4</c:v>
                </c:pt>
                <c:pt idx="2131">
                  <c:v>2</c:v>
                </c:pt>
                <c:pt idx="2132">
                  <c:v>5</c:v>
                </c:pt>
                <c:pt idx="2133">
                  <c:v>0</c:v>
                </c:pt>
                <c:pt idx="2134">
                  <c:v>1</c:v>
                </c:pt>
                <c:pt idx="2135">
                  <c:v>3</c:v>
                </c:pt>
                <c:pt idx="2136">
                  <c:v>3</c:v>
                </c:pt>
                <c:pt idx="2137">
                  <c:v>0</c:v>
                </c:pt>
                <c:pt idx="2138">
                  <c:v>2</c:v>
                </c:pt>
                <c:pt idx="2139">
                  <c:v>3</c:v>
                </c:pt>
                <c:pt idx="2140">
                  <c:v>2</c:v>
                </c:pt>
                <c:pt idx="2141">
                  <c:v>0</c:v>
                </c:pt>
                <c:pt idx="2142">
                  <c:v>1</c:v>
                </c:pt>
                <c:pt idx="2143">
                  <c:v>1</c:v>
                </c:pt>
                <c:pt idx="2144">
                  <c:v>3</c:v>
                </c:pt>
                <c:pt idx="2145">
                  <c:v>1</c:v>
                </c:pt>
                <c:pt idx="2146">
                  <c:v>2</c:v>
                </c:pt>
                <c:pt idx="2147">
                  <c:v>0</c:v>
                </c:pt>
                <c:pt idx="2148">
                  <c:v>4</c:v>
                </c:pt>
                <c:pt idx="2149">
                  <c:v>0</c:v>
                </c:pt>
                <c:pt idx="2150">
                  <c:v>7</c:v>
                </c:pt>
                <c:pt idx="2151">
                  <c:v>1</c:v>
                </c:pt>
                <c:pt idx="2152">
                  <c:v>3</c:v>
                </c:pt>
                <c:pt idx="2153">
                  <c:v>0</c:v>
                </c:pt>
                <c:pt idx="2154">
                  <c:v>1</c:v>
                </c:pt>
                <c:pt idx="2155">
                  <c:v>4</c:v>
                </c:pt>
                <c:pt idx="2156">
                  <c:v>0</c:v>
                </c:pt>
                <c:pt idx="2157">
                  <c:v>1</c:v>
                </c:pt>
                <c:pt idx="2158">
                  <c:v>3</c:v>
                </c:pt>
                <c:pt idx="2159">
                  <c:v>0</c:v>
                </c:pt>
                <c:pt idx="2160">
                  <c:v>3</c:v>
                </c:pt>
                <c:pt idx="2161">
                  <c:v>3</c:v>
                </c:pt>
                <c:pt idx="2162">
                  <c:v>2</c:v>
                </c:pt>
                <c:pt idx="2163">
                  <c:v>3</c:v>
                </c:pt>
                <c:pt idx="2164">
                  <c:v>3</c:v>
                </c:pt>
                <c:pt idx="2165">
                  <c:v>2</c:v>
                </c:pt>
                <c:pt idx="2166">
                  <c:v>5</c:v>
                </c:pt>
                <c:pt idx="2167">
                  <c:v>6</c:v>
                </c:pt>
                <c:pt idx="2168">
                  <c:v>1</c:v>
                </c:pt>
                <c:pt idx="2169">
                  <c:v>1</c:v>
                </c:pt>
                <c:pt idx="2170">
                  <c:v>2</c:v>
                </c:pt>
                <c:pt idx="2171">
                  <c:v>3</c:v>
                </c:pt>
                <c:pt idx="2172">
                  <c:v>6</c:v>
                </c:pt>
                <c:pt idx="2173">
                  <c:v>5</c:v>
                </c:pt>
                <c:pt idx="2174">
                  <c:v>6</c:v>
                </c:pt>
                <c:pt idx="2175">
                  <c:v>6</c:v>
                </c:pt>
                <c:pt idx="2176">
                  <c:v>4</c:v>
                </c:pt>
                <c:pt idx="2177">
                  <c:v>4</c:v>
                </c:pt>
                <c:pt idx="2178">
                  <c:v>5</c:v>
                </c:pt>
                <c:pt idx="2179">
                  <c:v>2</c:v>
                </c:pt>
                <c:pt idx="2180">
                  <c:v>4</c:v>
                </c:pt>
                <c:pt idx="2181">
                  <c:v>4</c:v>
                </c:pt>
                <c:pt idx="2182">
                  <c:v>6</c:v>
                </c:pt>
                <c:pt idx="2183">
                  <c:v>6</c:v>
                </c:pt>
                <c:pt idx="2184">
                  <c:v>7</c:v>
                </c:pt>
                <c:pt idx="2185">
                  <c:v>11</c:v>
                </c:pt>
                <c:pt idx="2186">
                  <c:v>7</c:v>
                </c:pt>
                <c:pt idx="2187">
                  <c:v>7</c:v>
                </c:pt>
                <c:pt idx="2188">
                  <c:v>12</c:v>
                </c:pt>
                <c:pt idx="2189">
                  <c:v>12</c:v>
                </c:pt>
                <c:pt idx="2190">
                  <c:v>16</c:v>
                </c:pt>
                <c:pt idx="2191">
                  <c:v>13</c:v>
                </c:pt>
                <c:pt idx="2192">
                  <c:v>18</c:v>
                </c:pt>
                <c:pt idx="2193">
                  <c:v>15</c:v>
                </c:pt>
                <c:pt idx="2194">
                  <c:v>16</c:v>
                </c:pt>
                <c:pt idx="2195">
                  <c:v>24</c:v>
                </c:pt>
                <c:pt idx="2196">
                  <c:v>15</c:v>
                </c:pt>
                <c:pt idx="2197">
                  <c:v>16</c:v>
                </c:pt>
                <c:pt idx="2198">
                  <c:v>9</c:v>
                </c:pt>
                <c:pt idx="2199">
                  <c:v>15</c:v>
                </c:pt>
                <c:pt idx="2200">
                  <c:v>8</c:v>
                </c:pt>
                <c:pt idx="2201">
                  <c:v>9</c:v>
                </c:pt>
                <c:pt idx="2202">
                  <c:v>8</c:v>
                </c:pt>
                <c:pt idx="2203">
                  <c:v>7</c:v>
                </c:pt>
                <c:pt idx="2204">
                  <c:v>10</c:v>
                </c:pt>
                <c:pt idx="2205">
                  <c:v>5</c:v>
                </c:pt>
                <c:pt idx="2206">
                  <c:v>7</c:v>
                </c:pt>
                <c:pt idx="2207">
                  <c:v>6</c:v>
                </c:pt>
                <c:pt idx="2208">
                  <c:v>3</c:v>
                </c:pt>
                <c:pt idx="2209">
                  <c:v>3</c:v>
                </c:pt>
                <c:pt idx="2210">
                  <c:v>3</c:v>
                </c:pt>
                <c:pt idx="2211">
                  <c:v>5</c:v>
                </c:pt>
                <c:pt idx="2212">
                  <c:v>2</c:v>
                </c:pt>
                <c:pt idx="2213">
                  <c:v>0</c:v>
                </c:pt>
                <c:pt idx="2214">
                  <c:v>0</c:v>
                </c:pt>
                <c:pt idx="2215">
                  <c:v>2</c:v>
                </c:pt>
                <c:pt idx="2216">
                  <c:v>1</c:v>
                </c:pt>
                <c:pt idx="2217">
                  <c:v>4</c:v>
                </c:pt>
                <c:pt idx="2218">
                  <c:v>0</c:v>
                </c:pt>
                <c:pt idx="2219">
                  <c:v>4</c:v>
                </c:pt>
                <c:pt idx="2220">
                  <c:v>2</c:v>
                </c:pt>
                <c:pt idx="2221">
                  <c:v>2</c:v>
                </c:pt>
                <c:pt idx="2222">
                  <c:v>1</c:v>
                </c:pt>
                <c:pt idx="2223">
                  <c:v>0</c:v>
                </c:pt>
                <c:pt idx="2224">
                  <c:v>2</c:v>
                </c:pt>
                <c:pt idx="2225">
                  <c:v>1</c:v>
                </c:pt>
                <c:pt idx="2226">
                  <c:v>5</c:v>
                </c:pt>
                <c:pt idx="2227">
                  <c:v>3</c:v>
                </c:pt>
                <c:pt idx="2228">
                  <c:v>3</c:v>
                </c:pt>
                <c:pt idx="2229">
                  <c:v>3</c:v>
                </c:pt>
                <c:pt idx="2230">
                  <c:v>1</c:v>
                </c:pt>
                <c:pt idx="2231">
                  <c:v>2</c:v>
                </c:pt>
                <c:pt idx="2232">
                  <c:v>3</c:v>
                </c:pt>
                <c:pt idx="2233">
                  <c:v>5</c:v>
                </c:pt>
                <c:pt idx="2234">
                  <c:v>0</c:v>
                </c:pt>
                <c:pt idx="2235">
                  <c:v>6</c:v>
                </c:pt>
                <c:pt idx="2236">
                  <c:v>1</c:v>
                </c:pt>
                <c:pt idx="2237">
                  <c:v>1</c:v>
                </c:pt>
                <c:pt idx="2238">
                  <c:v>4</c:v>
                </c:pt>
                <c:pt idx="2239">
                  <c:v>4</c:v>
                </c:pt>
                <c:pt idx="2240">
                  <c:v>0</c:v>
                </c:pt>
                <c:pt idx="2241">
                  <c:v>3</c:v>
                </c:pt>
                <c:pt idx="2242">
                  <c:v>5</c:v>
                </c:pt>
                <c:pt idx="2243">
                  <c:v>2</c:v>
                </c:pt>
                <c:pt idx="2244">
                  <c:v>2</c:v>
                </c:pt>
                <c:pt idx="2245">
                  <c:v>6</c:v>
                </c:pt>
                <c:pt idx="2246">
                  <c:v>1</c:v>
                </c:pt>
                <c:pt idx="2247">
                  <c:v>2</c:v>
                </c:pt>
                <c:pt idx="2248">
                  <c:v>2</c:v>
                </c:pt>
                <c:pt idx="2249">
                  <c:v>1</c:v>
                </c:pt>
                <c:pt idx="2250">
                  <c:v>3</c:v>
                </c:pt>
                <c:pt idx="2251">
                  <c:v>2</c:v>
                </c:pt>
                <c:pt idx="2252">
                  <c:v>4</c:v>
                </c:pt>
                <c:pt idx="2253">
                  <c:v>5</c:v>
                </c:pt>
                <c:pt idx="2254">
                  <c:v>2</c:v>
                </c:pt>
                <c:pt idx="2255">
                  <c:v>6</c:v>
                </c:pt>
                <c:pt idx="2256">
                  <c:v>2</c:v>
                </c:pt>
                <c:pt idx="2257">
                  <c:v>6</c:v>
                </c:pt>
                <c:pt idx="2258">
                  <c:v>4</c:v>
                </c:pt>
                <c:pt idx="2259">
                  <c:v>1</c:v>
                </c:pt>
                <c:pt idx="2260">
                  <c:v>4</c:v>
                </c:pt>
                <c:pt idx="2261">
                  <c:v>3</c:v>
                </c:pt>
                <c:pt idx="2262">
                  <c:v>3</c:v>
                </c:pt>
                <c:pt idx="2263">
                  <c:v>1</c:v>
                </c:pt>
                <c:pt idx="2264">
                  <c:v>0</c:v>
                </c:pt>
                <c:pt idx="2265">
                  <c:v>1</c:v>
                </c:pt>
                <c:pt idx="2266">
                  <c:v>2</c:v>
                </c:pt>
                <c:pt idx="2267">
                  <c:v>2</c:v>
                </c:pt>
                <c:pt idx="2268">
                  <c:v>2</c:v>
                </c:pt>
                <c:pt idx="2269">
                  <c:v>2</c:v>
                </c:pt>
                <c:pt idx="2270">
                  <c:v>2</c:v>
                </c:pt>
                <c:pt idx="2271">
                  <c:v>2</c:v>
                </c:pt>
                <c:pt idx="2272">
                  <c:v>6</c:v>
                </c:pt>
                <c:pt idx="2273">
                  <c:v>0</c:v>
                </c:pt>
                <c:pt idx="2274">
                  <c:v>1</c:v>
                </c:pt>
                <c:pt idx="2275">
                  <c:v>1</c:v>
                </c:pt>
                <c:pt idx="2276">
                  <c:v>1</c:v>
                </c:pt>
                <c:pt idx="2277">
                  <c:v>6</c:v>
                </c:pt>
                <c:pt idx="2278">
                  <c:v>4</c:v>
                </c:pt>
                <c:pt idx="2279">
                  <c:v>1</c:v>
                </c:pt>
                <c:pt idx="2280">
                  <c:v>2</c:v>
                </c:pt>
                <c:pt idx="2281">
                  <c:v>2</c:v>
                </c:pt>
                <c:pt idx="2282">
                  <c:v>2</c:v>
                </c:pt>
                <c:pt idx="2283">
                  <c:v>5</c:v>
                </c:pt>
                <c:pt idx="2284">
                  <c:v>0</c:v>
                </c:pt>
                <c:pt idx="2285">
                  <c:v>4</c:v>
                </c:pt>
                <c:pt idx="2286">
                  <c:v>0</c:v>
                </c:pt>
                <c:pt idx="2287">
                  <c:v>3</c:v>
                </c:pt>
                <c:pt idx="2288">
                  <c:v>3</c:v>
                </c:pt>
                <c:pt idx="2289">
                  <c:v>0</c:v>
                </c:pt>
                <c:pt idx="2290">
                  <c:v>2</c:v>
                </c:pt>
                <c:pt idx="2291">
                  <c:v>3</c:v>
                </c:pt>
                <c:pt idx="2292">
                  <c:v>0</c:v>
                </c:pt>
                <c:pt idx="2293">
                  <c:v>2</c:v>
                </c:pt>
                <c:pt idx="2294">
                  <c:v>2</c:v>
                </c:pt>
                <c:pt idx="2295">
                  <c:v>0</c:v>
                </c:pt>
                <c:pt idx="2296">
                  <c:v>2</c:v>
                </c:pt>
                <c:pt idx="2297">
                  <c:v>4</c:v>
                </c:pt>
                <c:pt idx="2298">
                  <c:v>2</c:v>
                </c:pt>
                <c:pt idx="2299">
                  <c:v>2</c:v>
                </c:pt>
                <c:pt idx="2300">
                  <c:v>4</c:v>
                </c:pt>
                <c:pt idx="2301">
                  <c:v>2</c:v>
                </c:pt>
                <c:pt idx="2302">
                  <c:v>0</c:v>
                </c:pt>
                <c:pt idx="2303">
                  <c:v>1</c:v>
                </c:pt>
                <c:pt idx="2304">
                  <c:v>0</c:v>
                </c:pt>
                <c:pt idx="2305">
                  <c:v>5</c:v>
                </c:pt>
                <c:pt idx="2306">
                  <c:v>8</c:v>
                </c:pt>
                <c:pt idx="2307">
                  <c:v>0</c:v>
                </c:pt>
                <c:pt idx="2308">
                  <c:v>2</c:v>
                </c:pt>
                <c:pt idx="2309">
                  <c:v>3</c:v>
                </c:pt>
                <c:pt idx="2310">
                  <c:v>5</c:v>
                </c:pt>
                <c:pt idx="2311">
                  <c:v>0</c:v>
                </c:pt>
                <c:pt idx="2312">
                  <c:v>3</c:v>
                </c:pt>
                <c:pt idx="2313">
                  <c:v>2</c:v>
                </c:pt>
                <c:pt idx="2314">
                  <c:v>3</c:v>
                </c:pt>
                <c:pt idx="2315">
                  <c:v>0</c:v>
                </c:pt>
                <c:pt idx="2316">
                  <c:v>2</c:v>
                </c:pt>
                <c:pt idx="2317">
                  <c:v>2</c:v>
                </c:pt>
                <c:pt idx="2318">
                  <c:v>3</c:v>
                </c:pt>
                <c:pt idx="2319">
                  <c:v>3</c:v>
                </c:pt>
                <c:pt idx="2320">
                  <c:v>0</c:v>
                </c:pt>
                <c:pt idx="2321">
                  <c:v>2</c:v>
                </c:pt>
                <c:pt idx="2322">
                  <c:v>5</c:v>
                </c:pt>
                <c:pt idx="2323">
                  <c:v>3</c:v>
                </c:pt>
                <c:pt idx="2324">
                  <c:v>2</c:v>
                </c:pt>
                <c:pt idx="2325">
                  <c:v>2</c:v>
                </c:pt>
                <c:pt idx="2326">
                  <c:v>1</c:v>
                </c:pt>
                <c:pt idx="2327">
                  <c:v>2</c:v>
                </c:pt>
                <c:pt idx="2328">
                  <c:v>4</c:v>
                </c:pt>
                <c:pt idx="2329">
                  <c:v>2</c:v>
                </c:pt>
                <c:pt idx="2330">
                  <c:v>1</c:v>
                </c:pt>
                <c:pt idx="2331">
                  <c:v>5</c:v>
                </c:pt>
                <c:pt idx="2332">
                  <c:v>2</c:v>
                </c:pt>
                <c:pt idx="2333">
                  <c:v>1</c:v>
                </c:pt>
                <c:pt idx="2334">
                  <c:v>3</c:v>
                </c:pt>
                <c:pt idx="2335">
                  <c:v>3</c:v>
                </c:pt>
                <c:pt idx="2336">
                  <c:v>1</c:v>
                </c:pt>
                <c:pt idx="2337">
                  <c:v>5</c:v>
                </c:pt>
                <c:pt idx="2338">
                  <c:v>0</c:v>
                </c:pt>
                <c:pt idx="2339">
                  <c:v>4</c:v>
                </c:pt>
                <c:pt idx="2340">
                  <c:v>6</c:v>
                </c:pt>
                <c:pt idx="2341">
                  <c:v>4</c:v>
                </c:pt>
                <c:pt idx="2342">
                  <c:v>1</c:v>
                </c:pt>
                <c:pt idx="2343">
                  <c:v>3</c:v>
                </c:pt>
                <c:pt idx="2344">
                  <c:v>1</c:v>
                </c:pt>
                <c:pt idx="2345">
                  <c:v>3</c:v>
                </c:pt>
                <c:pt idx="2346">
                  <c:v>0</c:v>
                </c:pt>
                <c:pt idx="2347">
                  <c:v>2</c:v>
                </c:pt>
                <c:pt idx="2348">
                  <c:v>5</c:v>
                </c:pt>
                <c:pt idx="2349">
                  <c:v>4</c:v>
                </c:pt>
                <c:pt idx="2350">
                  <c:v>2</c:v>
                </c:pt>
                <c:pt idx="2351">
                  <c:v>2</c:v>
                </c:pt>
                <c:pt idx="2352">
                  <c:v>7</c:v>
                </c:pt>
                <c:pt idx="2353">
                  <c:v>3</c:v>
                </c:pt>
                <c:pt idx="2354">
                  <c:v>2</c:v>
                </c:pt>
                <c:pt idx="2355">
                  <c:v>1</c:v>
                </c:pt>
                <c:pt idx="2356">
                  <c:v>2</c:v>
                </c:pt>
                <c:pt idx="2357">
                  <c:v>3</c:v>
                </c:pt>
                <c:pt idx="2358">
                  <c:v>4</c:v>
                </c:pt>
                <c:pt idx="2359">
                  <c:v>2</c:v>
                </c:pt>
                <c:pt idx="2360">
                  <c:v>4</c:v>
                </c:pt>
                <c:pt idx="2361">
                  <c:v>4</c:v>
                </c:pt>
                <c:pt idx="2362">
                  <c:v>4</c:v>
                </c:pt>
                <c:pt idx="2363">
                  <c:v>7</c:v>
                </c:pt>
                <c:pt idx="2364">
                  <c:v>5</c:v>
                </c:pt>
                <c:pt idx="2365">
                  <c:v>2</c:v>
                </c:pt>
                <c:pt idx="2366">
                  <c:v>1</c:v>
                </c:pt>
                <c:pt idx="2367">
                  <c:v>2</c:v>
                </c:pt>
                <c:pt idx="2368">
                  <c:v>1</c:v>
                </c:pt>
                <c:pt idx="2369">
                  <c:v>0</c:v>
                </c:pt>
                <c:pt idx="2370">
                  <c:v>5</c:v>
                </c:pt>
                <c:pt idx="2371">
                  <c:v>2</c:v>
                </c:pt>
                <c:pt idx="2372">
                  <c:v>1</c:v>
                </c:pt>
                <c:pt idx="2373">
                  <c:v>4</c:v>
                </c:pt>
                <c:pt idx="2374">
                  <c:v>1</c:v>
                </c:pt>
                <c:pt idx="2375">
                  <c:v>2</c:v>
                </c:pt>
                <c:pt idx="2376">
                  <c:v>2</c:v>
                </c:pt>
                <c:pt idx="2377">
                  <c:v>4</c:v>
                </c:pt>
                <c:pt idx="2378">
                  <c:v>4</c:v>
                </c:pt>
                <c:pt idx="2379">
                  <c:v>4</c:v>
                </c:pt>
                <c:pt idx="2380">
                  <c:v>3</c:v>
                </c:pt>
                <c:pt idx="2381">
                  <c:v>3</c:v>
                </c:pt>
                <c:pt idx="2382">
                  <c:v>4</c:v>
                </c:pt>
                <c:pt idx="2383">
                  <c:v>2</c:v>
                </c:pt>
                <c:pt idx="2384">
                  <c:v>1</c:v>
                </c:pt>
                <c:pt idx="2385">
                  <c:v>3</c:v>
                </c:pt>
                <c:pt idx="2386">
                  <c:v>2</c:v>
                </c:pt>
                <c:pt idx="2387">
                  <c:v>6</c:v>
                </c:pt>
                <c:pt idx="2388">
                  <c:v>1</c:v>
                </c:pt>
                <c:pt idx="2389">
                  <c:v>7</c:v>
                </c:pt>
                <c:pt idx="2390">
                  <c:v>2</c:v>
                </c:pt>
                <c:pt idx="2391">
                  <c:v>1</c:v>
                </c:pt>
                <c:pt idx="2392">
                  <c:v>6</c:v>
                </c:pt>
                <c:pt idx="2393">
                  <c:v>2</c:v>
                </c:pt>
                <c:pt idx="2394">
                  <c:v>5</c:v>
                </c:pt>
                <c:pt idx="2395">
                  <c:v>2</c:v>
                </c:pt>
                <c:pt idx="2396">
                  <c:v>2</c:v>
                </c:pt>
                <c:pt idx="2397">
                  <c:v>3</c:v>
                </c:pt>
                <c:pt idx="2398">
                  <c:v>4</c:v>
                </c:pt>
                <c:pt idx="2399">
                  <c:v>2</c:v>
                </c:pt>
                <c:pt idx="2400">
                  <c:v>4</c:v>
                </c:pt>
                <c:pt idx="2401">
                  <c:v>3</c:v>
                </c:pt>
                <c:pt idx="2402">
                  <c:v>5</c:v>
                </c:pt>
                <c:pt idx="2403">
                  <c:v>2</c:v>
                </c:pt>
                <c:pt idx="2404">
                  <c:v>4</c:v>
                </c:pt>
                <c:pt idx="2405">
                  <c:v>4</c:v>
                </c:pt>
                <c:pt idx="2406">
                  <c:v>2</c:v>
                </c:pt>
                <c:pt idx="2407">
                  <c:v>3</c:v>
                </c:pt>
                <c:pt idx="2408">
                  <c:v>2</c:v>
                </c:pt>
                <c:pt idx="2409">
                  <c:v>5</c:v>
                </c:pt>
                <c:pt idx="2410">
                  <c:v>3</c:v>
                </c:pt>
                <c:pt idx="2411">
                  <c:v>3</c:v>
                </c:pt>
                <c:pt idx="2412">
                  <c:v>4</c:v>
                </c:pt>
                <c:pt idx="2413">
                  <c:v>6</c:v>
                </c:pt>
                <c:pt idx="2414">
                  <c:v>5</c:v>
                </c:pt>
                <c:pt idx="2415">
                  <c:v>6</c:v>
                </c:pt>
                <c:pt idx="2416">
                  <c:v>3</c:v>
                </c:pt>
                <c:pt idx="2417">
                  <c:v>2</c:v>
                </c:pt>
                <c:pt idx="2418">
                  <c:v>3</c:v>
                </c:pt>
                <c:pt idx="2419">
                  <c:v>4</c:v>
                </c:pt>
                <c:pt idx="2420">
                  <c:v>3</c:v>
                </c:pt>
                <c:pt idx="2421">
                  <c:v>8</c:v>
                </c:pt>
                <c:pt idx="2422">
                  <c:v>5</c:v>
                </c:pt>
                <c:pt idx="2423">
                  <c:v>3</c:v>
                </c:pt>
                <c:pt idx="2424">
                  <c:v>2</c:v>
                </c:pt>
                <c:pt idx="2425">
                  <c:v>5</c:v>
                </c:pt>
                <c:pt idx="2426">
                  <c:v>5</c:v>
                </c:pt>
                <c:pt idx="2427">
                  <c:v>5</c:v>
                </c:pt>
                <c:pt idx="2428">
                  <c:v>0</c:v>
                </c:pt>
                <c:pt idx="2429">
                  <c:v>3</c:v>
                </c:pt>
                <c:pt idx="2430">
                  <c:v>6</c:v>
                </c:pt>
                <c:pt idx="2431">
                  <c:v>4</c:v>
                </c:pt>
                <c:pt idx="2432">
                  <c:v>3</c:v>
                </c:pt>
                <c:pt idx="2433">
                  <c:v>5</c:v>
                </c:pt>
                <c:pt idx="2434">
                  <c:v>1</c:v>
                </c:pt>
                <c:pt idx="2435">
                  <c:v>1</c:v>
                </c:pt>
                <c:pt idx="2436">
                  <c:v>3</c:v>
                </c:pt>
                <c:pt idx="2437">
                  <c:v>2</c:v>
                </c:pt>
                <c:pt idx="2438">
                  <c:v>6</c:v>
                </c:pt>
                <c:pt idx="2439">
                  <c:v>4</c:v>
                </c:pt>
                <c:pt idx="2440">
                  <c:v>6</c:v>
                </c:pt>
                <c:pt idx="2441">
                  <c:v>2</c:v>
                </c:pt>
                <c:pt idx="2442">
                  <c:v>2</c:v>
                </c:pt>
                <c:pt idx="2443">
                  <c:v>6</c:v>
                </c:pt>
                <c:pt idx="2444">
                  <c:v>2</c:v>
                </c:pt>
                <c:pt idx="2445">
                  <c:v>2</c:v>
                </c:pt>
                <c:pt idx="2446">
                  <c:v>2</c:v>
                </c:pt>
                <c:pt idx="2447">
                  <c:v>5</c:v>
                </c:pt>
                <c:pt idx="2448">
                  <c:v>5</c:v>
                </c:pt>
                <c:pt idx="2449">
                  <c:v>6</c:v>
                </c:pt>
                <c:pt idx="2450">
                  <c:v>1</c:v>
                </c:pt>
                <c:pt idx="2451">
                  <c:v>5</c:v>
                </c:pt>
                <c:pt idx="2452">
                  <c:v>2</c:v>
                </c:pt>
                <c:pt idx="2453">
                  <c:v>3</c:v>
                </c:pt>
                <c:pt idx="2454">
                  <c:v>7</c:v>
                </c:pt>
                <c:pt idx="2455">
                  <c:v>6</c:v>
                </c:pt>
                <c:pt idx="2456">
                  <c:v>2</c:v>
                </c:pt>
                <c:pt idx="2457">
                  <c:v>4</c:v>
                </c:pt>
                <c:pt idx="2458">
                  <c:v>2</c:v>
                </c:pt>
                <c:pt idx="2459">
                  <c:v>3</c:v>
                </c:pt>
                <c:pt idx="2460">
                  <c:v>3</c:v>
                </c:pt>
                <c:pt idx="2461">
                  <c:v>6</c:v>
                </c:pt>
                <c:pt idx="2462">
                  <c:v>4</c:v>
                </c:pt>
                <c:pt idx="2463">
                  <c:v>5</c:v>
                </c:pt>
                <c:pt idx="2464">
                  <c:v>6</c:v>
                </c:pt>
                <c:pt idx="2465">
                  <c:v>0</c:v>
                </c:pt>
                <c:pt idx="2466">
                  <c:v>3</c:v>
                </c:pt>
                <c:pt idx="2467">
                  <c:v>4</c:v>
                </c:pt>
                <c:pt idx="2468">
                  <c:v>4</c:v>
                </c:pt>
                <c:pt idx="2469">
                  <c:v>2</c:v>
                </c:pt>
                <c:pt idx="2470">
                  <c:v>2</c:v>
                </c:pt>
                <c:pt idx="2471">
                  <c:v>5</c:v>
                </c:pt>
                <c:pt idx="2472">
                  <c:v>5</c:v>
                </c:pt>
                <c:pt idx="2473">
                  <c:v>4</c:v>
                </c:pt>
                <c:pt idx="2474">
                  <c:v>4</c:v>
                </c:pt>
                <c:pt idx="2475">
                  <c:v>4</c:v>
                </c:pt>
                <c:pt idx="2476">
                  <c:v>4</c:v>
                </c:pt>
                <c:pt idx="2477">
                  <c:v>3</c:v>
                </c:pt>
                <c:pt idx="2478">
                  <c:v>3</c:v>
                </c:pt>
                <c:pt idx="2479">
                  <c:v>5</c:v>
                </c:pt>
                <c:pt idx="2480">
                  <c:v>2</c:v>
                </c:pt>
                <c:pt idx="2481">
                  <c:v>3</c:v>
                </c:pt>
                <c:pt idx="2482">
                  <c:v>4</c:v>
                </c:pt>
                <c:pt idx="2483">
                  <c:v>6</c:v>
                </c:pt>
                <c:pt idx="2484">
                  <c:v>6</c:v>
                </c:pt>
                <c:pt idx="2485">
                  <c:v>3</c:v>
                </c:pt>
                <c:pt idx="2486">
                  <c:v>4</c:v>
                </c:pt>
                <c:pt idx="2487">
                  <c:v>1</c:v>
                </c:pt>
                <c:pt idx="2488">
                  <c:v>4</c:v>
                </c:pt>
                <c:pt idx="2489">
                  <c:v>2</c:v>
                </c:pt>
                <c:pt idx="2490">
                  <c:v>3</c:v>
                </c:pt>
                <c:pt idx="2491">
                  <c:v>1</c:v>
                </c:pt>
                <c:pt idx="2492">
                  <c:v>4</c:v>
                </c:pt>
                <c:pt idx="2493">
                  <c:v>4</c:v>
                </c:pt>
                <c:pt idx="2494">
                  <c:v>3</c:v>
                </c:pt>
                <c:pt idx="2495">
                  <c:v>7</c:v>
                </c:pt>
                <c:pt idx="2496">
                  <c:v>3</c:v>
                </c:pt>
                <c:pt idx="2497">
                  <c:v>3</c:v>
                </c:pt>
                <c:pt idx="2498">
                  <c:v>3</c:v>
                </c:pt>
                <c:pt idx="2499">
                  <c:v>2</c:v>
                </c:pt>
                <c:pt idx="2500">
                  <c:v>5</c:v>
                </c:pt>
                <c:pt idx="2501">
                  <c:v>5</c:v>
                </c:pt>
                <c:pt idx="2502">
                  <c:v>4</c:v>
                </c:pt>
                <c:pt idx="2503">
                  <c:v>6</c:v>
                </c:pt>
                <c:pt idx="2504">
                  <c:v>3</c:v>
                </c:pt>
                <c:pt idx="2505">
                  <c:v>4</c:v>
                </c:pt>
                <c:pt idx="2506">
                  <c:v>2</c:v>
                </c:pt>
                <c:pt idx="2507">
                  <c:v>4</c:v>
                </c:pt>
                <c:pt idx="2508">
                  <c:v>4</c:v>
                </c:pt>
                <c:pt idx="2509">
                  <c:v>2</c:v>
                </c:pt>
                <c:pt idx="2510">
                  <c:v>2</c:v>
                </c:pt>
                <c:pt idx="2511">
                  <c:v>6</c:v>
                </c:pt>
                <c:pt idx="2512">
                  <c:v>2</c:v>
                </c:pt>
                <c:pt idx="2513">
                  <c:v>7</c:v>
                </c:pt>
                <c:pt idx="2514">
                  <c:v>6</c:v>
                </c:pt>
                <c:pt idx="2515">
                  <c:v>2</c:v>
                </c:pt>
                <c:pt idx="2516">
                  <c:v>5</c:v>
                </c:pt>
                <c:pt idx="2517">
                  <c:v>1</c:v>
                </c:pt>
                <c:pt idx="2518">
                  <c:v>5</c:v>
                </c:pt>
                <c:pt idx="2519">
                  <c:v>2</c:v>
                </c:pt>
                <c:pt idx="2520">
                  <c:v>2</c:v>
                </c:pt>
                <c:pt idx="2521">
                  <c:v>3</c:v>
                </c:pt>
                <c:pt idx="2522">
                  <c:v>2</c:v>
                </c:pt>
                <c:pt idx="2523">
                  <c:v>8</c:v>
                </c:pt>
                <c:pt idx="2524">
                  <c:v>8</c:v>
                </c:pt>
                <c:pt idx="2525">
                  <c:v>2</c:v>
                </c:pt>
                <c:pt idx="2526">
                  <c:v>6</c:v>
                </c:pt>
                <c:pt idx="2527">
                  <c:v>6</c:v>
                </c:pt>
                <c:pt idx="2528">
                  <c:v>5</c:v>
                </c:pt>
                <c:pt idx="2529">
                  <c:v>4</c:v>
                </c:pt>
                <c:pt idx="2530">
                  <c:v>2</c:v>
                </c:pt>
                <c:pt idx="2531">
                  <c:v>2</c:v>
                </c:pt>
                <c:pt idx="2532">
                  <c:v>3</c:v>
                </c:pt>
                <c:pt idx="2533">
                  <c:v>7</c:v>
                </c:pt>
                <c:pt idx="2534">
                  <c:v>8</c:v>
                </c:pt>
                <c:pt idx="2535">
                  <c:v>3</c:v>
                </c:pt>
                <c:pt idx="2536">
                  <c:v>3</c:v>
                </c:pt>
                <c:pt idx="2537">
                  <c:v>2</c:v>
                </c:pt>
                <c:pt idx="2538">
                  <c:v>2</c:v>
                </c:pt>
                <c:pt idx="2539">
                  <c:v>4</c:v>
                </c:pt>
                <c:pt idx="2540">
                  <c:v>3</c:v>
                </c:pt>
                <c:pt idx="2541">
                  <c:v>2</c:v>
                </c:pt>
                <c:pt idx="2542">
                  <c:v>1</c:v>
                </c:pt>
                <c:pt idx="2543">
                  <c:v>5</c:v>
                </c:pt>
                <c:pt idx="2544">
                  <c:v>6</c:v>
                </c:pt>
                <c:pt idx="2545">
                  <c:v>2</c:v>
                </c:pt>
                <c:pt idx="2546">
                  <c:v>4</c:v>
                </c:pt>
                <c:pt idx="2547">
                  <c:v>7</c:v>
                </c:pt>
                <c:pt idx="2548">
                  <c:v>2</c:v>
                </c:pt>
                <c:pt idx="2549">
                  <c:v>9</c:v>
                </c:pt>
                <c:pt idx="2550">
                  <c:v>4</c:v>
                </c:pt>
                <c:pt idx="2551">
                  <c:v>1</c:v>
                </c:pt>
                <c:pt idx="2552">
                  <c:v>5</c:v>
                </c:pt>
                <c:pt idx="2553">
                  <c:v>5</c:v>
                </c:pt>
                <c:pt idx="2554">
                  <c:v>3</c:v>
                </c:pt>
                <c:pt idx="2555">
                  <c:v>3</c:v>
                </c:pt>
                <c:pt idx="2556">
                  <c:v>1</c:v>
                </c:pt>
                <c:pt idx="2557">
                  <c:v>1</c:v>
                </c:pt>
                <c:pt idx="2558">
                  <c:v>1</c:v>
                </c:pt>
                <c:pt idx="2559">
                  <c:v>4</c:v>
                </c:pt>
                <c:pt idx="2560">
                  <c:v>4</c:v>
                </c:pt>
                <c:pt idx="2561">
                  <c:v>6</c:v>
                </c:pt>
                <c:pt idx="2562">
                  <c:v>1</c:v>
                </c:pt>
                <c:pt idx="2563">
                  <c:v>5</c:v>
                </c:pt>
                <c:pt idx="2564">
                  <c:v>5</c:v>
                </c:pt>
                <c:pt idx="2565">
                  <c:v>3</c:v>
                </c:pt>
                <c:pt idx="2566">
                  <c:v>4</c:v>
                </c:pt>
                <c:pt idx="2567">
                  <c:v>3</c:v>
                </c:pt>
                <c:pt idx="2568">
                  <c:v>2</c:v>
                </c:pt>
                <c:pt idx="2569">
                  <c:v>6</c:v>
                </c:pt>
                <c:pt idx="2570">
                  <c:v>1</c:v>
                </c:pt>
                <c:pt idx="2571">
                  <c:v>2</c:v>
                </c:pt>
                <c:pt idx="2572">
                  <c:v>3</c:v>
                </c:pt>
                <c:pt idx="2573">
                  <c:v>5</c:v>
                </c:pt>
                <c:pt idx="2574">
                  <c:v>8</c:v>
                </c:pt>
                <c:pt idx="2575">
                  <c:v>12</c:v>
                </c:pt>
                <c:pt idx="2576">
                  <c:v>2</c:v>
                </c:pt>
                <c:pt idx="2577">
                  <c:v>4</c:v>
                </c:pt>
                <c:pt idx="2578">
                  <c:v>0</c:v>
                </c:pt>
                <c:pt idx="2579">
                  <c:v>0</c:v>
                </c:pt>
                <c:pt idx="2580">
                  <c:v>7</c:v>
                </c:pt>
                <c:pt idx="2581">
                  <c:v>5</c:v>
                </c:pt>
                <c:pt idx="2582">
                  <c:v>2</c:v>
                </c:pt>
                <c:pt idx="2583">
                  <c:v>5</c:v>
                </c:pt>
                <c:pt idx="2584">
                  <c:v>4</c:v>
                </c:pt>
                <c:pt idx="2585">
                  <c:v>3</c:v>
                </c:pt>
                <c:pt idx="2586">
                  <c:v>3</c:v>
                </c:pt>
                <c:pt idx="2587">
                  <c:v>2</c:v>
                </c:pt>
                <c:pt idx="2588">
                  <c:v>2</c:v>
                </c:pt>
                <c:pt idx="2589">
                  <c:v>4</c:v>
                </c:pt>
                <c:pt idx="2590">
                  <c:v>4</c:v>
                </c:pt>
                <c:pt idx="2591">
                  <c:v>3</c:v>
                </c:pt>
                <c:pt idx="2592">
                  <c:v>5</c:v>
                </c:pt>
                <c:pt idx="2593">
                  <c:v>2</c:v>
                </c:pt>
                <c:pt idx="2594">
                  <c:v>3</c:v>
                </c:pt>
                <c:pt idx="2595">
                  <c:v>4</c:v>
                </c:pt>
                <c:pt idx="2596">
                  <c:v>2</c:v>
                </c:pt>
                <c:pt idx="2597">
                  <c:v>5</c:v>
                </c:pt>
                <c:pt idx="2598">
                  <c:v>3</c:v>
                </c:pt>
                <c:pt idx="2599">
                  <c:v>2</c:v>
                </c:pt>
                <c:pt idx="2600">
                  <c:v>3</c:v>
                </c:pt>
                <c:pt idx="2601">
                  <c:v>7</c:v>
                </c:pt>
                <c:pt idx="2602">
                  <c:v>6</c:v>
                </c:pt>
                <c:pt idx="2603">
                  <c:v>7</c:v>
                </c:pt>
                <c:pt idx="2604">
                  <c:v>3</c:v>
                </c:pt>
                <c:pt idx="2605">
                  <c:v>5</c:v>
                </c:pt>
                <c:pt idx="2606">
                  <c:v>5</c:v>
                </c:pt>
                <c:pt idx="2607">
                  <c:v>10</c:v>
                </c:pt>
                <c:pt idx="2608">
                  <c:v>1</c:v>
                </c:pt>
                <c:pt idx="2609">
                  <c:v>2</c:v>
                </c:pt>
                <c:pt idx="2610">
                  <c:v>1</c:v>
                </c:pt>
                <c:pt idx="2611">
                  <c:v>9</c:v>
                </c:pt>
                <c:pt idx="2612">
                  <c:v>5</c:v>
                </c:pt>
                <c:pt idx="2613">
                  <c:v>7</c:v>
                </c:pt>
                <c:pt idx="2614">
                  <c:v>3</c:v>
                </c:pt>
                <c:pt idx="2615">
                  <c:v>2</c:v>
                </c:pt>
                <c:pt idx="2616">
                  <c:v>5</c:v>
                </c:pt>
                <c:pt idx="2617">
                  <c:v>2</c:v>
                </c:pt>
                <c:pt idx="2618">
                  <c:v>0</c:v>
                </c:pt>
                <c:pt idx="2619">
                  <c:v>8</c:v>
                </c:pt>
                <c:pt idx="2620">
                  <c:v>3</c:v>
                </c:pt>
                <c:pt idx="2621">
                  <c:v>2</c:v>
                </c:pt>
                <c:pt idx="2622">
                  <c:v>6</c:v>
                </c:pt>
                <c:pt idx="2623">
                  <c:v>5</c:v>
                </c:pt>
                <c:pt idx="2624">
                  <c:v>12</c:v>
                </c:pt>
                <c:pt idx="2625">
                  <c:v>8</c:v>
                </c:pt>
                <c:pt idx="2626">
                  <c:v>7</c:v>
                </c:pt>
                <c:pt idx="2627">
                  <c:v>4</c:v>
                </c:pt>
                <c:pt idx="2628">
                  <c:v>3</c:v>
                </c:pt>
                <c:pt idx="2629">
                  <c:v>4</c:v>
                </c:pt>
                <c:pt idx="2630">
                  <c:v>5</c:v>
                </c:pt>
                <c:pt idx="2631">
                  <c:v>9</c:v>
                </c:pt>
                <c:pt idx="2632">
                  <c:v>6</c:v>
                </c:pt>
                <c:pt idx="2633">
                  <c:v>5</c:v>
                </c:pt>
                <c:pt idx="2634">
                  <c:v>2</c:v>
                </c:pt>
                <c:pt idx="2635">
                  <c:v>7</c:v>
                </c:pt>
                <c:pt idx="2636">
                  <c:v>9</c:v>
                </c:pt>
                <c:pt idx="2637">
                  <c:v>4</c:v>
                </c:pt>
                <c:pt idx="2638">
                  <c:v>4</c:v>
                </c:pt>
                <c:pt idx="2639">
                  <c:v>7</c:v>
                </c:pt>
                <c:pt idx="2640">
                  <c:v>5</c:v>
                </c:pt>
                <c:pt idx="2641">
                  <c:v>8</c:v>
                </c:pt>
                <c:pt idx="2642">
                  <c:v>6</c:v>
                </c:pt>
                <c:pt idx="2643">
                  <c:v>3</c:v>
                </c:pt>
                <c:pt idx="2644">
                  <c:v>4</c:v>
                </c:pt>
                <c:pt idx="2645">
                  <c:v>11</c:v>
                </c:pt>
                <c:pt idx="2646">
                  <c:v>15</c:v>
                </c:pt>
                <c:pt idx="2647">
                  <c:v>7</c:v>
                </c:pt>
                <c:pt idx="2648">
                  <c:v>9</c:v>
                </c:pt>
                <c:pt idx="2649">
                  <c:v>6</c:v>
                </c:pt>
                <c:pt idx="2650">
                  <c:v>9</c:v>
                </c:pt>
                <c:pt idx="2651">
                  <c:v>13</c:v>
                </c:pt>
                <c:pt idx="2652">
                  <c:v>7</c:v>
                </c:pt>
                <c:pt idx="2653">
                  <c:v>8</c:v>
                </c:pt>
                <c:pt idx="2654">
                  <c:v>10</c:v>
                </c:pt>
                <c:pt idx="2655">
                  <c:v>10</c:v>
                </c:pt>
                <c:pt idx="2656">
                  <c:v>4</c:v>
                </c:pt>
                <c:pt idx="2657">
                  <c:v>6</c:v>
                </c:pt>
                <c:pt idx="2658">
                  <c:v>10</c:v>
                </c:pt>
                <c:pt idx="2659">
                  <c:v>3</c:v>
                </c:pt>
                <c:pt idx="2660">
                  <c:v>8</c:v>
                </c:pt>
                <c:pt idx="2661">
                  <c:v>5</c:v>
                </c:pt>
                <c:pt idx="2662">
                  <c:v>9</c:v>
                </c:pt>
                <c:pt idx="2663">
                  <c:v>12</c:v>
                </c:pt>
                <c:pt idx="2664">
                  <c:v>3</c:v>
                </c:pt>
                <c:pt idx="2665">
                  <c:v>9</c:v>
                </c:pt>
                <c:pt idx="2666">
                  <c:v>6</c:v>
                </c:pt>
                <c:pt idx="2667">
                  <c:v>4</c:v>
                </c:pt>
                <c:pt idx="2668">
                  <c:v>13</c:v>
                </c:pt>
                <c:pt idx="2669">
                  <c:v>7</c:v>
                </c:pt>
                <c:pt idx="2670">
                  <c:v>9</c:v>
                </c:pt>
                <c:pt idx="2671">
                  <c:v>14</c:v>
                </c:pt>
                <c:pt idx="2672">
                  <c:v>15</c:v>
                </c:pt>
                <c:pt idx="2673">
                  <c:v>21</c:v>
                </c:pt>
                <c:pt idx="2674">
                  <c:v>16</c:v>
                </c:pt>
                <c:pt idx="2675">
                  <c:v>25</c:v>
                </c:pt>
                <c:pt idx="2676">
                  <c:v>23</c:v>
                </c:pt>
                <c:pt idx="2677">
                  <c:v>31</c:v>
                </c:pt>
                <c:pt idx="2678">
                  <c:v>27</c:v>
                </c:pt>
                <c:pt idx="2679">
                  <c:v>48</c:v>
                </c:pt>
                <c:pt idx="2680">
                  <c:v>49</c:v>
                </c:pt>
                <c:pt idx="2681">
                  <c:v>48</c:v>
                </c:pt>
                <c:pt idx="2682">
                  <c:v>55</c:v>
                </c:pt>
                <c:pt idx="2683">
                  <c:v>58</c:v>
                </c:pt>
                <c:pt idx="2684">
                  <c:v>67</c:v>
                </c:pt>
                <c:pt idx="2685">
                  <c:v>92</c:v>
                </c:pt>
                <c:pt idx="2686">
                  <c:v>101</c:v>
                </c:pt>
                <c:pt idx="2687">
                  <c:v>106</c:v>
                </c:pt>
                <c:pt idx="2688">
                  <c:v>134</c:v>
                </c:pt>
                <c:pt idx="2689">
                  <c:v>136</c:v>
                </c:pt>
                <c:pt idx="2690">
                  <c:v>181</c:v>
                </c:pt>
                <c:pt idx="2691">
                  <c:v>203</c:v>
                </c:pt>
                <c:pt idx="2692">
                  <c:v>240</c:v>
                </c:pt>
                <c:pt idx="2693">
                  <c:v>239</c:v>
                </c:pt>
                <c:pt idx="2694">
                  <c:v>316</c:v>
                </c:pt>
                <c:pt idx="2695">
                  <c:v>289</c:v>
                </c:pt>
                <c:pt idx="2696">
                  <c:v>294</c:v>
                </c:pt>
                <c:pt idx="2697">
                  <c:v>266</c:v>
                </c:pt>
                <c:pt idx="2698">
                  <c:v>232</c:v>
                </c:pt>
                <c:pt idx="2699">
                  <c:v>222</c:v>
                </c:pt>
                <c:pt idx="2700">
                  <c:v>199</c:v>
                </c:pt>
                <c:pt idx="2701">
                  <c:v>188</c:v>
                </c:pt>
                <c:pt idx="2702">
                  <c:v>150</c:v>
                </c:pt>
                <c:pt idx="2703">
                  <c:v>153</c:v>
                </c:pt>
                <c:pt idx="2704">
                  <c:v>120</c:v>
                </c:pt>
                <c:pt idx="2705">
                  <c:v>98</c:v>
                </c:pt>
                <c:pt idx="2706">
                  <c:v>80</c:v>
                </c:pt>
                <c:pt idx="2707">
                  <c:v>70</c:v>
                </c:pt>
                <c:pt idx="2708">
                  <c:v>50</c:v>
                </c:pt>
                <c:pt idx="2709">
                  <c:v>56</c:v>
                </c:pt>
                <c:pt idx="2710">
                  <c:v>38</c:v>
                </c:pt>
                <c:pt idx="2711">
                  <c:v>28</c:v>
                </c:pt>
                <c:pt idx="2712">
                  <c:v>23</c:v>
                </c:pt>
                <c:pt idx="2713">
                  <c:v>28</c:v>
                </c:pt>
                <c:pt idx="2714">
                  <c:v>22</c:v>
                </c:pt>
                <c:pt idx="2715">
                  <c:v>35</c:v>
                </c:pt>
                <c:pt idx="2716">
                  <c:v>26</c:v>
                </c:pt>
                <c:pt idx="2717">
                  <c:v>15</c:v>
                </c:pt>
                <c:pt idx="2718">
                  <c:v>18</c:v>
                </c:pt>
                <c:pt idx="2719">
                  <c:v>8</c:v>
                </c:pt>
                <c:pt idx="2720">
                  <c:v>14</c:v>
                </c:pt>
                <c:pt idx="2721">
                  <c:v>15</c:v>
                </c:pt>
                <c:pt idx="2722">
                  <c:v>17</c:v>
                </c:pt>
                <c:pt idx="2723">
                  <c:v>11</c:v>
                </c:pt>
                <c:pt idx="2724">
                  <c:v>10</c:v>
                </c:pt>
                <c:pt idx="2725">
                  <c:v>12</c:v>
                </c:pt>
                <c:pt idx="2726">
                  <c:v>9</c:v>
                </c:pt>
                <c:pt idx="2727">
                  <c:v>8</c:v>
                </c:pt>
                <c:pt idx="2728">
                  <c:v>5</c:v>
                </c:pt>
                <c:pt idx="2729">
                  <c:v>11</c:v>
                </c:pt>
                <c:pt idx="2730">
                  <c:v>11</c:v>
                </c:pt>
                <c:pt idx="2731">
                  <c:v>6</c:v>
                </c:pt>
                <c:pt idx="2732">
                  <c:v>11</c:v>
                </c:pt>
                <c:pt idx="2733">
                  <c:v>9</c:v>
                </c:pt>
                <c:pt idx="2734">
                  <c:v>6</c:v>
                </c:pt>
                <c:pt idx="2735">
                  <c:v>9</c:v>
                </c:pt>
                <c:pt idx="2736">
                  <c:v>10</c:v>
                </c:pt>
                <c:pt idx="2737">
                  <c:v>12</c:v>
                </c:pt>
                <c:pt idx="2738">
                  <c:v>3</c:v>
                </c:pt>
                <c:pt idx="2739">
                  <c:v>8</c:v>
                </c:pt>
                <c:pt idx="2740">
                  <c:v>11</c:v>
                </c:pt>
                <c:pt idx="2741">
                  <c:v>8</c:v>
                </c:pt>
                <c:pt idx="2742">
                  <c:v>10</c:v>
                </c:pt>
                <c:pt idx="2743">
                  <c:v>4</c:v>
                </c:pt>
                <c:pt idx="2744">
                  <c:v>6</c:v>
                </c:pt>
                <c:pt idx="2745">
                  <c:v>3</c:v>
                </c:pt>
                <c:pt idx="2746">
                  <c:v>5</c:v>
                </c:pt>
                <c:pt idx="2747">
                  <c:v>11</c:v>
                </c:pt>
                <c:pt idx="2748">
                  <c:v>7</c:v>
                </c:pt>
                <c:pt idx="2749">
                  <c:v>3</c:v>
                </c:pt>
                <c:pt idx="2750">
                  <c:v>7</c:v>
                </c:pt>
                <c:pt idx="2751">
                  <c:v>5</c:v>
                </c:pt>
                <c:pt idx="2752">
                  <c:v>6</c:v>
                </c:pt>
                <c:pt idx="2753">
                  <c:v>9</c:v>
                </c:pt>
                <c:pt idx="2754">
                  <c:v>3</c:v>
                </c:pt>
                <c:pt idx="2755">
                  <c:v>3</c:v>
                </c:pt>
                <c:pt idx="2756">
                  <c:v>9</c:v>
                </c:pt>
                <c:pt idx="2757">
                  <c:v>3</c:v>
                </c:pt>
                <c:pt idx="2758">
                  <c:v>4</c:v>
                </c:pt>
                <c:pt idx="2759">
                  <c:v>7</c:v>
                </c:pt>
                <c:pt idx="2760">
                  <c:v>5</c:v>
                </c:pt>
                <c:pt idx="2761">
                  <c:v>5</c:v>
                </c:pt>
                <c:pt idx="2762">
                  <c:v>4</c:v>
                </c:pt>
                <c:pt idx="2763">
                  <c:v>2</c:v>
                </c:pt>
                <c:pt idx="2764">
                  <c:v>4</c:v>
                </c:pt>
                <c:pt idx="2765">
                  <c:v>14</c:v>
                </c:pt>
                <c:pt idx="2766">
                  <c:v>2</c:v>
                </c:pt>
                <c:pt idx="2767">
                  <c:v>6</c:v>
                </c:pt>
                <c:pt idx="2768">
                  <c:v>3</c:v>
                </c:pt>
                <c:pt idx="2769">
                  <c:v>7</c:v>
                </c:pt>
                <c:pt idx="2770">
                  <c:v>1</c:v>
                </c:pt>
                <c:pt idx="2771">
                  <c:v>8</c:v>
                </c:pt>
                <c:pt idx="2772">
                  <c:v>5</c:v>
                </c:pt>
                <c:pt idx="2773">
                  <c:v>2</c:v>
                </c:pt>
                <c:pt idx="2774">
                  <c:v>6</c:v>
                </c:pt>
                <c:pt idx="2775">
                  <c:v>6</c:v>
                </c:pt>
                <c:pt idx="2776">
                  <c:v>3</c:v>
                </c:pt>
                <c:pt idx="2777">
                  <c:v>2</c:v>
                </c:pt>
                <c:pt idx="2778">
                  <c:v>6</c:v>
                </c:pt>
                <c:pt idx="2779">
                  <c:v>4</c:v>
                </c:pt>
                <c:pt idx="2780">
                  <c:v>6</c:v>
                </c:pt>
                <c:pt idx="2781">
                  <c:v>5</c:v>
                </c:pt>
                <c:pt idx="2782">
                  <c:v>1</c:v>
                </c:pt>
                <c:pt idx="2783">
                  <c:v>3</c:v>
                </c:pt>
                <c:pt idx="2784">
                  <c:v>1</c:v>
                </c:pt>
                <c:pt idx="2785">
                  <c:v>2</c:v>
                </c:pt>
                <c:pt idx="2786">
                  <c:v>4</c:v>
                </c:pt>
                <c:pt idx="2787">
                  <c:v>7</c:v>
                </c:pt>
                <c:pt idx="2788">
                  <c:v>6</c:v>
                </c:pt>
                <c:pt idx="2789">
                  <c:v>4</c:v>
                </c:pt>
                <c:pt idx="2790">
                  <c:v>2</c:v>
                </c:pt>
                <c:pt idx="2791">
                  <c:v>3</c:v>
                </c:pt>
                <c:pt idx="2792">
                  <c:v>5</c:v>
                </c:pt>
                <c:pt idx="2793">
                  <c:v>1</c:v>
                </c:pt>
                <c:pt idx="2794">
                  <c:v>3</c:v>
                </c:pt>
                <c:pt idx="2795">
                  <c:v>5</c:v>
                </c:pt>
                <c:pt idx="2796">
                  <c:v>7</c:v>
                </c:pt>
                <c:pt idx="2797">
                  <c:v>7</c:v>
                </c:pt>
                <c:pt idx="2798">
                  <c:v>4</c:v>
                </c:pt>
                <c:pt idx="2799">
                  <c:v>3</c:v>
                </c:pt>
                <c:pt idx="2800">
                  <c:v>6</c:v>
                </c:pt>
                <c:pt idx="2801">
                  <c:v>4</c:v>
                </c:pt>
                <c:pt idx="2802">
                  <c:v>4</c:v>
                </c:pt>
                <c:pt idx="2803">
                  <c:v>4</c:v>
                </c:pt>
                <c:pt idx="2804">
                  <c:v>3</c:v>
                </c:pt>
                <c:pt idx="2805">
                  <c:v>9</c:v>
                </c:pt>
                <c:pt idx="2806">
                  <c:v>5</c:v>
                </c:pt>
                <c:pt idx="2807">
                  <c:v>6</c:v>
                </c:pt>
                <c:pt idx="2808">
                  <c:v>7</c:v>
                </c:pt>
                <c:pt idx="2809">
                  <c:v>4</c:v>
                </c:pt>
                <c:pt idx="2810">
                  <c:v>1</c:v>
                </c:pt>
                <c:pt idx="2811">
                  <c:v>9</c:v>
                </c:pt>
                <c:pt idx="2812">
                  <c:v>6</c:v>
                </c:pt>
                <c:pt idx="2813">
                  <c:v>5</c:v>
                </c:pt>
                <c:pt idx="2814">
                  <c:v>4</c:v>
                </c:pt>
                <c:pt idx="2815">
                  <c:v>2</c:v>
                </c:pt>
                <c:pt idx="2816">
                  <c:v>6</c:v>
                </c:pt>
                <c:pt idx="2817">
                  <c:v>3</c:v>
                </c:pt>
                <c:pt idx="2818">
                  <c:v>6</c:v>
                </c:pt>
                <c:pt idx="2819">
                  <c:v>1</c:v>
                </c:pt>
                <c:pt idx="2820">
                  <c:v>3</c:v>
                </c:pt>
                <c:pt idx="2821">
                  <c:v>6</c:v>
                </c:pt>
                <c:pt idx="2822">
                  <c:v>2</c:v>
                </c:pt>
                <c:pt idx="2823">
                  <c:v>6</c:v>
                </c:pt>
                <c:pt idx="2824">
                  <c:v>2</c:v>
                </c:pt>
                <c:pt idx="2825">
                  <c:v>4</c:v>
                </c:pt>
                <c:pt idx="2826">
                  <c:v>3</c:v>
                </c:pt>
                <c:pt idx="2827">
                  <c:v>4</c:v>
                </c:pt>
                <c:pt idx="2828">
                  <c:v>7</c:v>
                </c:pt>
                <c:pt idx="2829">
                  <c:v>2</c:v>
                </c:pt>
                <c:pt idx="2830">
                  <c:v>8</c:v>
                </c:pt>
                <c:pt idx="2831">
                  <c:v>2</c:v>
                </c:pt>
                <c:pt idx="2832">
                  <c:v>3</c:v>
                </c:pt>
                <c:pt idx="2833">
                  <c:v>2</c:v>
                </c:pt>
                <c:pt idx="2834">
                  <c:v>1</c:v>
                </c:pt>
                <c:pt idx="2835">
                  <c:v>5</c:v>
                </c:pt>
                <c:pt idx="2836">
                  <c:v>4</c:v>
                </c:pt>
                <c:pt idx="2837">
                  <c:v>4</c:v>
                </c:pt>
                <c:pt idx="2838">
                  <c:v>7</c:v>
                </c:pt>
                <c:pt idx="2839">
                  <c:v>1</c:v>
                </c:pt>
                <c:pt idx="2840">
                  <c:v>2</c:v>
                </c:pt>
                <c:pt idx="2841">
                  <c:v>3</c:v>
                </c:pt>
                <c:pt idx="2842">
                  <c:v>5</c:v>
                </c:pt>
                <c:pt idx="2843">
                  <c:v>6</c:v>
                </c:pt>
                <c:pt idx="2844">
                  <c:v>8</c:v>
                </c:pt>
                <c:pt idx="2845">
                  <c:v>5</c:v>
                </c:pt>
                <c:pt idx="2846">
                  <c:v>5</c:v>
                </c:pt>
                <c:pt idx="2847">
                  <c:v>1</c:v>
                </c:pt>
                <c:pt idx="2848">
                  <c:v>2</c:v>
                </c:pt>
                <c:pt idx="2849">
                  <c:v>2</c:v>
                </c:pt>
                <c:pt idx="2850">
                  <c:v>7</c:v>
                </c:pt>
                <c:pt idx="2851">
                  <c:v>6</c:v>
                </c:pt>
                <c:pt idx="2852">
                  <c:v>2</c:v>
                </c:pt>
                <c:pt idx="2853">
                  <c:v>3</c:v>
                </c:pt>
                <c:pt idx="2854">
                  <c:v>7</c:v>
                </c:pt>
                <c:pt idx="2855">
                  <c:v>11</c:v>
                </c:pt>
                <c:pt idx="2856">
                  <c:v>7</c:v>
                </c:pt>
                <c:pt idx="2857">
                  <c:v>4</c:v>
                </c:pt>
                <c:pt idx="2858">
                  <c:v>4</c:v>
                </c:pt>
                <c:pt idx="2859">
                  <c:v>7</c:v>
                </c:pt>
                <c:pt idx="2860">
                  <c:v>4</c:v>
                </c:pt>
                <c:pt idx="2861">
                  <c:v>3</c:v>
                </c:pt>
                <c:pt idx="2862">
                  <c:v>1</c:v>
                </c:pt>
                <c:pt idx="2863">
                  <c:v>2</c:v>
                </c:pt>
                <c:pt idx="2864">
                  <c:v>4</c:v>
                </c:pt>
                <c:pt idx="2865">
                  <c:v>2</c:v>
                </c:pt>
                <c:pt idx="2866">
                  <c:v>3</c:v>
                </c:pt>
                <c:pt idx="2867">
                  <c:v>7</c:v>
                </c:pt>
                <c:pt idx="2868">
                  <c:v>3</c:v>
                </c:pt>
                <c:pt idx="2869">
                  <c:v>0</c:v>
                </c:pt>
                <c:pt idx="2870">
                  <c:v>3</c:v>
                </c:pt>
                <c:pt idx="2871">
                  <c:v>1</c:v>
                </c:pt>
                <c:pt idx="2872">
                  <c:v>1</c:v>
                </c:pt>
                <c:pt idx="2873">
                  <c:v>7</c:v>
                </c:pt>
                <c:pt idx="2874">
                  <c:v>4</c:v>
                </c:pt>
                <c:pt idx="2875">
                  <c:v>5</c:v>
                </c:pt>
                <c:pt idx="2876">
                  <c:v>4</c:v>
                </c:pt>
                <c:pt idx="2877">
                  <c:v>4</c:v>
                </c:pt>
                <c:pt idx="2878">
                  <c:v>4</c:v>
                </c:pt>
                <c:pt idx="2879">
                  <c:v>2</c:v>
                </c:pt>
                <c:pt idx="2880">
                  <c:v>1</c:v>
                </c:pt>
                <c:pt idx="2881">
                  <c:v>2</c:v>
                </c:pt>
                <c:pt idx="2882">
                  <c:v>2</c:v>
                </c:pt>
                <c:pt idx="2883">
                  <c:v>3</c:v>
                </c:pt>
                <c:pt idx="2884">
                  <c:v>3</c:v>
                </c:pt>
                <c:pt idx="2885">
                  <c:v>4</c:v>
                </c:pt>
                <c:pt idx="2886">
                  <c:v>2</c:v>
                </c:pt>
                <c:pt idx="2887">
                  <c:v>1</c:v>
                </c:pt>
                <c:pt idx="2888">
                  <c:v>5</c:v>
                </c:pt>
                <c:pt idx="2889">
                  <c:v>2</c:v>
                </c:pt>
                <c:pt idx="2890">
                  <c:v>5</c:v>
                </c:pt>
                <c:pt idx="2891">
                  <c:v>3</c:v>
                </c:pt>
                <c:pt idx="2892">
                  <c:v>6</c:v>
                </c:pt>
                <c:pt idx="2893">
                  <c:v>2</c:v>
                </c:pt>
                <c:pt idx="2894">
                  <c:v>5</c:v>
                </c:pt>
                <c:pt idx="2895">
                  <c:v>7</c:v>
                </c:pt>
                <c:pt idx="2896">
                  <c:v>5</c:v>
                </c:pt>
                <c:pt idx="2897">
                  <c:v>2</c:v>
                </c:pt>
                <c:pt idx="2898">
                  <c:v>5</c:v>
                </c:pt>
                <c:pt idx="2899">
                  <c:v>4</c:v>
                </c:pt>
                <c:pt idx="2900">
                  <c:v>6</c:v>
                </c:pt>
                <c:pt idx="2901">
                  <c:v>4</c:v>
                </c:pt>
                <c:pt idx="2902">
                  <c:v>3</c:v>
                </c:pt>
                <c:pt idx="2903">
                  <c:v>2</c:v>
                </c:pt>
                <c:pt idx="2904">
                  <c:v>5</c:v>
                </c:pt>
                <c:pt idx="2905">
                  <c:v>4</c:v>
                </c:pt>
                <c:pt idx="2906">
                  <c:v>2</c:v>
                </c:pt>
                <c:pt idx="2907">
                  <c:v>2</c:v>
                </c:pt>
                <c:pt idx="2908">
                  <c:v>5</c:v>
                </c:pt>
                <c:pt idx="2909">
                  <c:v>4</c:v>
                </c:pt>
                <c:pt idx="2910">
                  <c:v>3</c:v>
                </c:pt>
                <c:pt idx="2911">
                  <c:v>2</c:v>
                </c:pt>
                <c:pt idx="2912">
                  <c:v>3</c:v>
                </c:pt>
                <c:pt idx="2913">
                  <c:v>5</c:v>
                </c:pt>
                <c:pt idx="2914">
                  <c:v>1</c:v>
                </c:pt>
                <c:pt idx="2915">
                  <c:v>1</c:v>
                </c:pt>
                <c:pt idx="2916">
                  <c:v>3</c:v>
                </c:pt>
                <c:pt idx="2917">
                  <c:v>5</c:v>
                </c:pt>
                <c:pt idx="2918">
                  <c:v>2</c:v>
                </c:pt>
                <c:pt idx="2919">
                  <c:v>3</c:v>
                </c:pt>
                <c:pt idx="2920">
                  <c:v>2</c:v>
                </c:pt>
                <c:pt idx="2921">
                  <c:v>4</c:v>
                </c:pt>
                <c:pt idx="2922">
                  <c:v>3</c:v>
                </c:pt>
                <c:pt idx="2923">
                  <c:v>2</c:v>
                </c:pt>
                <c:pt idx="2924">
                  <c:v>3</c:v>
                </c:pt>
                <c:pt idx="2925">
                  <c:v>0</c:v>
                </c:pt>
                <c:pt idx="2926">
                  <c:v>5</c:v>
                </c:pt>
                <c:pt idx="2927">
                  <c:v>4</c:v>
                </c:pt>
                <c:pt idx="2928">
                  <c:v>9</c:v>
                </c:pt>
                <c:pt idx="2929">
                  <c:v>2</c:v>
                </c:pt>
                <c:pt idx="2930">
                  <c:v>2</c:v>
                </c:pt>
                <c:pt idx="2931">
                  <c:v>0</c:v>
                </c:pt>
                <c:pt idx="2932">
                  <c:v>7</c:v>
                </c:pt>
                <c:pt idx="2933">
                  <c:v>7</c:v>
                </c:pt>
                <c:pt idx="2934">
                  <c:v>4</c:v>
                </c:pt>
                <c:pt idx="2935">
                  <c:v>2</c:v>
                </c:pt>
                <c:pt idx="2936">
                  <c:v>2</c:v>
                </c:pt>
                <c:pt idx="2937">
                  <c:v>3</c:v>
                </c:pt>
                <c:pt idx="2938">
                  <c:v>6</c:v>
                </c:pt>
                <c:pt idx="2939">
                  <c:v>1</c:v>
                </c:pt>
                <c:pt idx="2940">
                  <c:v>2</c:v>
                </c:pt>
                <c:pt idx="2941">
                  <c:v>5</c:v>
                </c:pt>
                <c:pt idx="2942">
                  <c:v>3</c:v>
                </c:pt>
                <c:pt idx="2943">
                  <c:v>3</c:v>
                </c:pt>
                <c:pt idx="2944">
                  <c:v>6</c:v>
                </c:pt>
                <c:pt idx="2945">
                  <c:v>1</c:v>
                </c:pt>
                <c:pt idx="2946">
                  <c:v>2</c:v>
                </c:pt>
                <c:pt idx="2947">
                  <c:v>5</c:v>
                </c:pt>
                <c:pt idx="2948">
                  <c:v>6</c:v>
                </c:pt>
                <c:pt idx="2949">
                  <c:v>3</c:v>
                </c:pt>
                <c:pt idx="2950">
                  <c:v>2</c:v>
                </c:pt>
                <c:pt idx="2951">
                  <c:v>2</c:v>
                </c:pt>
                <c:pt idx="2952">
                  <c:v>5</c:v>
                </c:pt>
                <c:pt idx="2953">
                  <c:v>3</c:v>
                </c:pt>
                <c:pt idx="2954">
                  <c:v>4</c:v>
                </c:pt>
                <c:pt idx="2955">
                  <c:v>5</c:v>
                </c:pt>
                <c:pt idx="2956">
                  <c:v>2</c:v>
                </c:pt>
                <c:pt idx="2957">
                  <c:v>3</c:v>
                </c:pt>
                <c:pt idx="2958">
                  <c:v>5</c:v>
                </c:pt>
                <c:pt idx="2959">
                  <c:v>2</c:v>
                </c:pt>
                <c:pt idx="2960">
                  <c:v>3</c:v>
                </c:pt>
                <c:pt idx="2961">
                  <c:v>5</c:v>
                </c:pt>
                <c:pt idx="2962">
                  <c:v>1</c:v>
                </c:pt>
                <c:pt idx="2963">
                  <c:v>2</c:v>
                </c:pt>
                <c:pt idx="2964">
                  <c:v>3</c:v>
                </c:pt>
                <c:pt idx="2965">
                  <c:v>3</c:v>
                </c:pt>
                <c:pt idx="2966">
                  <c:v>6</c:v>
                </c:pt>
                <c:pt idx="2967">
                  <c:v>2</c:v>
                </c:pt>
                <c:pt idx="2968">
                  <c:v>5</c:v>
                </c:pt>
                <c:pt idx="2969">
                  <c:v>3</c:v>
                </c:pt>
                <c:pt idx="2970">
                  <c:v>4</c:v>
                </c:pt>
                <c:pt idx="2971">
                  <c:v>6</c:v>
                </c:pt>
                <c:pt idx="2972">
                  <c:v>4</c:v>
                </c:pt>
                <c:pt idx="2973">
                  <c:v>6</c:v>
                </c:pt>
                <c:pt idx="2974">
                  <c:v>1</c:v>
                </c:pt>
                <c:pt idx="2975">
                  <c:v>4</c:v>
                </c:pt>
                <c:pt idx="2976">
                  <c:v>3</c:v>
                </c:pt>
                <c:pt idx="2977">
                  <c:v>6</c:v>
                </c:pt>
                <c:pt idx="2978">
                  <c:v>10</c:v>
                </c:pt>
                <c:pt idx="2979">
                  <c:v>3</c:v>
                </c:pt>
                <c:pt idx="2980">
                  <c:v>2</c:v>
                </c:pt>
                <c:pt idx="2981">
                  <c:v>7</c:v>
                </c:pt>
                <c:pt idx="2982">
                  <c:v>6</c:v>
                </c:pt>
                <c:pt idx="2983">
                  <c:v>8</c:v>
                </c:pt>
                <c:pt idx="2984">
                  <c:v>5</c:v>
                </c:pt>
                <c:pt idx="2985">
                  <c:v>4</c:v>
                </c:pt>
                <c:pt idx="2986">
                  <c:v>8</c:v>
                </c:pt>
                <c:pt idx="2987">
                  <c:v>13</c:v>
                </c:pt>
                <c:pt idx="2988">
                  <c:v>5</c:v>
                </c:pt>
                <c:pt idx="2989">
                  <c:v>9</c:v>
                </c:pt>
                <c:pt idx="2990">
                  <c:v>8</c:v>
                </c:pt>
                <c:pt idx="2991">
                  <c:v>10</c:v>
                </c:pt>
                <c:pt idx="2992">
                  <c:v>9</c:v>
                </c:pt>
                <c:pt idx="2993">
                  <c:v>6</c:v>
                </c:pt>
                <c:pt idx="2994">
                  <c:v>5</c:v>
                </c:pt>
                <c:pt idx="2995">
                  <c:v>9</c:v>
                </c:pt>
                <c:pt idx="2996">
                  <c:v>5</c:v>
                </c:pt>
                <c:pt idx="2997">
                  <c:v>10</c:v>
                </c:pt>
                <c:pt idx="2998">
                  <c:v>12</c:v>
                </c:pt>
                <c:pt idx="2999">
                  <c:v>7</c:v>
                </c:pt>
                <c:pt idx="3000">
                  <c:v>6</c:v>
                </c:pt>
                <c:pt idx="3001">
                  <c:v>12</c:v>
                </c:pt>
                <c:pt idx="3002">
                  <c:v>16</c:v>
                </c:pt>
                <c:pt idx="3003">
                  <c:v>9</c:v>
                </c:pt>
                <c:pt idx="3004">
                  <c:v>16</c:v>
                </c:pt>
                <c:pt idx="3005">
                  <c:v>16</c:v>
                </c:pt>
                <c:pt idx="3006">
                  <c:v>17</c:v>
                </c:pt>
                <c:pt idx="3007">
                  <c:v>13</c:v>
                </c:pt>
                <c:pt idx="3008">
                  <c:v>22</c:v>
                </c:pt>
                <c:pt idx="3009">
                  <c:v>15</c:v>
                </c:pt>
                <c:pt idx="3010">
                  <c:v>25</c:v>
                </c:pt>
                <c:pt idx="3011">
                  <c:v>26</c:v>
                </c:pt>
                <c:pt idx="3012">
                  <c:v>28</c:v>
                </c:pt>
                <c:pt idx="3013">
                  <c:v>18</c:v>
                </c:pt>
                <c:pt idx="3014">
                  <c:v>26</c:v>
                </c:pt>
                <c:pt idx="3015">
                  <c:v>31</c:v>
                </c:pt>
                <c:pt idx="3016">
                  <c:v>15</c:v>
                </c:pt>
                <c:pt idx="3017">
                  <c:v>23</c:v>
                </c:pt>
                <c:pt idx="3018">
                  <c:v>20</c:v>
                </c:pt>
                <c:pt idx="3019">
                  <c:v>13</c:v>
                </c:pt>
                <c:pt idx="3020">
                  <c:v>20</c:v>
                </c:pt>
                <c:pt idx="3021">
                  <c:v>14</c:v>
                </c:pt>
                <c:pt idx="3022">
                  <c:v>7</c:v>
                </c:pt>
                <c:pt idx="3023">
                  <c:v>7</c:v>
                </c:pt>
                <c:pt idx="3024">
                  <c:v>7</c:v>
                </c:pt>
                <c:pt idx="3025">
                  <c:v>11</c:v>
                </c:pt>
                <c:pt idx="3026">
                  <c:v>9</c:v>
                </c:pt>
                <c:pt idx="3027">
                  <c:v>7</c:v>
                </c:pt>
                <c:pt idx="3028">
                  <c:v>12</c:v>
                </c:pt>
                <c:pt idx="3029">
                  <c:v>5</c:v>
                </c:pt>
                <c:pt idx="3030">
                  <c:v>7</c:v>
                </c:pt>
                <c:pt idx="3031">
                  <c:v>7</c:v>
                </c:pt>
                <c:pt idx="3032">
                  <c:v>9</c:v>
                </c:pt>
                <c:pt idx="3033">
                  <c:v>6</c:v>
                </c:pt>
                <c:pt idx="3034">
                  <c:v>6</c:v>
                </c:pt>
                <c:pt idx="3035">
                  <c:v>5</c:v>
                </c:pt>
                <c:pt idx="3036">
                  <c:v>5</c:v>
                </c:pt>
                <c:pt idx="3037">
                  <c:v>2</c:v>
                </c:pt>
                <c:pt idx="3038">
                  <c:v>5</c:v>
                </c:pt>
                <c:pt idx="3039">
                  <c:v>5</c:v>
                </c:pt>
                <c:pt idx="3040">
                  <c:v>2</c:v>
                </c:pt>
                <c:pt idx="3041">
                  <c:v>4</c:v>
                </c:pt>
                <c:pt idx="3042">
                  <c:v>4</c:v>
                </c:pt>
                <c:pt idx="3043">
                  <c:v>1</c:v>
                </c:pt>
                <c:pt idx="3044">
                  <c:v>3</c:v>
                </c:pt>
                <c:pt idx="3045">
                  <c:v>2</c:v>
                </c:pt>
                <c:pt idx="3046">
                  <c:v>3</c:v>
                </c:pt>
                <c:pt idx="3047">
                  <c:v>3</c:v>
                </c:pt>
                <c:pt idx="3048">
                  <c:v>4</c:v>
                </c:pt>
                <c:pt idx="3049">
                  <c:v>5</c:v>
                </c:pt>
                <c:pt idx="3050">
                  <c:v>6</c:v>
                </c:pt>
                <c:pt idx="3051">
                  <c:v>6</c:v>
                </c:pt>
                <c:pt idx="3052">
                  <c:v>5</c:v>
                </c:pt>
                <c:pt idx="3053">
                  <c:v>2</c:v>
                </c:pt>
                <c:pt idx="3054">
                  <c:v>1</c:v>
                </c:pt>
                <c:pt idx="3055">
                  <c:v>2</c:v>
                </c:pt>
                <c:pt idx="3056">
                  <c:v>7</c:v>
                </c:pt>
                <c:pt idx="3057">
                  <c:v>2</c:v>
                </c:pt>
                <c:pt idx="3058">
                  <c:v>7</c:v>
                </c:pt>
                <c:pt idx="3059">
                  <c:v>3</c:v>
                </c:pt>
                <c:pt idx="3060">
                  <c:v>6</c:v>
                </c:pt>
                <c:pt idx="3061">
                  <c:v>3</c:v>
                </c:pt>
                <c:pt idx="3062">
                  <c:v>6</c:v>
                </c:pt>
                <c:pt idx="3063">
                  <c:v>3</c:v>
                </c:pt>
                <c:pt idx="3064">
                  <c:v>3</c:v>
                </c:pt>
                <c:pt idx="3065">
                  <c:v>2</c:v>
                </c:pt>
                <c:pt idx="3066">
                  <c:v>5</c:v>
                </c:pt>
                <c:pt idx="3067">
                  <c:v>0</c:v>
                </c:pt>
                <c:pt idx="3068">
                  <c:v>8</c:v>
                </c:pt>
                <c:pt idx="3069">
                  <c:v>2</c:v>
                </c:pt>
                <c:pt idx="3070">
                  <c:v>7</c:v>
                </c:pt>
                <c:pt idx="3071">
                  <c:v>2</c:v>
                </c:pt>
                <c:pt idx="3072">
                  <c:v>3</c:v>
                </c:pt>
                <c:pt idx="3073">
                  <c:v>3</c:v>
                </c:pt>
                <c:pt idx="3074">
                  <c:v>1</c:v>
                </c:pt>
                <c:pt idx="3075">
                  <c:v>4</c:v>
                </c:pt>
                <c:pt idx="3076">
                  <c:v>4</c:v>
                </c:pt>
                <c:pt idx="3077">
                  <c:v>2</c:v>
                </c:pt>
                <c:pt idx="3078">
                  <c:v>4</c:v>
                </c:pt>
                <c:pt idx="3079">
                  <c:v>3</c:v>
                </c:pt>
                <c:pt idx="3080">
                  <c:v>7</c:v>
                </c:pt>
                <c:pt idx="3081">
                  <c:v>5</c:v>
                </c:pt>
                <c:pt idx="3082">
                  <c:v>4</c:v>
                </c:pt>
                <c:pt idx="3083">
                  <c:v>5</c:v>
                </c:pt>
                <c:pt idx="3084">
                  <c:v>3</c:v>
                </c:pt>
                <c:pt idx="3085">
                  <c:v>2</c:v>
                </c:pt>
                <c:pt idx="3086">
                  <c:v>2</c:v>
                </c:pt>
                <c:pt idx="3087">
                  <c:v>2</c:v>
                </c:pt>
                <c:pt idx="3088">
                  <c:v>6</c:v>
                </c:pt>
                <c:pt idx="3089">
                  <c:v>4</c:v>
                </c:pt>
                <c:pt idx="3090">
                  <c:v>5</c:v>
                </c:pt>
                <c:pt idx="3091">
                  <c:v>2</c:v>
                </c:pt>
                <c:pt idx="3092">
                  <c:v>4</c:v>
                </c:pt>
                <c:pt idx="3093">
                  <c:v>3</c:v>
                </c:pt>
                <c:pt idx="3094">
                  <c:v>11</c:v>
                </c:pt>
                <c:pt idx="3095">
                  <c:v>3</c:v>
                </c:pt>
                <c:pt idx="3096">
                  <c:v>3</c:v>
                </c:pt>
                <c:pt idx="3097">
                  <c:v>6</c:v>
                </c:pt>
                <c:pt idx="3098">
                  <c:v>5</c:v>
                </c:pt>
                <c:pt idx="3099">
                  <c:v>5</c:v>
                </c:pt>
                <c:pt idx="3100">
                  <c:v>4</c:v>
                </c:pt>
                <c:pt idx="3101">
                  <c:v>4</c:v>
                </c:pt>
                <c:pt idx="3102">
                  <c:v>5</c:v>
                </c:pt>
                <c:pt idx="3103">
                  <c:v>4</c:v>
                </c:pt>
                <c:pt idx="3104">
                  <c:v>2</c:v>
                </c:pt>
                <c:pt idx="3105">
                  <c:v>1</c:v>
                </c:pt>
                <c:pt idx="3106">
                  <c:v>4</c:v>
                </c:pt>
                <c:pt idx="3107">
                  <c:v>3</c:v>
                </c:pt>
                <c:pt idx="3108">
                  <c:v>0</c:v>
                </c:pt>
                <c:pt idx="3109">
                  <c:v>7</c:v>
                </c:pt>
                <c:pt idx="3110">
                  <c:v>4</c:v>
                </c:pt>
                <c:pt idx="3111">
                  <c:v>4</c:v>
                </c:pt>
                <c:pt idx="3112">
                  <c:v>0</c:v>
                </c:pt>
                <c:pt idx="3113">
                  <c:v>1</c:v>
                </c:pt>
                <c:pt idx="3114">
                  <c:v>1</c:v>
                </c:pt>
                <c:pt idx="3115">
                  <c:v>4</c:v>
                </c:pt>
                <c:pt idx="3116">
                  <c:v>3</c:v>
                </c:pt>
                <c:pt idx="3117">
                  <c:v>4</c:v>
                </c:pt>
                <c:pt idx="3118">
                  <c:v>3</c:v>
                </c:pt>
                <c:pt idx="3119">
                  <c:v>8</c:v>
                </c:pt>
                <c:pt idx="3120">
                  <c:v>2</c:v>
                </c:pt>
                <c:pt idx="3121">
                  <c:v>7</c:v>
                </c:pt>
                <c:pt idx="3122">
                  <c:v>1</c:v>
                </c:pt>
                <c:pt idx="3123">
                  <c:v>6</c:v>
                </c:pt>
                <c:pt idx="3124">
                  <c:v>2</c:v>
                </c:pt>
                <c:pt idx="3125">
                  <c:v>2</c:v>
                </c:pt>
                <c:pt idx="3126">
                  <c:v>5</c:v>
                </c:pt>
                <c:pt idx="3127">
                  <c:v>2</c:v>
                </c:pt>
                <c:pt idx="3128">
                  <c:v>0</c:v>
                </c:pt>
                <c:pt idx="3129">
                  <c:v>2</c:v>
                </c:pt>
                <c:pt idx="3130">
                  <c:v>5</c:v>
                </c:pt>
                <c:pt idx="3131">
                  <c:v>3</c:v>
                </c:pt>
                <c:pt idx="3132">
                  <c:v>1</c:v>
                </c:pt>
                <c:pt idx="3133">
                  <c:v>3</c:v>
                </c:pt>
                <c:pt idx="3134">
                  <c:v>7</c:v>
                </c:pt>
                <c:pt idx="3135">
                  <c:v>3</c:v>
                </c:pt>
                <c:pt idx="3136">
                  <c:v>8</c:v>
                </c:pt>
                <c:pt idx="3137">
                  <c:v>1</c:v>
                </c:pt>
                <c:pt idx="3138">
                  <c:v>3</c:v>
                </c:pt>
                <c:pt idx="3139">
                  <c:v>3</c:v>
                </c:pt>
                <c:pt idx="3140">
                  <c:v>3</c:v>
                </c:pt>
                <c:pt idx="3141">
                  <c:v>2</c:v>
                </c:pt>
                <c:pt idx="3142">
                  <c:v>6</c:v>
                </c:pt>
                <c:pt idx="3143">
                  <c:v>5</c:v>
                </c:pt>
                <c:pt idx="3144">
                  <c:v>3</c:v>
                </c:pt>
                <c:pt idx="3145">
                  <c:v>2</c:v>
                </c:pt>
                <c:pt idx="3146">
                  <c:v>3</c:v>
                </c:pt>
                <c:pt idx="3147">
                  <c:v>2</c:v>
                </c:pt>
                <c:pt idx="3148">
                  <c:v>2</c:v>
                </c:pt>
                <c:pt idx="3149">
                  <c:v>6</c:v>
                </c:pt>
                <c:pt idx="3150">
                  <c:v>0</c:v>
                </c:pt>
                <c:pt idx="3151">
                  <c:v>7</c:v>
                </c:pt>
                <c:pt idx="3152">
                  <c:v>3</c:v>
                </c:pt>
                <c:pt idx="3153">
                  <c:v>1</c:v>
                </c:pt>
                <c:pt idx="3154">
                  <c:v>3</c:v>
                </c:pt>
                <c:pt idx="3155">
                  <c:v>1</c:v>
                </c:pt>
                <c:pt idx="3156">
                  <c:v>5</c:v>
                </c:pt>
                <c:pt idx="3157">
                  <c:v>3</c:v>
                </c:pt>
                <c:pt idx="3158">
                  <c:v>5</c:v>
                </c:pt>
                <c:pt idx="3159">
                  <c:v>5</c:v>
                </c:pt>
                <c:pt idx="3160">
                  <c:v>2</c:v>
                </c:pt>
                <c:pt idx="3161">
                  <c:v>7</c:v>
                </c:pt>
                <c:pt idx="3162">
                  <c:v>2</c:v>
                </c:pt>
                <c:pt idx="3163">
                  <c:v>3</c:v>
                </c:pt>
                <c:pt idx="3164">
                  <c:v>0</c:v>
                </c:pt>
                <c:pt idx="3165">
                  <c:v>1</c:v>
                </c:pt>
                <c:pt idx="3166">
                  <c:v>2</c:v>
                </c:pt>
                <c:pt idx="3167">
                  <c:v>8</c:v>
                </c:pt>
                <c:pt idx="3168">
                  <c:v>2</c:v>
                </c:pt>
                <c:pt idx="3169">
                  <c:v>6</c:v>
                </c:pt>
                <c:pt idx="3170">
                  <c:v>1</c:v>
                </c:pt>
                <c:pt idx="3171">
                  <c:v>7</c:v>
                </c:pt>
                <c:pt idx="3172">
                  <c:v>1</c:v>
                </c:pt>
                <c:pt idx="3173">
                  <c:v>5</c:v>
                </c:pt>
                <c:pt idx="3174">
                  <c:v>3</c:v>
                </c:pt>
                <c:pt idx="3175">
                  <c:v>2</c:v>
                </c:pt>
                <c:pt idx="3176">
                  <c:v>0</c:v>
                </c:pt>
                <c:pt idx="3177">
                  <c:v>3</c:v>
                </c:pt>
                <c:pt idx="3178">
                  <c:v>3</c:v>
                </c:pt>
                <c:pt idx="3179">
                  <c:v>6</c:v>
                </c:pt>
                <c:pt idx="3180">
                  <c:v>5</c:v>
                </c:pt>
                <c:pt idx="3181">
                  <c:v>3</c:v>
                </c:pt>
                <c:pt idx="3182">
                  <c:v>2</c:v>
                </c:pt>
                <c:pt idx="3183">
                  <c:v>3</c:v>
                </c:pt>
                <c:pt idx="3184">
                  <c:v>5</c:v>
                </c:pt>
                <c:pt idx="3185">
                  <c:v>4</c:v>
                </c:pt>
                <c:pt idx="3186">
                  <c:v>3</c:v>
                </c:pt>
                <c:pt idx="3187">
                  <c:v>5</c:v>
                </c:pt>
                <c:pt idx="3188">
                  <c:v>3</c:v>
                </c:pt>
                <c:pt idx="3189">
                  <c:v>6</c:v>
                </c:pt>
                <c:pt idx="3190">
                  <c:v>3</c:v>
                </c:pt>
                <c:pt idx="3191">
                  <c:v>3</c:v>
                </c:pt>
                <c:pt idx="3192">
                  <c:v>7</c:v>
                </c:pt>
                <c:pt idx="3193">
                  <c:v>2</c:v>
                </c:pt>
                <c:pt idx="3194">
                  <c:v>7</c:v>
                </c:pt>
                <c:pt idx="3195">
                  <c:v>5</c:v>
                </c:pt>
                <c:pt idx="3196">
                  <c:v>6</c:v>
                </c:pt>
                <c:pt idx="3197">
                  <c:v>3</c:v>
                </c:pt>
                <c:pt idx="3198">
                  <c:v>8</c:v>
                </c:pt>
                <c:pt idx="3199">
                  <c:v>6</c:v>
                </c:pt>
                <c:pt idx="3200">
                  <c:v>6</c:v>
                </c:pt>
                <c:pt idx="3201">
                  <c:v>5</c:v>
                </c:pt>
                <c:pt idx="3202">
                  <c:v>4</c:v>
                </c:pt>
                <c:pt idx="3203">
                  <c:v>4</c:v>
                </c:pt>
                <c:pt idx="3204">
                  <c:v>2</c:v>
                </c:pt>
                <c:pt idx="3205">
                  <c:v>5</c:v>
                </c:pt>
                <c:pt idx="3206">
                  <c:v>3</c:v>
                </c:pt>
                <c:pt idx="3207">
                  <c:v>7</c:v>
                </c:pt>
                <c:pt idx="3208">
                  <c:v>3</c:v>
                </c:pt>
                <c:pt idx="3209">
                  <c:v>3</c:v>
                </c:pt>
                <c:pt idx="3210">
                  <c:v>5</c:v>
                </c:pt>
                <c:pt idx="3211">
                  <c:v>6</c:v>
                </c:pt>
                <c:pt idx="3212">
                  <c:v>8</c:v>
                </c:pt>
                <c:pt idx="3213">
                  <c:v>4</c:v>
                </c:pt>
                <c:pt idx="3214">
                  <c:v>2</c:v>
                </c:pt>
                <c:pt idx="3215">
                  <c:v>10</c:v>
                </c:pt>
                <c:pt idx="3216">
                  <c:v>8</c:v>
                </c:pt>
                <c:pt idx="3217">
                  <c:v>5</c:v>
                </c:pt>
                <c:pt idx="3218">
                  <c:v>5</c:v>
                </c:pt>
                <c:pt idx="3219">
                  <c:v>8</c:v>
                </c:pt>
                <c:pt idx="3220">
                  <c:v>3</c:v>
                </c:pt>
                <c:pt idx="3221">
                  <c:v>6</c:v>
                </c:pt>
                <c:pt idx="3222">
                  <c:v>7</c:v>
                </c:pt>
                <c:pt idx="3223">
                  <c:v>6</c:v>
                </c:pt>
                <c:pt idx="3224">
                  <c:v>13</c:v>
                </c:pt>
                <c:pt idx="3225">
                  <c:v>7</c:v>
                </c:pt>
                <c:pt idx="3226">
                  <c:v>13</c:v>
                </c:pt>
                <c:pt idx="3227">
                  <c:v>13</c:v>
                </c:pt>
                <c:pt idx="3228">
                  <c:v>12</c:v>
                </c:pt>
                <c:pt idx="3229">
                  <c:v>15</c:v>
                </c:pt>
                <c:pt idx="3230">
                  <c:v>20</c:v>
                </c:pt>
                <c:pt idx="3231">
                  <c:v>20</c:v>
                </c:pt>
                <c:pt idx="3232">
                  <c:v>18</c:v>
                </c:pt>
                <c:pt idx="3233">
                  <c:v>35</c:v>
                </c:pt>
                <c:pt idx="3234">
                  <c:v>39</c:v>
                </c:pt>
                <c:pt idx="3235">
                  <c:v>45</c:v>
                </c:pt>
                <c:pt idx="3236">
                  <c:v>47</c:v>
                </c:pt>
                <c:pt idx="3237">
                  <c:v>59</c:v>
                </c:pt>
                <c:pt idx="3238">
                  <c:v>58</c:v>
                </c:pt>
                <c:pt idx="3239">
                  <c:v>84</c:v>
                </c:pt>
                <c:pt idx="3240">
                  <c:v>94</c:v>
                </c:pt>
                <c:pt idx="3241">
                  <c:v>115</c:v>
                </c:pt>
                <c:pt idx="3242">
                  <c:v>94</c:v>
                </c:pt>
                <c:pt idx="3243">
                  <c:v>114</c:v>
                </c:pt>
                <c:pt idx="3244">
                  <c:v>104</c:v>
                </c:pt>
                <c:pt idx="3245">
                  <c:v>97</c:v>
                </c:pt>
                <c:pt idx="3246">
                  <c:v>78</c:v>
                </c:pt>
                <c:pt idx="3247">
                  <c:v>59</c:v>
                </c:pt>
                <c:pt idx="3248">
                  <c:v>67</c:v>
                </c:pt>
                <c:pt idx="3249">
                  <c:v>64</c:v>
                </c:pt>
                <c:pt idx="3250">
                  <c:v>92</c:v>
                </c:pt>
                <c:pt idx="3251">
                  <c:v>75</c:v>
                </c:pt>
                <c:pt idx="3252">
                  <c:v>59</c:v>
                </c:pt>
                <c:pt idx="3253">
                  <c:v>54</c:v>
                </c:pt>
                <c:pt idx="3254">
                  <c:v>34</c:v>
                </c:pt>
                <c:pt idx="3255">
                  <c:v>32</c:v>
                </c:pt>
                <c:pt idx="3256">
                  <c:v>31</c:v>
                </c:pt>
                <c:pt idx="3257">
                  <c:v>26</c:v>
                </c:pt>
                <c:pt idx="3258">
                  <c:v>14</c:v>
                </c:pt>
                <c:pt idx="3259">
                  <c:v>13</c:v>
                </c:pt>
                <c:pt idx="3260">
                  <c:v>14</c:v>
                </c:pt>
                <c:pt idx="3261">
                  <c:v>8</c:v>
                </c:pt>
                <c:pt idx="3262">
                  <c:v>12</c:v>
                </c:pt>
                <c:pt idx="3263">
                  <c:v>6</c:v>
                </c:pt>
                <c:pt idx="3264">
                  <c:v>5</c:v>
                </c:pt>
                <c:pt idx="3265">
                  <c:v>6</c:v>
                </c:pt>
                <c:pt idx="3266">
                  <c:v>7</c:v>
                </c:pt>
                <c:pt idx="3267">
                  <c:v>9</c:v>
                </c:pt>
                <c:pt idx="3268">
                  <c:v>5</c:v>
                </c:pt>
                <c:pt idx="3269">
                  <c:v>7</c:v>
                </c:pt>
                <c:pt idx="3270">
                  <c:v>2</c:v>
                </c:pt>
                <c:pt idx="3271">
                  <c:v>5</c:v>
                </c:pt>
                <c:pt idx="3272">
                  <c:v>12</c:v>
                </c:pt>
                <c:pt idx="3273">
                  <c:v>5</c:v>
                </c:pt>
                <c:pt idx="3274">
                  <c:v>7</c:v>
                </c:pt>
                <c:pt idx="3275">
                  <c:v>5</c:v>
                </c:pt>
                <c:pt idx="3276">
                  <c:v>4</c:v>
                </c:pt>
                <c:pt idx="3277">
                  <c:v>6</c:v>
                </c:pt>
                <c:pt idx="3278">
                  <c:v>7</c:v>
                </c:pt>
                <c:pt idx="3279">
                  <c:v>4</c:v>
                </c:pt>
                <c:pt idx="3280">
                  <c:v>5</c:v>
                </c:pt>
                <c:pt idx="3281">
                  <c:v>4</c:v>
                </c:pt>
                <c:pt idx="3282">
                  <c:v>3</c:v>
                </c:pt>
                <c:pt idx="3283">
                  <c:v>3</c:v>
                </c:pt>
                <c:pt idx="3284">
                  <c:v>2</c:v>
                </c:pt>
                <c:pt idx="3285">
                  <c:v>4</c:v>
                </c:pt>
                <c:pt idx="3286">
                  <c:v>5</c:v>
                </c:pt>
                <c:pt idx="3287">
                  <c:v>8</c:v>
                </c:pt>
                <c:pt idx="3288">
                  <c:v>6</c:v>
                </c:pt>
                <c:pt idx="3289">
                  <c:v>6</c:v>
                </c:pt>
                <c:pt idx="3290">
                  <c:v>2</c:v>
                </c:pt>
                <c:pt idx="3291">
                  <c:v>9</c:v>
                </c:pt>
                <c:pt idx="3292">
                  <c:v>2</c:v>
                </c:pt>
                <c:pt idx="3293">
                  <c:v>3</c:v>
                </c:pt>
                <c:pt idx="3294">
                  <c:v>2</c:v>
                </c:pt>
                <c:pt idx="3295">
                  <c:v>4</c:v>
                </c:pt>
                <c:pt idx="3296">
                  <c:v>0</c:v>
                </c:pt>
                <c:pt idx="3297">
                  <c:v>3</c:v>
                </c:pt>
                <c:pt idx="3298">
                  <c:v>4</c:v>
                </c:pt>
                <c:pt idx="3299">
                  <c:v>2</c:v>
                </c:pt>
                <c:pt idx="3300">
                  <c:v>4</c:v>
                </c:pt>
                <c:pt idx="3301">
                  <c:v>7</c:v>
                </c:pt>
                <c:pt idx="3302">
                  <c:v>4</c:v>
                </c:pt>
                <c:pt idx="3303">
                  <c:v>4</c:v>
                </c:pt>
                <c:pt idx="3304">
                  <c:v>2</c:v>
                </c:pt>
                <c:pt idx="3305">
                  <c:v>3</c:v>
                </c:pt>
                <c:pt idx="3306">
                  <c:v>2</c:v>
                </c:pt>
                <c:pt idx="3307">
                  <c:v>2</c:v>
                </c:pt>
                <c:pt idx="3308">
                  <c:v>6</c:v>
                </c:pt>
                <c:pt idx="3309">
                  <c:v>2</c:v>
                </c:pt>
                <c:pt idx="3310">
                  <c:v>6</c:v>
                </c:pt>
                <c:pt idx="3311">
                  <c:v>4</c:v>
                </c:pt>
                <c:pt idx="3312">
                  <c:v>3</c:v>
                </c:pt>
                <c:pt idx="3313">
                  <c:v>2</c:v>
                </c:pt>
                <c:pt idx="3314">
                  <c:v>3</c:v>
                </c:pt>
                <c:pt idx="3315">
                  <c:v>3</c:v>
                </c:pt>
                <c:pt idx="3316">
                  <c:v>9</c:v>
                </c:pt>
                <c:pt idx="3317">
                  <c:v>1</c:v>
                </c:pt>
                <c:pt idx="3318">
                  <c:v>7</c:v>
                </c:pt>
                <c:pt idx="3319">
                  <c:v>0</c:v>
                </c:pt>
                <c:pt idx="3320">
                  <c:v>6</c:v>
                </c:pt>
                <c:pt idx="3321">
                  <c:v>3</c:v>
                </c:pt>
                <c:pt idx="3322">
                  <c:v>3</c:v>
                </c:pt>
                <c:pt idx="3323">
                  <c:v>5</c:v>
                </c:pt>
                <c:pt idx="3324">
                  <c:v>5</c:v>
                </c:pt>
                <c:pt idx="3325">
                  <c:v>1</c:v>
                </c:pt>
                <c:pt idx="3326">
                  <c:v>2</c:v>
                </c:pt>
                <c:pt idx="3327">
                  <c:v>4</c:v>
                </c:pt>
                <c:pt idx="3328">
                  <c:v>1</c:v>
                </c:pt>
                <c:pt idx="3329">
                  <c:v>2</c:v>
                </c:pt>
                <c:pt idx="3330">
                  <c:v>1</c:v>
                </c:pt>
                <c:pt idx="3331">
                  <c:v>4</c:v>
                </c:pt>
                <c:pt idx="3332">
                  <c:v>5</c:v>
                </c:pt>
                <c:pt idx="3333">
                  <c:v>4</c:v>
                </c:pt>
                <c:pt idx="3334">
                  <c:v>2</c:v>
                </c:pt>
                <c:pt idx="3335">
                  <c:v>1</c:v>
                </c:pt>
                <c:pt idx="3336">
                  <c:v>4</c:v>
                </c:pt>
                <c:pt idx="3337">
                  <c:v>2</c:v>
                </c:pt>
                <c:pt idx="3338">
                  <c:v>1</c:v>
                </c:pt>
                <c:pt idx="3339">
                  <c:v>3</c:v>
                </c:pt>
                <c:pt idx="3340">
                  <c:v>2</c:v>
                </c:pt>
                <c:pt idx="3341">
                  <c:v>2</c:v>
                </c:pt>
                <c:pt idx="3342">
                  <c:v>7</c:v>
                </c:pt>
                <c:pt idx="3343">
                  <c:v>6</c:v>
                </c:pt>
                <c:pt idx="3344">
                  <c:v>4</c:v>
                </c:pt>
                <c:pt idx="3345">
                  <c:v>1</c:v>
                </c:pt>
                <c:pt idx="3346">
                  <c:v>1</c:v>
                </c:pt>
                <c:pt idx="3347">
                  <c:v>4</c:v>
                </c:pt>
                <c:pt idx="3348">
                  <c:v>2</c:v>
                </c:pt>
                <c:pt idx="3349">
                  <c:v>3</c:v>
                </c:pt>
                <c:pt idx="3350">
                  <c:v>4</c:v>
                </c:pt>
                <c:pt idx="3351">
                  <c:v>2</c:v>
                </c:pt>
                <c:pt idx="3352">
                  <c:v>4</c:v>
                </c:pt>
                <c:pt idx="3353">
                  <c:v>6</c:v>
                </c:pt>
                <c:pt idx="3354">
                  <c:v>2</c:v>
                </c:pt>
                <c:pt idx="3355">
                  <c:v>0</c:v>
                </c:pt>
                <c:pt idx="3356">
                  <c:v>3</c:v>
                </c:pt>
                <c:pt idx="3357">
                  <c:v>1</c:v>
                </c:pt>
                <c:pt idx="3358">
                  <c:v>3</c:v>
                </c:pt>
                <c:pt idx="3359">
                  <c:v>4</c:v>
                </c:pt>
                <c:pt idx="3360">
                  <c:v>1</c:v>
                </c:pt>
                <c:pt idx="3361">
                  <c:v>2</c:v>
                </c:pt>
                <c:pt idx="3362">
                  <c:v>5</c:v>
                </c:pt>
                <c:pt idx="3363">
                  <c:v>2</c:v>
                </c:pt>
                <c:pt idx="3364">
                  <c:v>2</c:v>
                </c:pt>
                <c:pt idx="3365">
                  <c:v>0</c:v>
                </c:pt>
                <c:pt idx="3366">
                  <c:v>1</c:v>
                </c:pt>
                <c:pt idx="3367">
                  <c:v>2</c:v>
                </c:pt>
                <c:pt idx="3368">
                  <c:v>9</c:v>
                </c:pt>
                <c:pt idx="3369">
                  <c:v>5</c:v>
                </c:pt>
                <c:pt idx="3370">
                  <c:v>2</c:v>
                </c:pt>
                <c:pt idx="3371">
                  <c:v>7</c:v>
                </c:pt>
                <c:pt idx="3372">
                  <c:v>3</c:v>
                </c:pt>
                <c:pt idx="3373">
                  <c:v>1</c:v>
                </c:pt>
                <c:pt idx="3374">
                  <c:v>3</c:v>
                </c:pt>
                <c:pt idx="3375">
                  <c:v>3</c:v>
                </c:pt>
                <c:pt idx="3376">
                  <c:v>0</c:v>
                </c:pt>
                <c:pt idx="3377">
                  <c:v>2</c:v>
                </c:pt>
                <c:pt idx="3378">
                  <c:v>6</c:v>
                </c:pt>
                <c:pt idx="3379">
                  <c:v>3</c:v>
                </c:pt>
                <c:pt idx="3380">
                  <c:v>3</c:v>
                </c:pt>
                <c:pt idx="3381">
                  <c:v>3</c:v>
                </c:pt>
                <c:pt idx="3382">
                  <c:v>4</c:v>
                </c:pt>
                <c:pt idx="3383">
                  <c:v>1</c:v>
                </c:pt>
                <c:pt idx="3384">
                  <c:v>0</c:v>
                </c:pt>
                <c:pt idx="3385">
                  <c:v>1</c:v>
                </c:pt>
                <c:pt idx="3386">
                  <c:v>4</c:v>
                </c:pt>
                <c:pt idx="3387">
                  <c:v>1</c:v>
                </c:pt>
                <c:pt idx="3388">
                  <c:v>1</c:v>
                </c:pt>
                <c:pt idx="3389">
                  <c:v>2</c:v>
                </c:pt>
                <c:pt idx="3390">
                  <c:v>2</c:v>
                </c:pt>
                <c:pt idx="3391">
                  <c:v>2</c:v>
                </c:pt>
                <c:pt idx="3392">
                  <c:v>6</c:v>
                </c:pt>
                <c:pt idx="3393">
                  <c:v>4</c:v>
                </c:pt>
                <c:pt idx="3394">
                  <c:v>5</c:v>
                </c:pt>
                <c:pt idx="3395">
                  <c:v>8</c:v>
                </c:pt>
                <c:pt idx="3396">
                  <c:v>2</c:v>
                </c:pt>
                <c:pt idx="3397">
                  <c:v>5</c:v>
                </c:pt>
                <c:pt idx="3398">
                  <c:v>3</c:v>
                </c:pt>
                <c:pt idx="3399">
                  <c:v>2</c:v>
                </c:pt>
                <c:pt idx="3400">
                  <c:v>2</c:v>
                </c:pt>
                <c:pt idx="3401">
                  <c:v>6</c:v>
                </c:pt>
                <c:pt idx="3402">
                  <c:v>2</c:v>
                </c:pt>
                <c:pt idx="3403">
                  <c:v>5</c:v>
                </c:pt>
                <c:pt idx="3404">
                  <c:v>2</c:v>
                </c:pt>
                <c:pt idx="3405">
                  <c:v>8</c:v>
                </c:pt>
                <c:pt idx="3406">
                  <c:v>5</c:v>
                </c:pt>
                <c:pt idx="3407">
                  <c:v>2</c:v>
                </c:pt>
                <c:pt idx="3408">
                  <c:v>3</c:v>
                </c:pt>
                <c:pt idx="3409">
                  <c:v>5</c:v>
                </c:pt>
                <c:pt idx="3410">
                  <c:v>2</c:v>
                </c:pt>
                <c:pt idx="3411">
                  <c:v>2</c:v>
                </c:pt>
                <c:pt idx="3412">
                  <c:v>1</c:v>
                </c:pt>
                <c:pt idx="3413">
                  <c:v>4</c:v>
                </c:pt>
                <c:pt idx="3414">
                  <c:v>2</c:v>
                </c:pt>
                <c:pt idx="3415">
                  <c:v>4</c:v>
                </c:pt>
                <c:pt idx="3416">
                  <c:v>5</c:v>
                </c:pt>
                <c:pt idx="3417">
                  <c:v>2</c:v>
                </c:pt>
                <c:pt idx="3418">
                  <c:v>5</c:v>
                </c:pt>
                <c:pt idx="3419">
                  <c:v>4</c:v>
                </c:pt>
                <c:pt idx="3420">
                  <c:v>6</c:v>
                </c:pt>
                <c:pt idx="3421">
                  <c:v>2</c:v>
                </c:pt>
                <c:pt idx="3422">
                  <c:v>3</c:v>
                </c:pt>
                <c:pt idx="3423">
                  <c:v>4</c:v>
                </c:pt>
                <c:pt idx="3424">
                  <c:v>6</c:v>
                </c:pt>
                <c:pt idx="3425">
                  <c:v>2</c:v>
                </c:pt>
                <c:pt idx="3426">
                  <c:v>1</c:v>
                </c:pt>
                <c:pt idx="3427">
                  <c:v>4</c:v>
                </c:pt>
                <c:pt idx="3428">
                  <c:v>4</c:v>
                </c:pt>
                <c:pt idx="3429">
                  <c:v>2</c:v>
                </c:pt>
                <c:pt idx="3430">
                  <c:v>3</c:v>
                </c:pt>
                <c:pt idx="3431">
                  <c:v>4</c:v>
                </c:pt>
                <c:pt idx="3432">
                  <c:v>2</c:v>
                </c:pt>
                <c:pt idx="3433">
                  <c:v>4</c:v>
                </c:pt>
                <c:pt idx="3434">
                  <c:v>3</c:v>
                </c:pt>
                <c:pt idx="3435">
                  <c:v>1</c:v>
                </c:pt>
                <c:pt idx="3436">
                  <c:v>3</c:v>
                </c:pt>
                <c:pt idx="3437">
                  <c:v>6</c:v>
                </c:pt>
                <c:pt idx="3438">
                  <c:v>3</c:v>
                </c:pt>
                <c:pt idx="3439">
                  <c:v>3</c:v>
                </c:pt>
                <c:pt idx="3440">
                  <c:v>1</c:v>
                </c:pt>
                <c:pt idx="3441">
                  <c:v>4</c:v>
                </c:pt>
                <c:pt idx="3442">
                  <c:v>2</c:v>
                </c:pt>
                <c:pt idx="3443">
                  <c:v>3</c:v>
                </c:pt>
                <c:pt idx="3444">
                  <c:v>4</c:v>
                </c:pt>
                <c:pt idx="3445">
                  <c:v>1</c:v>
                </c:pt>
                <c:pt idx="3446">
                  <c:v>3</c:v>
                </c:pt>
                <c:pt idx="3447">
                  <c:v>1</c:v>
                </c:pt>
                <c:pt idx="3448">
                  <c:v>3</c:v>
                </c:pt>
                <c:pt idx="3449">
                  <c:v>4</c:v>
                </c:pt>
                <c:pt idx="3450">
                  <c:v>1</c:v>
                </c:pt>
                <c:pt idx="3451">
                  <c:v>2</c:v>
                </c:pt>
                <c:pt idx="3452">
                  <c:v>6</c:v>
                </c:pt>
                <c:pt idx="3453">
                  <c:v>4</c:v>
                </c:pt>
                <c:pt idx="3454">
                  <c:v>4</c:v>
                </c:pt>
                <c:pt idx="3455">
                  <c:v>1</c:v>
                </c:pt>
                <c:pt idx="3456">
                  <c:v>6</c:v>
                </c:pt>
                <c:pt idx="3457">
                  <c:v>6</c:v>
                </c:pt>
                <c:pt idx="3458">
                  <c:v>4</c:v>
                </c:pt>
                <c:pt idx="3459">
                  <c:v>5</c:v>
                </c:pt>
                <c:pt idx="3460">
                  <c:v>2</c:v>
                </c:pt>
                <c:pt idx="3461">
                  <c:v>4</c:v>
                </c:pt>
                <c:pt idx="3462">
                  <c:v>3</c:v>
                </c:pt>
                <c:pt idx="3463">
                  <c:v>2</c:v>
                </c:pt>
                <c:pt idx="3464">
                  <c:v>4</c:v>
                </c:pt>
                <c:pt idx="3465">
                  <c:v>5</c:v>
                </c:pt>
                <c:pt idx="3466">
                  <c:v>1</c:v>
                </c:pt>
                <c:pt idx="3467">
                  <c:v>4</c:v>
                </c:pt>
                <c:pt idx="3468">
                  <c:v>7</c:v>
                </c:pt>
                <c:pt idx="3469">
                  <c:v>3</c:v>
                </c:pt>
                <c:pt idx="3470">
                  <c:v>7</c:v>
                </c:pt>
                <c:pt idx="3471">
                  <c:v>2</c:v>
                </c:pt>
                <c:pt idx="3472">
                  <c:v>3</c:v>
                </c:pt>
                <c:pt idx="3473">
                  <c:v>1</c:v>
                </c:pt>
                <c:pt idx="3474">
                  <c:v>3</c:v>
                </c:pt>
                <c:pt idx="3475">
                  <c:v>5</c:v>
                </c:pt>
                <c:pt idx="3476">
                  <c:v>5</c:v>
                </c:pt>
                <c:pt idx="3477">
                  <c:v>3</c:v>
                </c:pt>
                <c:pt idx="3478">
                  <c:v>6</c:v>
                </c:pt>
                <c:pt idx="3479">
                  <c:v>7</c:v>
                </c:pt>
                <c:pt idx="3480">
                  <c:v>6</c:v>
                </c:pt>
                <c:pt idx="3481">
                  <c:v>3</c:v>
                </c:pt>
                <c:pt idx="3482">
                  <c:v>3</c:v>
                </c:pt>
                <c:pt idx="3483">
                  <c:v>2</c:v>
                </c:pt>
                <c:pt idx="3484">
                  <c:v>9</c:v>
                </c:pt>
                <c:pt idx="3485">
                  <c:v>2</c:v>
                </c:pt>
                <c:pt idx="3486">
                  <c:v>3</c:v>
                </c:pt>
                <c:pt idx="3487">
                  <c:v>8</c:v>
                </c:pt>
                <c:pt idx="3488">
                  <c:v>8</c:v>
                </c:pt>
                <c:pt idx="3489">
                  <c:v>4</c:v>
                </c:pt>
                <c:pt idx="3490">
                  <c:v>4</c:v>
                </c:pt>
                <c:pt idx="3491">
                  <c:v>1</c:v>
                </c:pt>
                <c:pt idx="3492">
                  <c:v>3</c:v>
                </c:pt>
                <c:pt idx="3493">
                  <c:v>4</c:v>
                </c:pt>
                <c:pt idx="3494">
                  <c:v>4</c:v>
                </c:pt>
                <c:pt idx="3495">
                  <c:v>2</c:v>
                </c:pt>
                <c:pt idx="3496">
                  <c:v>7</c:v>
                </c:pt>
                <c:pt idx="3497">
                  <c:v>4</c:v>
                </c:pt>
                <c:pt idx="3498">
                  <c:v>5</c:v>
                </c:pt>
                <c:pt idx="3499">
                  <c:v>4</c:v>
                </c:pt>
                <c:pt idx="3500">
                  <c:v>5</c:v>
                </c:pt>
                <c:pt idx="3501">
                  <c:v>2</c:v>
                </c:pt>
                <c:pt idx="3502">
                  <c:v>6</c:v>
                </c:pt>
                <c:pt idx="3503">
                  <c:v>2</c:v>
                </c:pt>
                <c:pt idx="3504">
                  <c:v>2</c:v>
                </c:pt>
                <c:pt idx="3505">
                  <c:v>5</c:v>
                </c:pt>
                <c:pt idx="3506">
                  <c:v>8</c:v>
                </c:pt>
                <c:pt idx="3507">
                  <c:v>9</c:v>
                </c:pt>
                <c:pt idx="3508">
                  <c:v>4</c:v>
                </c:pt>
                <c:pt idx="3509">
                  <c:v>4</c:v>
                </c:pt>
                <c:pt idx="3510">
                  <c:v>7</c:v>
                </c:pt>
                <c:pt idx="3511">
                  <c:v>6</c:v>
                </c:pt>
                <c:pt idx="3512">
                  <c:v>11</c:v>
                </c:pt>
                <c:pt idx="3513">
                  <c:v>10</c:v>
                </c:pt>
                <c:pt idx="3514">
                  <c:v>8</c:v>
                </c:pt>
                <c:pt idx="3515">
                  <c:v>4</c:v>
                </c:pt>
                <c:pt idx="3516">
                  <c:v>7</c:v>
                </c:pt>
                <c:pt idx="3517">
                  <c:v>5</c:v>
                </c:pt>
                <c:pt idx="3518">
                  <c:v>3</c:v>
                </c:pt>
                <c:pt idx="3519">
                  <c:v>1</c:v>
                </c:pt>
                <c:pt idx="3520">
                  <c:v>5</c:v>
                </c:pt>
                <c:pt idx="3521">
                  <c:v>5</c:v>
                </c:pt>
                <c:pt idx="3522">
                  <c:v>6</c:v>
                </c:pt>
                <c:pt idx="3523">
                  <c:v>4</c:v>
                </c:pt>
                <c:pt idx="3524">
                  <c:v>1</c:v>
                </c:pt>
                <c:pt idx="3525">
                  <c:v>3</c:v>
                </c:pt>
                <c:pt idx="3526">
                  <c:v>7</c:v>
                </c:pt>
                <c:pt idx="3527">
                  <c:v>5</c:v>
                </c:pt>
                <c:pt idx="3528">
                  <c:v>7</c:v>
                </c:pt>
                <c:pt idx="3529">
                  <c:v>11</c:v>
                </c:pt>
                <c:pt idx="3530">
                  <c:v>8</c:v>
                </c:pt>
                <c:pt idx="3531">
                  <c:v>2</c:v>
                </c:pt>
                <c:pt idx="3532">
                  <c:v>11</c:v>
                </c:pt>
                <c:pt idx="3533">
                  <c:v>4</c:v>
                </c:pt>
                <c:pt idx="3534">
                  <c:v>6</c:v>
                </c:pt>
                <c:pt idx="3535">
                  <c:v>9</c:v>
                </c:pt>
                <c:pt idx="3536">
                  <c:v>3</c:v>
                </c:pt>
                <c:pt idx="3537">
                  <c:v>8</c:v>
                </c:pt>
                <c:pt idx="3538">
                  <c:v>8</c:v>
                </c:pt>
                <c:pt idx="3539">
                  <c:v>11</c:v>
                </c:pt>
                <c:pt idx="3540">
                  <c:v>3</c:v>
                </c:pt>
                <c:pt idx="3541">
                  <c:v>4</c:v>
                </c:pt>
                <c:pt idx="3542">
                  <c:v>6</c:v>
                </c:pt>
                <c:pt idx="3543">
                  <c:v>11</c:v>
                </c:pt>
                <c:pt idx="3544">
                  <c:v>4</c:v>
                </c:pt>
                <c:pt idx="3545">
                  <c:v>7</c:v>
                </c:pt>
                <c:pt idx="3546">
                  <c:v>10</c:v>
                </c:pt>
                <c:pt idx="3547">
                  <c:v>14</c:v>
                </c:pt>
                <c:pt idx="3548">
                  <c:v>10</c:v>
                </c:pt>
                <c:pt idx="3549">
                  <c:v>5</c:v>
                </c:pt>
                <c:pt idx="3550">
                  <c:v>14</c:v>
                </c:pt>
                <c:pt idx="3551">
                  <c:v>7</c:v>
                </c:pt>
                <c:pt idx="3552">
                  <c:v>9</c:v>
                </c:pt>
                <c:pt idx="3553">
                  <c:v>9</c:v>
                </c:pt>
                <c:pt idx="3554">
                  <c:v>9</c:v>
                </c:pt>
                <c:pt idx="3555">
                  <c:v>17</c:v>
                </c:pt>
                <c:pt idx="3556">
                  <c:v>7</c:v>
                </c:pt>
                <c:pt idx="3557">
                  <c:v>8</c:v>
                </c:pt>
                <c:pt idx="3558">
                  <c:v>9</c:v>
                </c:pt>
                <c:pt idx="3559">
                  <c:v>11</c:v>
                </c:pt>
                <c:pt idx="3560">
                  <c:v>11</c:v>
                </c:pt>
                <c:pt idx="3561">
                  <c:v>16</c:v>
                </c:pt>
                <c:pt idx="3562">
                  <c:v>12</c:v>
                </c:pt>
                <c:pt idx="3563">
                  <c:v>13</c:v>
                </c:pt>
                <c:pt idx="3564">
                  <c:v>11</c:v>
                </c:pt>
                <c:pt idx="3565">
                  <c:v>14</c:v>
                </c:pt>
                <c:pt idx="3566">
                  <c:v>16</c:v>
                </c:pt>
                <c:pt idx="3567">
                  <c:v>9</c:v>
                </c:pt>
                <c:pt idx="3568">
                  <c:v>9</c:v>
                </c:pt>
                <c:pt idx="3569">
                  <c:v>17</c:v>
                </c:pt>
                <c:pt idx="3570">
                  <c:v>10</c:v>
                </c:pt>
                <c:pt idx="3571">
                  <c:v>22</c:v>
                </c:pt>
                <c:pt idx="3572">
                  <c:v>14</c:v>
                </c:pt>
                <c:pt idx="3573">
                  <c:v>14</c:v>
                </c:pt>
                <c:pt idx="3574">
                  <c:v>17</c:v>
                </c:pt>
                <c:pt idx="3575">
                  <c:v>20</c:v>
                </c:pt>
                <c:pt idx="3576">
                  <c:v>19</c:v>
                </c:pt>
                <c:pt idx="3577">
                  <c:v>17</c:v>
                </c:pt>
                <c:pt idx="3578">
                  <c:v>20</c:v>
                </c:pt>
                <c:pt idx="3579">
                  <c:v>22</c:v>
                </c:pt>
                <c:pt idx="3580">
                  <c:v>36</c:v>
                </c:pt>
                <c:pt idx="3581">
                  <c:v>30</c:v>
                </c:pt>
                <c:pt idx="3582">
                  <c:v>29</c:v>
                </c:pt>
                <c:pt idx="3583">
                  <c:v>32</c:v>
                </c:pt>
                <c:pt idx="3584">
                  <c:v>36</c:v>
                </c:pt>
                <c:pt idx="3585">
                  <c:v>40</c:v>
                </c:pt>
                <c:pt idx="3586">
                  <c:v>42</c:v>
                </c:pt>
                <c:pt idx="3587">
                  <c:v>46</c:v>
                </c:pt>
                <c:pt idx="3588">
                  <c:v>46</c:v>
                </c:pt>
                <c:pt idx="3589">
                  <c:v>62</c:v>
                </c:pt>
                <c:pt idx="3590">
                  <c:v>63</c:v>
                </c:pt>
                <c:pt idx="3591">
                  <c:v>68</c:v>
                </c:pt>
                <c:pt idx="3592">
                  <c:v>70</c:v>
                </c:pt>
                <c:pt idx="3593">
                  <c:v>73</c:v>
                </c:pt>
                <c:pt idx="3594">
                  <c:v>83</c:v>
                </c:pt>
                <c:pt idx="3595">
                  <c:v>66</c:v>
                </c:pt>
                <c:pt idx="3596">
                  <c:v>81</c:v>
                </c:pt>
                <c:pt idx="3597">
                  <c:v>68</c:v>
                </c:pt>
                <c:pt idx="3598">
                  <c:v>82</c:v>
                </c:pt>
                <c:pt idx="3599">
                  <c:v>73</c:v>
                </c:pt>
                <c:pt idx="3600">
                  <c:v>42</c:v>
                </c:pt>
                <c:pt idx="3601">
                  <c:v>68</c:v>
                </c:pt>
                <c:pt idx="3602">
                  <c:v>74</c:v>
                </c:pt>
                <c:pt idx="3603">
                  <c:v>57</c:v>
                </c:pt>
                <c:pt idx="3604">
                  <c:v>32</c:v>
                </c:pt>
                <c:pt idx="3605">
                  <c:v>60</c:v>
                </c:pt>
                <c:pt idx="3606">
                  <c:v>38</c:v>
                </c:pt>
                <c:pt idx="3607">
                  <c:v>29</c:v>
                </c:pt>
                <c:pt idx="3608">
                  <c:v>39</c:v>
                </c:pt>
                <c:pt idx="3609">
                  <c:v>48</c:v>
                </c:pt>
                <c:pt idx="3610">
                  <c:v>34</c:v>
                </c:pt>
                <c:pt idx="3611">
                  <c:v>34</c:v>
                </c:pt>
                <c:pt idx="3612">
                  <c:v>22</c:v>
                </c:pt>
                <c:pt idx="3613">
                  <c:v>27</c:v>
                </c:pt>
                <c:pt idx="3614">
                  <c:v>21</c:v>
                </c:pt>
                <c:pt idx="3615">
                  <c:v>25</c:v>
                </c:pt>
                <c:pt idx="3616">
                  <c:v>19</c:v>
                </c:pt>
                <c:pt idx="3617">
                  <c:v>18</c:v>
                </c:pt>
                <c:pt idx="3618">
                  <c:v>19</c:v>
                </c:pt>
                <c:pt idx="3619">
                  <c:v>16</c:v>
                </c:pt>
                <c:pt idx="3620">
                  <c:v>16</c:v>
                </c:pt>
                <c:pt idx="3621">
                  <c:v>18</c:v>
                </c:pt>
                <c:pt idx="3622">
                  <c:v>14</c:v>
                </c:pt>
                <c:pt idx="3623">
                  <c:v>17</c:v>
                </c:pt>
                <c:pt idx="3624">
                  <c:v>18</c:v>
                </c:pt>
                <c:pt idx="3625">
                  <c:v>13</c:v>
                </c:pt>
                <c:pt idx="3626">
                  <c:v>16</c:v>
                </c:pt>
                <c:pt idx="3627">
                  <c:v>16</c:v>
                </c:pt>
                <c:pt idx="3628">
                  <c:v>20</c:v>
                </c:pt>
                <c:pt idx="3629">
                  <c:v>18</c:v>
                </c:pt>
                <c:pt idx="3630">
                  <c:v>7</c:v>
                </c:pt>
                <c:pt idx="3631">
                  <c:v>13</c:v>
                </c:pt>
                <c:pt idx="3632">
                  <c:v>10</c:v>
                </c:pt>
                <c:pt idx="3633">
                  <c:v>8</c:v>
                </c:pt>
                <c:pt idx="3634">
                  <c:v>15</c:v>
                </c:pt>
                <c:pt idx="3635">
                  <c:v>8</c:v>
                </c:pt>
                <c:pt idx="3636">
                  <c:v>10</c:v>
                </c:pt>
                <c:pt idx="3637">
                  <c:v>5</c:v>
                </c:pt>
                <c:pt idx="3638">
                  <c:v>14</c:v>
                </c:pt>
                <c:pt idx="3639">
                  <c:v>14</c:v>
                </c:pt>
                <c:pt idx="3640">
                  <c:v>11</c:v>
                </c:pt>
                <c:pt idx="3641">
                  <c:v>15</c:v>
                </c:pt>
                <c:pt idx="3642">
                  <c:v>19</c:v>
                </c:pt>
                <c:pt idx="3643">
                  <c:v>7</c:v>
                </c:pt>
                <c:pt idx="3644">
                  <c:v>14</c:v>
                </c:pt>
                <c:pt idx="3645">
                  <c:v>14</c:v>
                </c:pt>
                <c:pt idx="3646">
                  <c:v>7</c:v>
                </c:pt>
                <c:pt idx="3647">
                  <c:v>11</c:v>
                </c:pt>
                <c:pt idx="3648">
                  <c:v>5</c:v>
                </c:pt>
                <c:pt idx="3649">
                  <c:v>4</c:v>
                </c:pt>
                <c:pt idx="3650">
                  <c:v>13</c:v>
                </c:pt>
                <c:pt idx="3651">
                  <c:v>9</c:v>
                </c:pt>
                <c:pt idx="3652">
                  <c:v>6</c:v>
                </c:pt>
                <c:pt idx="3653">
                  <c:v>3</c:v>
                </c:pt>
                <c:pt idx="3654">
                  <c:v>6</c:v>
                </c:pt>
                <c:pt idx="3655">
                  <c:v>11</c:v>
                </c:pt>
                <c:pt idx="3656">
                  <c:v>9</c:v>
                </c:pt>
                <c:pt idx="3657">
                  <c:v>7</c:v>
                </c:pt>
                <c:pt idx="3658">
                  <c:v>12</c:v>
                </c:pt>
                <c:pt idx="3659">
                  <c:v>11</c:v>
                </c:pt>
                <c:pt idx="3660">
                  <c:v>12</c:v>
                </c:pt>
                <c:pt idx="3661">
                  <c:v>7</c:v>
                </c:pt>
                <c:pt idx="3662">
                  <c:v>11</c:v>
                </c:pt>
                <c:pt idx="3663">
                  <c:v>11</c:v>
                </c:pt>
                <c:pt idx="3664">
                  <c:v>20</c:v>
                </c:pt>
                <c:pt idx="3665">
                  <c:v>13</c:v>
                </c:pt>
                <c:pt idx="3666">
                  <c:v>19</c:v>
                </c:pt>
                <c:pt idx="3667">
                  <c:v>15</c:v>
                </c:pt>
                <c:pt idx="3668">
                  <c:v>9</c:v>
                </c:pt>
                <c:pt idx="3669">
                  <c:v>18</c:v>
                </c:pt>
                <c:pt idx="3670">
                  <c:v>13</c:v>
                </c:pt>
                <c:pt idx="3671">
                  <c:v>18</c:v>
                </c:pt>
                <c:pt idx="3672">
                  <c:v>21</c:v>
                </c:pt>
                <c:pt idx="3673">
                  <c:v>12</c:v>
                </c:pt>
                <c:pt idx="3674">
                  <c:v>21</c:v>
                </c:pt>
                <c:pt idx="3675">
                  <c:v>14</c:v>
                </c:pt>
                <c:pt idx="3676">
                  <c:v>9</c:v>
                </c:pt>
                <c:pt idx="3677">
                  <c:v>15</c:v>
                </c:pt>
                <c:pt idx="3678">
                  <c:v>15</c:v>
                </c:pt>
                <c:pt idx="3679">
                  <c:v>13</c:v>
                </c:pt>
                <c:pt idx="3680">
                  <c:v>9</c:v>
                </c:pt>
                <c:pt idx="3681">
                  <c:v>13</c:v>
                </c:pt>
                <c:pt idx="3682">
                  <c:v>7</c:v>
                </c:pt>
                <c:pt idx="3683">
                  <c:v>7</c:v>
                </c:pt>
                <c:pt idx="3684">
                  <c:v>6</c:v>
                </c:pt>
                <c:pt idx="3685">
                  <c:v>11</c:v>
                </c:pt>
                <c:pt idx="3686">
                  <c:v>3</c:v>
                </c:pt>
                <c:pt idx="3687">
                  <c:v>12</c:v>
                </c:pt>
                <c:pt idx="3688">
                  <c:v>7</c:v>
                </c:pt>
                <c:pt idx="3689">
                  <c:v>7</c:v>
                </c:pt>
                <c:pt idx="3690">
                  <c:v>6</c:v>
                </c:pt>
                <c:pt idx="3691">
                  <c:v>6</c:v>
                </c:pt>
                <c:pt idx="3692">
                  <c:v>8</c:v>
                </c:pt>
                <c:pt idx="3693">
                  <c:v>4</c:v>
                </c:pt>
                <c:pt idx="3694">
                  <c:v>6</c:v>
                </c:pt>
                <c:pt idx="3695">
                  <c:v>3</c:v>
                </c:pt>
                <c:pt idx="3696">
                  <c:v>6</c:v>
                </c:pt>
                <c:pt idx="3697">
                  <c:v>5</c:v>
                </c:pt>
                <c:pt idx="3698">
                  <c:v>3</c:v>
                </c:pt>
                <c:pt idx="3699">
                  <c:v>7</c:v>
                </c:pt>
                <c:pt idx="3700">
                  <c:v>6</c:v>
                </c:pt>
                <c:pt idx="3701">
                  <c:v>3</c:v>
                </c:pt>
                <c:pt idx="3702">
                  <c:v>5</c:v>
                </c:pt>
                <c:pt idx="3703">
                  <c:v>2</c:v>
                </c:pt>
                <c:pt idx="3704">
                  <c:v>5</c:v>
                </c:pt>
                <c:pt idx="3705">
                  <c:v>3</c:v>
                </c:pt>
                <c:pt idx="3706">
                  <c:v>8</c:v>
                </c:pt>
                <c:pt idx="3707">
                  <c:v>9</c:v>
                </c:pt>
                <c:pt idx="3708">
                  <c:v>6</c:v>
                </c:pt>
                <c:pt idx="3709">
                  <c:v>3</c:v>
                </c:pt>
                <c:pt idx="3710">
                  <c:v>4</c:v>
                </c:pt>
                <c:pt idx="3711">
                  <c:v>2</c:v>
                </c:pt>
                <c:pt idx="3712">
                  <c:v>4</c:v>
                </c:pt>
                <c:pt idx="3713">
                  <c:v>9</c:v>
                </c:pt>
                <c:pt idx="3714">
                  <c:v>3</c:v>
                </c:pt>
                <c:pt idx="3715">
                  <c:v>4</c:v>
                </c:pt>
                <c:pt idx="3716">
                  <c:v>0</c:v>
                </c:pt>
                <c:pt idx="3717">
                  <c:v>5</c:v>
                </c:pt>
                <c:pt idx="3718">
                  <c:v>6</c:v>
                </c:pt>
                <c:pt idx="3719">
                  <c:v>2</c:v>
                </c:pt>
                <c:pt idx="3720">
                  <c:v>4</c:v>
                </c:pt>
                <c:pt idx="3721">
                  <c:v>6</c:v>
                </c:pt>
                <c:pt idx="3722">
                  <c:v>2</c:v>
                </c:pt>
                <c:pt idx="3723">
                  <c:v>3</c:v>
                </c:pt>
                <c:pt idx="3724">
                  <c:v>4</c:v>
                </c:pt>
                <c:pt idx="3725">
                  <c:v>3</c:v>
                </c:pt>
                <c:pt idx="3726">
                  <c:v>3</c:v>
                </c:pt>
                <c:pt idx="3727">
                  <c:v>1</c:v>
                </c:pt>
                <c:pt idx="3728">
                  <c:v>5</c:v>
                </c:pt>
                <c:pt idx="3729">
                  <c:v>4</c:v>
                </c:pt>
                <c:pt idx="3730">
                  <c:v>6</c:v>
                </c:pt>
                <c:pt idx="3731">
                  <c:v>3</c:v>
                </c:pt>
                <c:pt idx="3732">
                  <c:v>5</c:v>
                </c:pt>
                <c:pt idx="3733">
                  <c:v>2</c:v>
                </c:pt>
                <c:pt idx="3734">
                  <c:v>4</c:v>
                </c:pt>
                <c:pt idx="3735">
                  <c:v>4</c:v>
                </c:pt>
                <c:pt idx="3736">
                  <c:v>5</c:v>
                </c:pt>
                <c:pt idx="3737">
                  <c:v>4</c:v>
                </c:pt>
                <c:pt idx="3738">
                  <c:v>5</c:v>
                </c:pt>
                <c:pt idx="3739">
                  <c:v>4</c:v>
                </c:pt>
                <c:pt idx="3740">
                  <c:v>0</c:v>
                </c:pt>
                <c:pt idx="3741">
                  <c:v>5</c:v>
                </c:pt>
                <c:pt idx="3742">
                  <c:v>1</c:v>
                </c:pt>
                <c:pt idx="3743">
                  <c:v>4</c:v>
                </c:pt>
                <c:pt idx="3744">
                  <c:v>4</c:v>
                </c:pt>
                <c:pt idx="3745">
                  <c:v>4</c:v>
                </c:pt>
                <c:pt idx="3746">
                  <c:v>6</c:v>
                </c:pt>
                <c:pt idx="3747">
                  <c:v>3</c:v>
                </c:pt>
                <c:pt idx="3748">
                  <c:v>5</c:v>
                </c:pt>
                <c:pt idx="3749">
                  <c:v>5</c:v>
                </c:pt>
                <c:pt idx="3750">
                  <c:v>3</c:v>
                </c:pt>
                <c:pt idx="3751">
                  <c:v>3</c:v>
                </c:pt>
                <c:pt idx="3752">
                  <c:v>2</c:v>
                </c:pt>
                <c:pt idx="3753">
                  <c:v>5</c:v>
                </c:pt>
                <c:pt idx="3754">
                  <c:v>5</c:v>
                </c:pt>
                <c:pt idx="3755">
                  <c:v>3</c:v>
                </c:pt>
                <c:pt idx="3756">
                  <c:v>4</c:v>
                </c:pt>
                <c:pt idx="3757">
                  <c:v>2</c:v>
                </c:pt>
                <c:pt idx="3758">
                  <c:v>2</c:v>
                </c:pt>
                <c:pt idx="3759">
                  <c:v>3</c:v>
                </c:pt>
                <c:pt idx="3760">
                  <c:v>3</c:v>
                </c:pt>
                <c:pt idx="3761">
                  <c:v>8</c:v>
                </c:pt>
                <c:pt idx="3762">
                  <c:v>2</c:v>
                </c:pt>
                <c:pt idx="3763">
                  <c:v>3</c:v>
                </c:pt>
                <c:pt idx="3764">
                  <c:v>3</c:v>
                </c:pt>
                <c:pt idx="3765">
                  <c:v>5</c:v>
                </c:pt>
                <c:pt idx="3766">
                  <c:v>7</c:v>
                </c:pt>
                <c:pt idx="3767">
                  <c:v>6</c:v>
                </c:pt>
                <c:pt idx="3768">
                  <c:v>2</c:v>
                </c:pt>
                <c:pt idx="3769">
                  <c:v>3</c:v>
                </c:pt>
                <c:pt idx="3770">
                  <c:v>4</c:v>
                </c:pt>
                <c:pt idx="3771">
                  <c:v>6</c:v>
                </c:pt>
                <c:pt idx="3772">
                  <c:v>3</c:v>
                </c:pt>
                <c:pt idx="3773">
                  <c:v>4</c:v>
                </c:pt>
                <c:pt idx="3774">
                  <c:v>3</c:v>
                </c:pt>
                <c:pt idx="3775">
                  <c:v>6</c:v>
                </c:pt>
                <c:pt idx="3776">
                  <c:v>4</c:v>
                </c:pt>
                <c:pt idx="3777">
                  <c:v>5</c:v>
                </c:pt>
                <c:pt idx="3778">
                  <c:v>4</c:v>
                </c:pt>
                <c:pt idx="3779">
                  <c:v>1</c:v>
                </c:pt>
                <c:pt idx="3780">
                  <c:v>1</c:v>
                </c:pt>
                <c:pt idx="3781">
                  <c:v>2</c:v>
                </c:pt>
                <c:pt idx="3782">
                  <c:v>2</c:v>
                </c:pt>
                <c:pt idx="3783">
                  <c:v>1</c:v>
                </c:pt>
                <c:pt idx="3784">
                  <c:v>4</c:v>
                </c:pt>
                <c:pt idx="3785">
                  <c:v>3</c:v>
                </c:pt>
                <c:pt idx="3786">
                  <c:v>9</c:v>
                </c:pt>
                <c:pt idx="3787">
                  <c:v>4</c:v>
                </c:pt>
                <c:pt idx="3788">
                  <c:v>4</c:v>
                </c:pt>
                <c:pt idx="3789">
                  <c:v>2</c:v>
                </c:pt>
                <c:pt idx="3790">
                  <c:v>5</c:v>
                </c:pt>
                <c:pt idx="3791">
                  <c:v>2</c:v>
                </c:pt>
                <c:pt idx="3792">
                  <c:v>2</c:v>
                </c:pt>
                <c:pt idx="3793">
                  <c:v>2</c:v>
                </c:pt>
                <c:pt idx="3794">
                  <c:v>3</c:v>
                </c:pt>
                <c:pt idx="3795">
                  <c:v>2</c:v>
                </c:pt>
                <c:pt idx="3796">
                  <c:v>4</c:v>
                </c:pt>
                <c:pt idx="3797">
                  <c:v>3</c:v>
                </c:pt>
                <c:pt idx="3798">
                  <c:v>0</c:v>
                </c:pt>
                <c:pt idx="3799">
                  <c:v>7</c:v>
                </c:pt>
                <c:pt idx="3800">
                  <c:v>2</c:v>
                </c:pt>
                <c:pt idx="3801">
                  <c:v>2</c:v>
                </c:pt>
                <c:pt idx="3802">
                  <c:v>1</c:v>
                </c:pt>
                <c:pt idx="3803">
                  <c:v>2</c:v>
                </c:pt>
                <c:pt idx="3804">
                  <c:v>3</c:v>
                </c:pt>
                <c:pt idx="3805">
                  <c:v>3</c:v>
                </c:pt>
                <c:pt idx="3806">
                  <c:v>2</c:v>
                </c:pt>
                <c:pt idx="3807">
                  <c:v>6</c:v>
                </c:pt>
                <c:pt idx="3808">
                  <c:v>3</c:v>
                </c:pt>
                <c:pt idx="3809">
                  <c:v>4</c:v>
                </c:pt>
                <c:pt idx="3810">
                  <c:v>4</c:v>
                </c:pt>
                <c:pt idx="3811">
                  <c:v>5</c:v>
                </c:pt>
                <c:pt idx="3812">
                  <c:v>3</c:v>
                </c:pt>
                <c:pt idx="3813">
                  <c:v>2</c:v>
                </c:pt>
                <c:pt idx="3814">
                  <c:v>5</c:v>
                </c:pt>
                <c:pt idx="3815">
                  <c:v>7</c:v>
                </c:pt>
                <c:pt idx="3816">
                  <c:v>3</c:v>
                </c:pt>
                <c:pt idx="3817">
                  <c:v>2</c:v>
                </c:pt>
                <c:pt idx="3818">
                  <c:v>1</c:v>
                </c:pt>
                <c:pt idx="3819">
                  <c:v>6</c:v>
                </c:pt>
                <c:pt idx="3820">
                  <c:v>0</c:v>
                </c:pt>
                <c:pt idx="3821">
                  <c:v>1</c:v>
                </c:pt>
                <c:pt idx="3822">
                  <c:v>5</c:v>
                </c:pt>
                <c:pt idx="3823">
                  <c:v>3</c:v>
                </c:pt>
                <c:pt idx="3824">
                  <c:v>6</c:v>
                </c:pt>
                <c:pt idx="3825">
                  <c:v>2</c:v>
                </c:pt>
                <c:pt idx="3826">
                  <c:v>4</c:v>
                </c:pt>
                <c:pt idx="3827">
                  <c:v>1</c:v>
                </c:pt>
                <c:pt idx="3828">
                  <c:v>3</c:v>
                </c:pt>
                <c:pt idx="3829">
                  <c:v>4</c:v>
                </c:pt>
                <c:pt idx="3830">
                  <c:v>2</c:v>
                </c:pt>
                <c:pt idx="3831">
                  <c:v>3</c:v>
                </c:pt>
                <c:pt idx="3832">
                  <c:v>5</c:v>
                </c:pt>
                <c:pt idx="3833">
                  <c:v>4</c:v>
                </c:pt>
                <c:pt idx="3834">
                  <c:v>4</c:v>
                </c:pt>
                <c:pt idx="3835">
                  <c:v>4</c:v>
                </c:pt>
                <c:pt idx="3836">
                  <c:v>3</c:v>
                </c:pt>
                <c:pt idx="3837">
                  <c:v>0</c:v>
                </c:pt>
                <c:pt idx="3838">
                  <c:v>1</c:v>
                </c:pt>
                <c:pt idx="3839">
                  <c:v>1</c:v>
                </c:pt>
                <c:pt idx="3840">
                  <c:v>1</c:v>
                </c:pt>
                <c:pt idx="3841">
                  <c:v>6</c:v>
                </c:pt>
                <c:pt idx="3842">
                  <c:v>3</c:v>
                </c:pt>
                <c:pt idx="3843">
                  <c:v>4</c:v>
                </c:pt>
                <c:pt idx="3844">
                  <c:v>4</c:v>
                </c:pt>
                <c:pt idx="3845">
                  <c:v>2</c:v>
                </c:pt>
                <c:pt idx="3846">
                  <c:v>2</c:v>
                </c:pt>
                <c:pt idx="3847">
                  <c:v>2</c:v>
                </c:pt>
                <c:pt idx="3848">
                  <c:v>3</c:v>
                </c:pt>
                <c:pt idx="3849">
                  <c:v>0</c:v>
                </c:pt>
                <c:pt idx="3850">
                  <c:v>4</c:v>
                </c:pt>
                <c:pt idx="3851">
                  <c:v>2</c:v>
                </c:pt>
                <c:pt idx="3852">
                  <c:v>5</c:v>
                </c:pt>
                <c:pt idx="3853">
                  <c:v>1</c:v>
                </c:pt>
                <c:pt idx="3854">
                  <c:v>3</c:v>
                </c:pt>
                <c:pt idx="3855">
                  <c:v>2</c:v>
                </c:pt>
                <c:pt idx="3856">
                  <c:v>2</c:v>
                </c:pt>
                <c:pt idx="3857">
                  <c:v>3</c:v>
                </c:pt>
                <c:pt idx="3858">
                  <c:v>5</c:v>
                </c:pt>
                <c:pt idx="3859">
                  <c:v>3</c:v>
                </c:pt>
                <c:pt idx="3860">
                  <c:v>1</c:v>
                </c:pt>
                <c:pt idx="3861">
                  <c:v>3</c:v>
                </c:pt>
                <c:pt idx="3862">
                  <c:v>1</c:v>
                </c:pt>
                <c:pt idx="3863">
                  <c:v>4</c:v>
                </c:pt>
                <c:pt idx="3864">
                  <c:v>1</c:v>
                </c:pt>
                <c:pt idx="3865">
                  <c:v>5</c:v>
                </c:pt>
                <c:pt idx="3866">
                  <c:v>5</c:v>
                </c:pt>
                <c:pt idx="3867">
                  <c:v>3</c:v>
                </c:pt>
                <c:pt idx="3868">
                  <c:v>2</c:v>
                </c:pt>
                <c:pt idx="3869">
                  <c:v>2</c:v>
                </c:pt>
                <c:pt idx="3870">
                  <c:v>2</c:v>
                </c:pt>
                <c:pt idx="3871">
                  <c:v>2</c:v>
                </c:pt>
                <c:pt idx="3872">
                  <c:v>3</c:v>
                </c:pt>
                <c:pt idx="3873">
                  <c:v>3</c:v>
                </c:pt>
                <c:pt idx="3874">
                  <c:v>0</c:v>
                </c:pt>
                <c:pt idx="3875">
                  <c:v>5</c:v>
                </c:pt>
                <c:pt idx="3876">
                  <c:v>3</c:v>
                </c:pt>
                <c:pt idx="3877">
                  <c:v>1</c:v>
                </c:pt>
                <c:pt idx="3878">
                  <c:v>3</c:v>
                </c:pt>
                <c:pt idx="3879">
                  <c:v>2</c:v>
                </c:pt>
                <c:pt idx="3880">
                  <c:v>4</c:v>
                </c:pt>
                <c:pt idx="3881">
                  <c:v>1</c:v>
                </c:pt>
                <c:pt idx="3882">
                  <c:v>2</c:v>
                </c:pt>
                <c:pt idx="3883">
                  <c:v>1</c:v>
                </c:pt>
                <c:pt idx="3884">
                  <c:v>5</c:v>
                </c:pt>
                <c:pt idx="3885">
                  <c:v>3</c:v>
                </c:pt>
                <c:pt idx="3886">
                  <c:v>4</c:v>
                </c:pt>
                <c:pt idx="3887">
                  <c:v>0</c:v>
                </c:pt>
                <c:pt idx="3888">
                  <c:v>4</c:v>
                </c:pt>
                <c:pt idx="3889">
                  <c:v>3</c:v>
                </c:pt>
                <c:pt idx="3890">
                  <c:v>2</c:v>
                </c:pt>
                <c:pt idx="3891">
                  <c:v>2</c:v>
                </c:pt>
                <c:pt idx="3892">
                  <c:v>4</c:v>
                </c:pt>
                <c:pt idx="3893">
                  <c:v>0</c:v>
                </c:pt>
                <c:pt idx="3894">
                  <c:v>2</c:v>
                </c:pt>
                <c:pt idx="3895">
                  <c:v>4</c:v>
                </c:pt>
                <c:pt idx="3896">
                  <c:v>4</c:v>
                </c:pt>
                <c:pt idx="3897">
                  <c:v>5</c:v>
                </c:pt>
                <c:pt idx="3898">
                  <c:v>3</c:v>
                </c:pt>
                <c:pt idx="3899">
                  <c:v>1</c:v>
                </c:pt>
                <c:pt idx="3900">
                  <c:v>4</c:v>
                </c:pt>
                <c:pt idx="3901">
                  <c:v>0</c:v>
                </c:pt>
                <c:pt idx="3902">
                  <c:v>4</c:v>
                </c:pt>
                <c:pt idx="3903">
                  <c:v>0</c:v>
                </c:pt>
                <c:pt idx="3904">
                  <c:v>5</c:v>
                </c:pt>
                <c:pt idx="3905">
                  <c:v>5</c:v>
                </c:pt>
                <c:pt idx="3906">
                  <c:v>3</c:v>
                </c:pt>
                <c:pt idx="3907">
                  <c:v>5</c:v>
                </c:pt>
                <c:pt idx="3908">
                  <c:v>2</c:v>
                </c:pt>
                <c:pt idx="3909">
                  <c:v>3</c:v>
                </c:pt>
                <c:pt idx="3910">
                  <c:v>4</c:v>
                </c:pt>
                <c:pt idx="3911">
                  <c:v>2</c:v>
                </c:pt>
                <c:pt idx="3912">
                  <c:v>5</c:v>
                </c:pt>
                <c:pt idx="3913">
                  <c:v>5</c:v>
                </c:pt>
                <c:pt idx="3914">
                  <c:v>2</c:v>
                </c:pt>
                <c:pt idx="3915">
                  <c:v>1</c:v>
                </c:pt>
                <c:pt idx="3916">
                  <c:v>5</c:v>
                </c:pt>
                <c:pt idx="3917">
                  <c:v>2</c:v>
                </c:pt>
                <c:pt idx="3918">
                  <c:v>3</c:v>
                </c:pt>
                <c:pt idx="3919">
                  <c:v>3</c:v>
                </c:pt>
                <c:pt idx="3920">
                  <c:v>6</c:v>
                </c:pt>
                <c:pt idx="3921">
                  <c:v>2</c:v>
                </c:pt>
                <c:pt idx="3922">
                  <c:v>2</c:v>
                </c:pt>
                <c:pt idx="3923">
                  <c:v>1</c:v>
                </c:pt>
                <c:pt idx="3924">
                  <c:v>1</c:v>
                </c:pt>
                <c:pt idx="3925">
                  <c:v>3</c:v>
                </c:pt>
                <c:pt idx="3926">
                  <c:v>1</c:v>
                </c:pt>
                <c:pt idx="3927">
                  <c:v>3</c:v>
                </c:pt>
                <c:pt idx="3928">
                  <c:v>3</c:v>
                </c:pt>
                <c:pt idx="3929">
                  <c:v>3</c:v>
                </c:pt>
                <c:pt idx="3930">
                  <c:v>3</c:v>
                </c:pt>
                <c:pt idx="3931">
                  <c:v>0</c:v>
                </c:pt>
                <c:pt idx="3932">
                  <c:v>6</c:v>
                </c:pt>
                <c:pt idx="3933">
                  <c:v>4</c:v>
                </c:pt>
                <c:pt idx="3934">
                  <c:v>5</c:v>
                </c:pt>
                <c:pt idx="3935">
                  <c:v>1</c:v>
                </c:pt>
                <c:pt idx="3936">
                  <c:v>7</c:v>
                </c:pt>
                <c:pt idx="3937">
                  <c:v>2</c:v>
                </c:pt>
                <c:pt idx="3938">
                  <c:v>1</c:v>
                </c:pt>
                <c:pt idx="3939">
                  <c:v>10</c:v>
                </c:pt>
                <c:pt idx="3940">
                  <c:v>2</c:v>
                </c:pt>
                <c:pt idx="3941">
                  <c:v>3</c:v>
                </c:pt>
                <c:pt idx="3942">
                  <c:v>1</c:v>
                </c:pt>
                <c:pt idx="3943">
                  <c:v>4</c:v>
                </c:pt>
                <c:pt idx="3944">
                  <c:v>1</c:v>
                </c:pt>
                <c:pt idx="3945">
                  <c:v>6</c:v>
                </c:pt>
                <c:pt idx="3946">
                  <c:v>7</c:v>
                </c:pt>
                <c:pt idx="3947">
                  <c:v>5</c:v>
                </c:pt>
                <c:pt idx="3948">
                  <c:v>4</c:v>
                </c:pt>
                <c:pt idx="3949">
                  <c:v>4</c:v>
                </c:pt>
                <c:pt idx="3950">
                  <c:v>4</c:v>
                </c:pt>
                <c:pt idx="3951">
                  <c:v>4</c:v>
                </c:pt>
                <c:pt idx="3952">
                  <c:v>5</c:v>
                </c:pt>
                <c:pt idx="3953">
                  <c:v>3</c:v>
                </c:pt>
                <c:pt idx="3954">
                  <c:v>2</c:v>
                </c:pt>
                <c:pt idx="3955">
                  <c:v>3</c:v>
                </c:pt>
                <c:pt idx="3956">
                  <c:v>8</c:v>
                </c:pt>
                <c:pt idx="3957">
                  <c:v>8</c:v>
                </c:pt>
                <c:pt idx="3958">
                  <c:v>3</c:v>
                </c:pt>
                <c:pt idx="3959">
                  <c:v>7</c:v>
                </c:pt>
                <c:pt idx="3960">
                  <c:v>2</c:v>
                </c:pt>
                <c:pt idx="3961">
                  <c:v>5</c:v>
                </c:pt>
                <c:pt idx="3962">
                  <c:v>2</c:v>
                </c:pt>
                <c:pt idx="3963">
                  <c:v>1</c:v>
                </c:pt>
                <c:pt idx="3964">
                  <c:v>5</c:v>
                </c:pt>
                <c:pt idx="3965">
                  <c:v>3</c:v>
                </c:pt>
                <c:pt idx="3966">
                  <c:v>3</c:v>
                </c:pt>
                <c:pt idx="3967">
                  <c:v>3</c:v>
                </c:pt>
                <c:pt idx="3968">
                  <c:v>4</c:v>
                </c:pt>
                <c:pt idx="3969">
                  <c:v>2</c:v>
                </c:pt>
                <c:pt idx="3970">
                  <c:v>7</c:v>
                </c:pt>
                <c:pt idx="3971">
                  <c:v>1</c:v>
                </c:pt>
                <c:pt idx="3972">
                  <c:v>3</c:v>
                </c:pt>
                <c:pt idx="3973">
                  <c:v>4</c:v>
                </c:pt>
                <c:pt idx="3974">
                  <c:v>2</c:v>
                </c:pt>
                <c:pt idx="3975">
                  <c:v>3</c:v>
                </c:pt>
                <c:pt idx="3976">
                  <c:v>5</c:v>
                </c:pt>
                <c:pt idx="3977">
                  <c:v>3</c:v>
                </c:pt>
                <c:pt idx="3978">
                  <c:v>0</c:v>
                </c:pt>
                <c:pt idx="3979">
                  <c:v>5</c:v>
                </c:pt>
                <c:pt idx="3980">
                  <c:v>2</c:v>
                </c:pt>
                <c:pt idx="3981">
                  <c:v>3</c:v>
                </c:pt>
                <c:pt idx="3982">
                  <c:v>3</c:v>
                </c:pt>
                <c:pt idx="3983">
                  <c:v>2</c:v>
                </c:pt>
                <c:pt idx="3984">
                  <c:v>5</c:v>
                </c:pt>
                <c:pt idx="3985">
                  <c:v>6</c:v>
                </c:pt>
                <c:pt idx="3986">
                  <c:v>3</c:v>
                </c:pt>
                <c:pt idx="3987">
                  <c:v>5</c:v>
                </c:pt>
                <c:pt idx="3988">
                  <c:v>4</c:v>
                </c:pt>
                <c:pt idx="3989">
                  <c:v>3</c:v>
                </c:pt>
                <c:pt idx="3990">
                  <c:v>5</c:v>
                </c:pt>
                <c:pt idx="3991">
                  <c:v>5</c:v>
                </c:pt>
                <c:pt idx="3992">
                  <c:v>4</c:v>
                </c:pt>
                <c:pt idx="3993">
                  <c:v>5</c:v>
                </c:pt>
                <c:pt idx="3994">
                  <c:v>7</c:v>
                </c:pt>
                <c:pt idx="3995">
                  <c:v>4</c:v>
                </c:pt>
                <c:pt idx="3996">
                  <c:v>1</c:v>
                </c:pt>
                <c:pt idx="3997">
                  <c:v>5</c:v>
                </c:pt>
                <c:pt idx="3998">
                  <c:v>2</c:v>
                </c:pt>
                <c:pt idx="3999">
                  <c:v>8</c:v>
                </c:pt>
                <c:pt idx="4000">
                  <c:v>6</c:v>
                </c:pt>
                <c:pt idx="4001">
                  <c:v>5</c:v>
                </c:pt>
                <c:pt idx="4002">
                  <c:v>7</c:v>
                </c:pt>
                <c:pt idx="4003">
                  <c:v>8</c:v>
                </c:pt>
                <c:pt idx="4004">
                  <c:v>8</c:v>
                </c:pt>
                <c:pt idx="4005">
                  <c:v>2</c:v>
                </c:pt>
                <c:pt idx="4006">
                  <c:v>3</c:v>
                </c:pt>
                <c:pt idx="4007">
                  <c:v>6</c:v>
                </c:pt>
                <c:pt idx="4008">
                  <c:v>9</c:v>
                </c:pt>
                <c:pt idx="4009">
                  <c:v>6</c:v>
                </c:pt>
                <c:pt idx="4010">
                  <c:v>6</c:v>
                </c:pt>
                <c:pt idx="4011">
                  <c:v>15</c:v>
                </c:pt>
                <c:pt idx="4012">
                  <c:v>7</c:v>
                </c:pt>
                <c:pt idx="4013">
                  <c:v>13</c:v>
                </c:pt>
                <c:pt idx="4014">
                  <c:v>3</c:v>
                </c:pt>
                <c:pt idx="4015">
                  <c:v>13</c:v>
                </c:pt>
                <c:pt idx="4016">
                  <c:v>9</c:v>
                </c:pt>
                <c:pt idx="4017">
                  <c:v>10</c:v>
                </c:pt>
                <c:pt idx="4018">
                  <c:v>8</c:v>
                </c:pt>
                <c:pt idx="4019">
                  <c:v>12</c:v>
                </c:pt>
                <c:pt idx="4020">
                  <c:v>4</c:v>
                </c:pt>
                <c:pt idx="4021">
                  <c:v>11</c:v>
                </c:pt>
                <c:pt idx="4022">
                  <c:v>9</c:v>
                </c:pt>
                <c:pt idx="4023">
                  <c:v>1</c:v>
                </c:pt>
                <c:pt idx="4024">
                  <c:v>7</c:v>
                </c:pt>
                <c:pt idx="4025">
                  <c:v>6</c:v>
                </c:pt>
                <c:pt idx="4026">
                  <c:v>6</c:v>
                </c:pt>
                <c:pt idx="4027">
                  <c:v>8</c:v>
                </c:pt>
                <c:pt idx="4028">
                  <c:v>6</c:v>
                </c:pt>
                <c:pt idx="4029">
                  <c:v>6</c:v>
                </c:pt>
                <c:pt idx="4030">
                  <c:v>4</c:v>
                </c:pt>
                <c:pt idx="4031">
                  <c:v>6</c:v>
                </c:pt>
                <c:pt idx="4032">
                  <c:v>8</c:v>
                </c:pt>
                <c:pt idx="4033">
                  <c:v>6</c:v>
                </c:pt>
                <c:pt idx="4034">
                  <c:v>4</c:v>
                </c:pt>
                <c:pt idx="4035">
                  <c:v>6</c:v>
                </c:pt>
                <c:pt idx="4036">
                  <c:v>2</c:v>
                </c:pt>
                <c:pt idx="4037">
                  <c:v>2</c:v>
                </c:pt>
                <c:pt idx="4038">
                  <c:v>6</c:v>
                </c:pt>
                <c:pt idx="4039">
                  <c:v>2</c:v>
                </c:pt>
                <c:pt idx="4040">
                  <c:v>6</c:v>
                </c:pt>
                <c:pt idx="4041">
                  <c:v>4</c:v>
                </c:pt>
                <c:pt idx="4042">
                  <c:v>2</c:v>
                </c:pt>
                <c:pt idx="4043">
                  <c:v>5</c:v>
                </c:pt>
                <c:pt idx="4044">
                  <c:v>4</c:v>
                </c:pt>
                <c:pt idx="4045">
                  <c:v>2</c:v>
                </c:pt>
                <c:pt idx="4046">
                  <c:v>3</c:v>
                </c:pt>
                <c:pt idx="4047">
                  <c:v>4</c:v>
                </c:pt>
                <c:pt idx="4048">
                  <c:v>3</c:v>
                </c:pt>
                <c:pt idx="4049">
                  <c:v>3</c:v>
                </c:pt>
                <c:pt idx="4050">
                  <c:v>6</c:v>
                </c:pt>
                <c:pt idx="4051">
                  <c:v>4</c:v>
                </c:pt>
                <c:pt idx="4052">
                  <c:v>2</c:v>
                </c:pt>
                <c:pt idx="4053">
                  <c:v>1</c:v>
                </c:pt>
                <c:pt idx="4054">
                  <c:v>3</c:v>
                </c:pt>
                <c:pt idx="4055">
                  <c:v>4</c:v>
                </c:pt>
                <c:pt idx="4056">
                  <c:v>5</c:v>
                </c:pt>
                <c:pt idx="4057">
                  <c:v>4</c:v>
                </c:pt>
                <c:pt idx="4058">
                  <c:v>1</c:v>
                </c:pt>
                <c:pt idx="4059">
                  <c:v>2</c:v>
                </c:pt>
                <c:pt idx="4060">
                  <c:v>4</c:v>
                </c:pt>
                <c:pt idx="4061">
                  <c:v>4</c:v>
                </c:pt>
                <c:pt idx="4062">
                  <c:v>5</c:v>
                </c:pt>
                <c:pt idx="4063">
                  <c:v>1</c:v>
                </c:pt>
                <c:pt idx="4064">
                  <c:v>3</c:v>
                </c:pt>
                <c:pt idx="4065">
                  <c:v>3</c:v>
                </c:pt>
                <c:pt idx="4066">
                  <c:v>0</c:v>
                </c:pt>
                <c:pt idx="4067">
                  <c:v>1</c:v>
                </c:pt>
                <c:pt idx="4068">
                  <c:v>0</c:v>
                </c:pt>
                <c:pt idx="4069">
                  <c:v>5</c:v>
                </c:pt>
                <c:pt idx="4070">
                  <c:v>3</c:v>
                </c:pt>
                <c:pt idx="4071">
                  <c:v>2</c:v>
                </c:pt>
                <c:pt idx="4072">
                  <c:v>2</c:v>
                </c:pt>
                <c:pt idx="4073">
                  <c:v>6</c:v>
                </c:pt>
                <c:pt idx="4074">
                  <c:v>2</c:v>
                </c:pt>
                <c:pt idx="4075">
                  <c:v>3</c:v>
                </c:pt>
                <c:pt idx="4076">
                  <c:v>0</c:v>
                </c:pt>
                <c:pt idx="4077">
                  <c:v>2</c:v>
                </c:pt>
                <c:pt idx="4078">
                  <c:v>4</c:v>
                </c:pt>
                <c:pt idx="4079">
                  <c:v>3</c:v>
                </c:pt>
                <c:pt idx="4080">
                  <c:v>1</c:v>
                </c:pt>
                <c:pt idx="4081">
                  <c:v>6</c:v>
                </c:pt>
                <c:pt idx="4082">
                  <c:v>1</c:v>
                </c:pt>
                <c:pt idx="4083">
                  <c:v>6</c:v>
                </c:pt>
                <c:pt idx="4084">
                  <c:v>5</c:v>
                </c:pt>
                <c:pt idx="4085">
                  <c:v>2</c:v>
                </c:pt>
                <c:pt idx="4086">
                  <c:v>2</c:v>
                </c:pt>
                <c:pt idx="4087">
                  <c:v>2</c:v>
                </c:pt>
                <c:pt idx="4088">
                  <c:v>2</c:v>
                </c:pt>
                <c:pt idx="4089">
                  <c:v>2</c:v>
                </c:pt>
                <c:pt idx="4090">
                  <c:v>5</c:v>
                </c:pt>
                <c:pt idx="4091">
                  <c:v>2</c:v>
                </c:pt>
                <c:pt idx="4092">
                  <c:v>1</c:v>
                </c:pt>
                <c:pt idx="4093">
                  <c:v>1</c:v>
                </c:pt>
                <c:pt idx="4094">
                  <c:v>4</c:v>
                </c:pt>
                <c:pt idx="4095">
                  <c:v>0</c:v>
                </c:pt>
                <c:pt idx="4096">
                  <c:v>5</c:v>
                </c:pt>
                <c:pt idx="4097">
                  <c:v>5</c:v>
                </c:pt>
                <c:pt idx="4098">
                  <c:v>2</c:v>
                </c:pt>
                <c:pt idx="4099">
                  <c:v>6</c:v>
                </c:pt>
                <c:pt idx="4100">
                  <c:v>1</c:v>
                </c:pt>
                <c:pt idx="4101">
                  <c:v>2</c:v>
                </c:pt>
                <c:pt idx="4102">
                  <c:v>6</c:v>
                </c:pt>
                <c:pt idx="4103">
                  <c:v>4</c:v>
                </c:pt>
                <c:pt idx="4104">
                  <c:v>2</c:v>
                </c:pt>
                <c:pt idx="4105">
                  <c:v>3</c:v>
                </c:pt>
                <c:pt idx="4106">
                  <c:v>1</c:v>
                </c:pt>
                <c:pt idx="4107">
                  <c:v>3</c:v>
                </c:pt>
                <c:pt idx="4108">
                  <c:v>2</c:v>
                </c:pt>
                <c:pt idx="4109">
                  <c:v>4</c:v>
                </c:pt>
                <c:pt idx="4110">
                  <c:v>1</c:v>
                </c:pt>
                <c:pt idx="4111">
                  <c:v>2</c:v>
                </c:pt>
                <c:pt idx="4112">
                  <c:v>2</c:v>
                </c:pt>
                <c:pt idx="4113">
                  <c:v>1</c:v>
                </c:pt>
                <c:pt idx="4114">
                  <c:v>5</c:v>
                </c:pt>
                <c:pt idx="4115">
                  <c:v>5</c:v>
                </c:pt>
                <c:pt idx="4116">
                  <c:v>1</c:v>
                </c:pt>
                <c:pt idx="4117">
                  <c:v>2</c:v>
                </c:pt>
                <c:pt idx="4118">
                  <c:v>2</c:v>
                </c:pt>
                <c:pt idx="4119">
                  <c:v>1</c:v>
                </c:pt>
                <c:pt idx="4120">
                  <c:v>3</c:v>
                </c:pt>
                <c:pt idx="4121">
                  <c:v>6</c:v>
                </c:pt>
                <c:pt idx="4122">
                  <c:v>4</c:v>
                </c:pt>
                <c:pt idx="4123">
                  <c:v>0</c:v>
                </c:pt>
                <c:pt idx="4124">
                  <c:v>2</c:v>
                </c:pt>
                <c:pt idx="4125">
                  <c:v>3</c:v>
                </c:pt>
                <c:pt idx="4126">
                  <c:v>0</c:v>
                </c:pt>
                <c:pt idx="4127">
                  <c:v>6</c:v>
                </c:pt>
                <c:pt idx="4128">
                  <c:v>1</c:v>
                </c:pt>
                <c:pt idx="4129">
                  <c:v>2</c:v>
                </c:pt>
                <c:pt idx="4130">
                  <c:v>4</c:v>
                </c:pt>
                <c:pt idx="4131">
                  <c:v>4</c:v>
                </c:pt>
                <c:pt idx="4132">
                  <c:v>3</c:v>
                </c:pt>
                <c:pt idx="4133">
                  <c:v>0</c:v>
                </c:pt>
                <c:pt idx="4134">
                  <c:v>1</c:v>
                </c:pt>
                <c:pt idx="4135">
                  <c:v>2</c:v>
                </c:pt>
                <c:pt idx="4136">
                  <c:v>2</c:v>
                </c:pt>
                <c:pt idx="4137">
                  <c:v>4</c:v>
                </c:pt>
                <c:pt idx="4138">
                  <c:v>2</c:v>
                </c:pt>
                <c:pt idx="4139">
                  <c:v>2</c:v>
                </c:pt>
                <c:pt idx="4140">
                  <c:v>6</c:v>
                </c:pt>
                <c:pt idx="4141">
                  <c:v>3</c:v>
                </c:pt>
                <c:pt idx="4142">
                  <c:v>4</c:v>
                </c:pt>
                <c:pt idx="4143">
                  <c:v>1</c:v>
                </c:pt>
                <c:pt idx="4144">
                  <c:v>3</c:v>
                </c:pt>
                <c:pt idx="4145">
                  <c:v>3</c:v>
                </c:pt>
                <c:pt idx="4146">
                  <c:v>2</c:v>
                </c:pt>
                <c:pt idx="4147">
                  <c:v>5</c:v>
                </c:pt>
                <c:pt idx="4148">
                  <c:v>0</c:v>
                </c:pt>
                <c:pt idx="4149">
                  <c:v>6</c:v>
                </c:pt>
                <c:pt idx="4150">
                  <c:v>5</c:v>
                </c:pt>
                <c:pt idx="4151">
                  <c:v>3</c:v>
                </c:pt>
                <c:pt idx="4152">
                  <c:v>1</c:v>
                </c:pt>
                <c:pt idx="4153">
                  <c:v>3</c:v>
                </c:pt>
                <c:pt idx="4154">
                  <c:v>1</c:v>
                </c:pt>
                <c:pt idx="4155">
                  <c:v>0</c:v>
                </c:pt>
                <c:pt idx="4156">
                  <c:v>3</c:v>
                </c:pt>
                <c:pt idx="4157">
                  <c:v>5</c:v>
                </c:pt>
                <c:pt idx="4158">
                  <c:v>3</c:v>
                </c:pt>
                <c:pt idx="4159">
                  <c:v>0</c:v>
                </c:pt>
                <c:pt idx="4160">
                  <c:v>4</c:v>
                </c:pt>
                <c:pt idx="4161">
                  <c:v>0</c:v>
                </c:pt>
                <c:pt idx="4162">
                  <c:v>4</c:v>
                </c:pt>
                <c:pt idx="4163">
                  <c:v>0</c:v>
                </c:pt>
                <c:pt idx="4164">
                  <c:v>2</c:v>
                </c:pt>
                <c:pt idx="4165">
                  <c:v>1</c:v>
                </c:pt>
                <c:pt idx="4166">
                  <c:v>5</c:v>
                </c:pt>
                <c:pt idx="4167">
                  <c:v>4</c:v>
                </c:pt>
                <c:pt idx="4168">
                  <c:v>1</c:v>
                </c:pt>
                <c:pt idx="4169">
                  <c:v>2</c:v>
                </c:pt>
                <c:pt idx="4170">
                  <c:v>2</c:v>
                </c:pt>
                <c:pt idx="4171">
                  <c:v>4</c:v>
                </c:pt>
                <c:pt idx="4172">
                  <c:v>5</c:v>
                </c:pt>
                <c:pt idx="4173">
                  <c:v>0</c:v>
                </c:pt>
                <c:pt idx="4174">
                  <c:v>2</c:v>
                </c:pt>
                <c:pt idx="4175">
                  <c:v>7</c:v>
                </c:pt>
                <c:pt idx="4176">
                  <c:v>5</c:v>
                </c:pt>
                <c:pt idx="4177">
                  <c:v>3</c:v>
                </c:pt>
                <c:pt idx="4178">
                  <c:v>5</c:v>
                </c:pt>
                <c:pt idx="4179">
                  <c:v>1</c:v>
                </c:pt>
                <c:pt idx="4180">
                  <c:v>3</c:v>
                </c:pt>
                <c:pt idx="4181">
                  <c:v>3</c:v>
                </c:pt>
                <c:pt idx="4182">
                  <c:v>3</c:v>
                </c:pt>
                <c:pt idx="4183">
                  <c:v>2</c:v>
                </c:pt>
                <c:pt idx="4184">
                  <c:v>2</c:v>
                </c:pt>
                <c:pt idx="4185">
                  <c:v>3</c:v>
                </c:pt>
                <c:pt idx="4186">
                  <c:v>3</c:v>
                </c:pt>
                <c:pt idx="4187">
                  <c:v>4</c:v>
                </c:pt>
                <c:pt idx="4188">
                  <c:v>4</c:v>
                </c:pt>
                <c:pt idx="4189">
                  <c:v>4</c:v>
                </c:pt>
                <c:pt idx="4190">
                  <c:v>6</c:v>
                </c:pt>
                <c:pt idx="4191">
                  <c:v>2</c:v>
                </c:pt>
                <c:pt idx="4192">
                  <c:v>2</c:v>
                </c:pt>
                <c:pt idx="4193">
                  <c:v>3</c:v>
                </c:pt>
                <c:pt idx="4194">
                  <c:v>2</c:v>
                </c:pt>
                <c:pt idx="4195">
                  <c:v>2</c:v>
                </c:pt>
                <c:pt idx="4196">
                  <c:v>3</c:v>
                </c:pt>
                <c:pt idx="4197">
                  <c:v>0</c:v>
                </c:pt>
                <c:pt idx="4198">
                  <c:v>1</c:v>
                </c:pt>
                <c:pt idx="4199">
                  <c:v>4</c:v>
                </c:pt>
                <c:pt idx="4200">
                  <c:v>0</c:v>
                </c:pt>
                <c:pt idx="4201">
                  <c:v>4</c:v>
                </c:pt>
                <c:pt idx="4202">
                  <c:v>1</c:v>
                </c:pt>
                <c:pt idx="4203">
                  <c:v>3</c:v>
                </c:pt>
                <c:pt idx="4204">
                  <c:v>2</c:v>
                </c:pt>
                <c:pt idx="4205">
                  <c:v>0</c:v>
                </c:pt>
                <c:pt idx="4206">
                  <c:v>3</c:v>
                </c:pt>
                <c:pt idx="4207">
                  <c:v>1</c:v>
                </c:pt>
                <c:pt idx="4208">
                  <c:v>1</c:v>
                </c:pt>
                <c:pt idx="4209">
                  <c:v>3</c:v>
                </c:pt>
                <c:pt idx="4210">
                  <c:v>5</c:v>
                </c:pt>
                <c:pt idx="4211">
                  <c:v>1</c:v>
                </c:pt>
                <c:pt idx="4212">
                  <c:v>1</c:v>
                </c:pt>
                <c:pt idx="4213">
                  <c:v>5</c:v>
                </c:pt>
                <c:pt idx="4214">
                  <c:v>2</c:v>
                </c:pt>
                <c:pt idx="4215">
                  <c:v>4</c:v>
                </c:pt>
                <c:pt idx="4216">
                  <c:v>2</c:v>
                </c:pt>
                <c:pt idx="4217">
                  <c:v>4</c:v>
                </c:pt>
                <c:pt idx="4218">
                  <c:v>3</c:v>
                </c:pt>
                <c:pt idx="4219">
                  <c:v>3</c:v>
                </c:pt>
                <c:pt idx="4220">
                  <c:v>2</c:v>
                </c:pt>
                <c:pt idx="4221">
                  <c:v>6</c:v>
                </c:pt>
                <c:pt idx="4222">
                  <c:v>4</c:v>
                </c:pt>
                <c:pt idx="4223">
                  <c:v>4</c:v>
                </c:pt>
                <c:pt idx="4224">
                  <c:v>2</c:v>
                </c:pt>
                <c:pt idx="4225">
                  <c:v>1</c:v>
                </c:pt>
                <c:pt idx="4226">
                  <c:v>3</c:v>
                </c:pt>
                <c:pt idx="4227">
                  <c:v>0</c:v>
                </c:pt>
                <c:pt idx="4228">
                  <c:v>3</c:v>
                </c:pt>
                <c:pt idx="4229">
                  <c:v>1</c:v>
                </c:pt>
                <c:pt idx="4230">
                  <c:v>1</c:v>
                </c:pt>
                <c:pt idx="4231">
                  <c:v>3</c:v>
                </c:pt>
                <c:pt idx="4232">
                  <c:v>5</c:v>
                </c:pt>
                <c:pt idx="4233">
                  <c:v>1</c:v>
                </c:pt>
                <c:pt idx="4234">
                  <c:v>6</c:v>
                </c:pt>
                <c:pt idx="4235">
                  <c:v>3</c:v>
                </c:pt>
                <c:pt idx="4236">
                  <c:v>0</c:v>
                </c:pt>
                <c:pt idx="4237">
                  <c:v>2</c:v>
                </c:pt>
                <c:pt idx="4238">
                  <c:v>2</c:v>
                </c:pt>
                <c:pt idx="4239">
                  <c:v>2</c:v>
                </c:pt>
                <c:pt idx="4240">
                  <c:v>3</c:v>
                </c:pt>
                <c:pt idx="4241">
                  <c:v>2</c:v>
                </c:pt>
                <c:pt idx="4242">
                  <c:v>3</c:v>
                </c:pt>
                <c:pt idx="4243">
                  <c:v>5</c:v>
                </c:pt>
                <c:pt idx="4244">
                  <c:v>2</c:v>
                </c:pt>
                <c:pt idx="4245">
                  <c:v>3</c:v>
                </c:pt>
                <c:pt idx="4246">
                  <c:v>1</c:v>
                </c:pt>
                <c:pt idx="4247">
                  <c:v>1</c:v>
                </c:pt>
                <c:pt idx="4248">
                  <c:v>1</c:v>
                </c:pt>
                <c:pt idx="4249">
                  <c:v>4</c:v>
                </c:pt>
                <c:pt idx="4250">
                  <c:v>1</c:v>
                </c:pt>
                <c:pt idx="4251">
                  <c:v>2</c:v>
                </c:pt>
                <c:pt idx="4252">
                  <c:v>3</c:v>
                </c:pt>
                <c:pt idx="4253">
                  <c:v>6</c:v>
                </c:pt>
                <c:pt idx="4254">
                  <c:v>6</c:v>
                </c:pt>
                <c:pt idx="4255">
                  <c:v>2</c:v>
                </c:pt>
                <c:pt idx="4256">
                  <c:v>3</c:v>
                </c:pt>
                <c:pt idx="4257">
                  <c:v>5</c:v>
                </c:pt>
                <c:pt idx="4258">
                  <c:v>0</c:v>
                </c:pt>
                <c:pt idx="4259">
                  <c:v>1</c:v>
                </c:pt>
                <c:pt idx="4260">
                  <c:v>3</c:v>
                </c:pt>
                <c:pt idx="4261">
                  <c:v>6</c:v>
                </c:pt>
                <c:pt idx="4262">
                  <c:v>4</c:v>
                </c:pt>
                <c:pt idx="4263">
                  <c:v>4</c:v>
                </c:pt>
                <c:pt idx="4264">
                  <c:v>5</c:v>
                </c:pt>
                <c:pt idx="4265">
                  <c:v>2</c:v>
                </c:pt>
                <c:pt idx="4266">
                  <c:v>3</c:v>
                </c:pt>
                <c:pt idx="4267">
                  <c:v>3</c:v>
                </c:pt>
                <c:pt idx="4268">
                  <c:v>3</c:v>
                </c:pt>
                <c:pt idx="4269">
                  <c:v>5</c:v>
                </c:pt>
                <c:pt idx="4270">
                  <c:v>1</c:v>
                </c:pt>
                <c:pt idx="4271">
                  <c:v>5</c:v>
                </c:pt>
                <c:pt idx="4272">
                  <c:v>3</c:v>
                </c:pt>
                <c:pt idx="4273">
                  <c:v>3</c:v>
                </c:pt>
                <c:pt idx="4274">
                  <c:v>1</c:v>
                </c:pt>
                <c:pt idx="4275">
                  <c:v>5</c:v>
                </c:pt>
                <c:pt idx="4276">
                  <c:v>6</c:v>
                </c:pt>
                <c:pt idx="4277">
                  <c:v>2</c:v>
                </c:pt>
                <c:pt idx="4278">
                  <c:v>3</c:v>
                </c:pt>
                <c:pt idx="4279">
                  <c:v>3</c:v>
                </c:pt>
                <c:pt idx="4280">
                  <c:v>3</c:v>
                </c:pt>
                <c:pt idx="4281">
                  <c:v>3</c:v>
                </c:pt>
                <c:pt idx="4282">
                  <c:v>5</c:v>
                </c:pt>
                <c:pt idx="4283">
                  <c:v>1</c:v>
                </c:pt>
                <c:pt idx="4284">
                  <c:v>5</c:v>
                </c:pt>
                <c:pt idx="4285">
                  <c:v>1</c:v>
                </c:pt>
                <c:pt idx="4286">
                  <c:v>2</c:v>
                </c:pt>
                <c:pt idx="4287">
                  <c:v>2</c:v>
                </c:pt>
                <c:pt idx="4288">
                  <c:v>2</c:v>
                </c:pt>
                <c:pt idx="4289">
                  <c:v>4</c:v>
                </c:pt>
                <c:pt idx="4290">
                  <c:v>4</c:v>
                </c:pt>
                <c:pt idx="4291">
                  <c:v>3</c:v>
                </c:pt>
                <c:pt idx="4292">
                  <c:v>0</c:v>
                </c:pt>
                <c:pt idx="4293">
                  <c:v>2</c:v>
                </c:pt>
                <c:pt idx="4294">
                  <c:v>5</c:v>
                </c:pt>
                <c:pt idx="4295">
                  <c:v>3</c:v>
                </c:pt>
                <c:pt idx="4296">
                  <c:v>1</c:v>
                </c:pt>
                <c:pt idx="4297">
                  <c:v>6</c:v>
                </c:pt>
                <c:pt idx="4298">
                  <c:v>1</c:v>
                </c:pt>
                <c:pt idx="4299">
                  <c:v>1</c:v>
                </c:pt>
                <c:pt idx="4300">
                  <c:v>0</c:v>
                </c:pt>
                <c:pt idx="4301">
                  <c:v>3</c:v>
                </c:pt>
                <c:pt idx="4302">
                  <c:v>6</c:v>
                </c:pt>
                <c:pt idx="4303">
                  <c:v>2</c:v>
                </c:pt>
                <c:pt idx="4304">
                  <c:v>2</c:v>
                </c:pt>
                <c:pt idx="4305">
                  <c:v>4</c:v>
                </c:pt>
                <c:pt idx="4306">
                  <c:v>3</c:v>
                </c:pt>
                <c:pt idx="4307">
                  <c:v>1</c:v>
                </c:pt>
                <c:pt idx="4308">
                  <c:v>3</c:v>
                </c:pt>
                <c:pt idx="4309">
                  <c:v>3</c:v>
                </c:pt>
                <c:pt idx="4310">
                  <c:v>5</c:v>
                </c:pt>
                <c:pt idx="4311">
                  <c:v>2</c:v>
                </c:pt>
                <c:pt idx="4312">
                  <c:v>1</c:v>
                </c:pt>
                <c:pt idx="4313">
                  <c:v>5</c:v>
                </c:pt>
                <c:pt idx="4314">
                  <c:v>3</c:v>
                </c:pt>
                <c:pt idx="4315">
                  <c:v>6</c:v>
                </c:pt>
                <c:pt idx="4316">
                  <c:v>4</c:v>
                </c:pt>
                <c:pt idx="4317">
                  <c:v>7</c:v>
                </c:pt>
                <c:pt idx="4318">
                  <c:v>2</c:v>
                </c:pt>
                <c:pt idx="4319">
                  <c:v>7</c:v>
                </c:pt>
                <c:pt idx="4320">
                  <c:v>2</c:v>
                </c:pt>
                <c:pt idx="4321">
                  <c:v>0</c:v>
                </c:pt>
                <c:pt idx="4322">
                  <c:v>1</c:v>
                </c:pt>
                <c:pt idx="4323">
                  <c:v>5</c:v>
                </c:pt>
                <c:pt idx="4324">
                  <c:v>3</c:v>
                </c:pt>
                <c:pt idx="4325">
                  <c:v>6</c:v>
                </c:pt>
                <c:pt idx="4326">
                  <c:v>7</c:v>
                </c:pt>
                <c:pt idx="4327">
                  <c:v>3</c:v>
                </c:pt>
                <c:pt idx="4328">
                  <c:v>3</c:v>
                </c:pt>
                <c:pt idx="4329">
                  <c:v>5</c:v>
                </c:pt>
                <c:pt idx="4330">
                  <c:v>5</c:v>
                </c:pt>
                <c:pt idx="4331">
                  <c:v>4</c:v>
                </c:pt>
                <c:pt idx="4332">
                  <c:v>3</c:v>
                </c:pt>
                <c:pt idx="4333">
                  <c:v>4</c:v>
                </c:pt>
                <c:pt idx="4334">
                  <c:v>2</c:v>
                </c:pt>
                <c:pt idx="4335">
                  <c:v>7</c:v>
                </c:pt>
                <c:pt idx="4336">
                  <c:v>5</c:v>
                </c:pt>
                <c:pt idx="4337">
                  <c:v>9</c:v>
                </c:pt>
                <c:pt idx="4338">
                  <c:v>2</c:v>
                </c:pt>
                <c:pt idx="4339">
                  <c:v>3</c:v>
                </c:pt>
                <c:pt idx="4340">
                  <c:v>5</c:v>
                </c:pt>
                <c:pt idx="4341">
                  <c:v>5</c:v>
                </c:pt>
                <c:pt idx="4342">
                  <c:v>4</c:v>
                </c:pt>
                <c:pt idx="4343">
                  <c:v>3</c:v>
                </c:pt>
                <c:pt idx="4344">
                  <c:v>6</c:v>
                </c:pt>
                <c:pt idx="4345">
                  <c:v>7</c:v>
                </c:pt>
                <c:pt idx="4346">
                  <c:v>2</c:v>
                </c:pt>
                <c:pt idx="4347">
                  <c:v>5</c:v>
                </c:pt>
                <c:pt idx="4348">
                  <c:v>7</c:v>
                </c:pt>
                <c:pt idx="4349">
                  <c:v>3</c:v>
                </c:pt>
                <c:pt idx="4350">
                  <c:v>3</c:v>
                </c:pt>
                <c:pt idx="4351">
                  <c:v>5</c:v>
                </c:pt>
                <c:pt idx="4352">
                  <c:v>2</c:v>
                </c:pt>
                <c:pt idx="4353">
                  <c:v>3</c:v>
                </c:pt>
                <c:pt idx="4354">
                  <c:v>2</c:v>
                </c:pt>
                <c:pt idx="4355">
                  <c:v>3</c:v>
                </c:pt>
                <c:pt idx="4356">
                  <c:v>7</c:v>
                </c:pt>
                <c:pt idx="4357">
                  <c:v>4</c:v>
                </c:pt>
                <c:pt idx="4358">
                  <c:v>6</c:v>
                </c:pt>
                <c:pt idx="4359">
                  <c:v>5</c:v>
                </c:pt>
                <c:pt idx="4360">
                  <c:v>3</c:v>
                </c:pt>
                <c:pt idx="4361">
                  <c:v>4</c:v>
                </c:pt>
                <c:pt idx="4362">
                  <c:v>6</c:v>
                </c:pt>
                <c:pt idx="4363">
                  <c:v>2</c:v>
                </c:pt>
                <c:pt idx="4364">
                  <c:v>8</c:v>
                </c:pt>
                <c:pt idx="4365">
                  <c:v>3</c:v>
                </c:pt>
                <c:pt idx="4366">
                  <c:v>4</c:v>
                </c:pt>
                <c:pt idx="4367">
                  <c:v>3</c:v>
                </c:pt>
                <c:pt idx="4368">
                  <c:v>2</c:v>
                </c:pt>
                <c:pt idx="4369">
                  <c:v>7</c:v>
                </c:pt>
                <c:pt idx="4370">
                  <c:v>5</c:v>
                </c:pt>
                <c:pt idx="4371">
                  <c:v>5</c:v>
                </c:pt>
                <c:pt idx="4372">
                  <c:v>4</c:v>
                </c:pt>
                <c:pt idx="4373">
                  <c:v>7</c:v>
                </c:pt>
                <c:pt idx="4374">
                  <c:v>5</c:v>
                </c:pt>
                <c:pt idx="4375">
                  <c:v>4</c:v>
                </c:pt>
                <c:pt idx="4376">
                  <c:v>7</c:v>
                </c:pt>
                <c:pt idx="4377">
                  <c:v>4</c:v>
                </c:pt>
                <c:pt idx="4378">
                  <c:v>4</c:v>
                </c:pt>
                <c:pt idx="4379">
                  <c:v>3</c:v>
                </c:pt>
                <c:pt idx="4380">
                  <c:v>3</c:v>
                </c:pt>
                <c:pt idx="4381">
                  <c:v>3</c:v>
                </c:pt>
                <c:pt idx="4382">
                  <c:v>7</c:v>
                </c:pt>
                <c:pt idx="4383">
                  <c:v>11</c:v>
                </c:pt>
                <c:pt idx="4384">
                  <c:v>11</c:v>
                </c:pt>
                <c:pt idx="4385">
                  <c:v>6</c:v>
                </c:pt>
                <c:pt idx="4386">
                  <c:v>4</c:v>
                </c:pt>
                <c:pt idx="4387">
                  <c:v>9</c:v>
                </c:pt>
                <c:pt idx="4388">
                  <c:v>12</c:v>
                </c:pt>
                <c:pt idx="4389">
                  <c:v>7</c:v>
                </c:pt>
                <c:pt idx="4390">
                  <c:v>8</c:v>
                </c:pt>
                <c:pt idx="4391">
                  <c:v>7</c:v>
                </c:pt>
                <c:pt idx="4392">
                  <c:v>7</c:v>
                </c:pt>
                <c:pt idx="4393">
                  <c:v>9</c:v>
                </c:pt>
                <c:pt idx="4394">
                  <c:v>15</c:v>
                </c:pt>
                <c:pt idx="4395">
                  <c:v>10</c:v>
                </c:pt>
                <c:pt idx="4396">
                  <c:v>13</c:v>
                </c:pt>
                <c:pt idx="4397">
                  <c:v>10</c:v>
                </c:pt>
                <c:pt idx="4398">
                  <c:v>11</c:v>
                </c:pt>
                <c:pt idx="4399">
                  <c:v>10</c:v>
                </c:pt>
                <c:pt idx="4400">
                  <c:v>11</c:v>
                </c:pt>
                <c:pt idx="4401">
                  <c:v>14</c:v>
                </c:pt>
                <c:pt idx="4402">
                  <c:v>15</c:v>
                </c:pt>
                <c:pt idx="4403">
                  <c:v>14</c:v>
                </c:pt>
                <c:pt idx="4404">
                  <c:v>13</c:v>
                </c:pt>
                <c:pt idx="4405">
                  <c:v>16</c:v>
                </c:pt>
                <c:pt idx="4406">
                  <c:v>18</c:v>
                </c:pt>
                <c:pt idx="4407">
                  <c:v>21</c:v>
                </c:pt>
                <c:pt idx="4408">
                  <c:v>23</c:v>
                </c:pt>
                <c:pt idx="4409">
                  <c:v>17</c:v>
                </c:pt>
                <c:pt idx="4410">
                  <c:v>12</c:v>
                </c:pt>
                <c:pt idx="4411">
                  <c:v>13</c:v>
                </c:pt>
                <c:pt idx="4412">
                  <c:v>24</c:v>
                </c:pt>
                <c:pt idx="4413">
                  <c:v>17</c:v>
                </c:pt>
                <c:pt idx="4414">
                  <c:v>19</c:v>
                </c:pt>
                <c:pt idx="4415">
                  <c:v>21</c:v>
                </c:pt>
                <c:pt idx="4416">
                  <c:v>28</c:v>
                </c:pt>
                <c:pt idx="4417">
                  <c:v>22</c:v>
                </c:pt>
                <c:pt idx="4418">
                  <c:v>35</c:v>
                </c:pt>
                <c:pt idx="4419">
                  <c:v>29</c:v>
                </c:pt>
                <c:pt idx="4420">
                  <c:v>25</c:v>
                </c:pt>
                <c:pt idx="4421">
                  <c:v>40</c:v>
                </c:pt>
                <c:pt idx="4422">
                  <c:v>44</c:v>
                </c:pt>
                <c:pt idx="4423">
                  <c:v>46</c:v>
                </c:pt>
                <c:pt idx="4424">
                  <c:v>35</c:v>
                </c:pt>
                <c:pt idx="4425">
                  <c:v>37</c:v>
                </c:pt>
                <c:pt idx="4426">
                  <c:v>56</c:v>
                </c:pt>
                <c:pt idx="4427">
                  <c:v>37</c:v>
                </c:pt>
                <c:pt idx="4428">
                  <c:v>27</c:v>
                </c:pt>
                <c:pt idx="4429">
                  <c:v>36</c:v>
                </c:pt>
                <c:pt idx="4430">
                  <c:v>43</c:v>
                </c:pt>
                <c:pt idx="4431">
                  <c:v>42</c:v>
                </c:pt>
                <c:pt idx="4432">
                  <c:v>36</c:v>
                </c:pt>
                <c:pt idx="4433">
                  <c:v>34</c:v>
                </c:pt>
                <c:pt idx="4434">
                  <c:v>37</c:v>
                </c:pt>
                <c:pt idx="4435">
                  <c:v>23</c:v>
                </c:pt>
                <c:pt idx="4436">
                  <c:v>32</c:v>
                </c:pt>
                <c:pt idx="4437">
                  <c:v>29</c:v>
                </c:pt>
                <c:pt idx="4438">
                  <c:v>32</c:v>
                </c:pt>
                <c:pt idx="4439">
                  <c:v>28</c:v>
                </c:pt>
                <c:pt idx="4440">
                  <c:v>37</c:v>
                </c:pt>
                <c:pt idx="4441">
                  <c:v>24</c:v>
                </c:pt>
                <c:pt idx="4442">
                  <c:v>40</c:v>
                </c:pt>
                <c:pt idx="4443">
                  <c:v>30</c:v>
                </c:pt>
                <c:pt idx="4444">
                  <c:v>35</c:v>
                </c:pt>
                <c:pt idx="4445">
                  <c:v>26</c:v>
                </c:pt>
                <c:pt idx="4446">
                  <c:v>32</c:v>
                </c:pt>
                <c:pt idx="4447">
                  <c:v>26</c:v>
                </c:pt>
                <c:pt idx="4448">
                  <c:v>27</c:v>
                </c:pt>
                <c:pt idx="4449">
                  <c:v>29</c:v>
                </c:pt>
                <c:pt idx="4450">
                  <c:v>22</c:v>
                </c:pt>
                <c:pt idx="4451">
                  <c:v>23</c:v>
                </c:pt>
                <c:pt idx="4452">
                  <c:v>11</c:v>
                </c:pt>
                <c:pt idx="4453">
                  <c:v>19</c:v>
                </c:pt>
                <c:pt idx="4454">
                  <c:v>18</c:v>
                </c:pt>
                <c:pt idx="4455">
                  <c:v>15</c:v>
                </c:pt>
                <c:pt idx="4456">
                  <c:v>23</c:v>
                </c:pt>
                <c:pt idx="4457">
                  <c:v>27</c:v>
                </c:pt>
                <c:pt idx="4458">
                  <c:v>21</c:v>
                </c:pt>
                <c:pt idx="4459">
                  <c:v>10</c:v>
                </c:pt>
                <c:pt idx="4460">
                  <c:v>26</c:v>
                </c:pt>
                <c:pt idx="4461">
                  <c:v>16</c:v>
                </c:pt>
                <c:pt idx="4462">
                  <c:v>14</c:v>
                </c:pt>
                <c:pt idx="4463">
                  <c:v>10</c:v>
                </c:pt>
                <c:pt idx="4464">
                  <c:v>10</c:v>
                </c:pt>
                <c:pt idx="4465">
                  <c:v>13</c:v>
                </c:pt>
                <c:pt idx="4466">
                  <c:v>8</c:v>
                </c:pt>
                <c:pt idx="4467">
                  <c:v>12</c:v>
                </c:pt>
                <c:pt idx="4468">
                  <c:v>10</c:v>
                </c:pt>
                <c:pt idx="4469">
                  <c:v>16</c:v>
                </c:pt>
                <c:pt idx="4470">
                  <c:v>5</c:v>
                </c:pt>
                <c:pt idx="4471">
                  <c:v>13</c:v>
                </c:pt>
                <c:pt idx="4472">
                  <c:v>7</c:v>
                </c:pt>
                <c:pt idx="4473">
                  <c:v>7</c:v>
                </c:pt>
                <c:pt idx="4474">
                  <c:v>4</c:v>
                </c:pt>
                <c:pt idx="4475">
                  <c:v>7</c:v>
                </c:pt>
                <c:pt idx="4476">
                  <c:v>4</c:v>
                </c:pt>
                <c:pt idx="4477">
                  <c:v>10</c:v>
                </c:pt>
                <c:pt idx="4478">
                  <c:v>3</c:v>
                </c:pt>
                <c:pt idx="4479">
                  <c:v>7</c:v>
                </c:pt>
                <c:pt idx="4480">
                  <c:v>3</c:v>
                </c:pt>
                <c:pt idx="4481">
                  <c:v>8</c:v>
                </c:pt>
                <c:pt idx="4482">
                  <c:v>8</c:v>
                </c:pt>
                <c:pt idx="4483">
                  <c:v>8</c:v>
                </c:pt>
                <c:pt idx="4484">
                  <c:v>3</c:v>
                </c:pt>
                <c:pt idx="4485">
                  <c:v>4</c:v>
                </c:pt>
                <c:pt idx="4486">
                  <c:v>2</c:v>
                </c:pt>
                <c:pt idx="4487">
                  <c:v>9</c:v>
                </c:pt>
                <c:pt idx="4488">
                  <c:v>2</c:v>
                </c:pt>
                <c:pt idx="4489">
                  <c:v>6</c:v>
                </c:pt>
                <c:pt idx="4490">
                  <c:v>6</c:v>
                </c:pt>
                <c:pt idx="4491">
                  <c:v>5</c:v>
                </c:pt>
                <c:pt idx="4492">
                  <c:v>8</c:v>
                </c:pt>
                <c:pt idx="4493">
                  <c:v>5</c:v>
                </c:pt>
                <c:pt idx="4494">
                  <c:v>8</c:v>
                </c:pt>
                <c:pt idx="4495">
                  <c:v>0</c:v>
                </c:pt>
                <c:pt idx="4496">
                  <c:v>6</c:v>
                </c:pt>
                <c:pt idx="4497">
                  <c:v>7</c:v>
                </c:pt>
                <c:pt idx="4498">
                  <c:v>6</c:v>
                </c:pt>
                <c:pt idx="4499">
                  <c:v>3</c:v>
                </c:pt>
                <c:pt idx="4500">
                  <c:v>5</c:v>
                </c:pt>
                <c:pt idx="4501">
                  <c:v>1</c:v>
                </c:pt>
                <c:pt idx="4502">
                  <c:v>4</c:v>
                </c:pt>
                <c:pt idx="4503">
                  <c:v>8</c:v>
                </c:pt>
                <c:pt idx="4504">
                  <c:v>6</c:v>
                </c:pt>
                <c:pt idx="4505">
                  <c:v>5</c:v>
                </c:pt>
                <c:pt idx="4506">
                  <c:v>8</c:v>
                </c:pt>
                <c:pt idx="4507">
                  <c:v>9</c:v>
                </c:pt>
                <c:pt idx="4508">
                  <c:v>9</c:v>
                </c:pt>
                <c:pt idx="4509">
                  <c:v>4</c:v>
                </c:pt>
                <c:pt idx="4510">
                  <c:v>6</c:v>
                </c:pt>
                <c:pt idx="4511">
                  <c:v>7</c:v>
                </c:pt>
                <c:pt idx="4512">
                  <c:v>5</c:v>
                </c:pt>
                <c:pt idx="4513">
                  <c:v>8</c:v>
                </c:pt>
                <c:pt idx="4514">
                  <c:v>6</c:v>
                </c:pt>
                <c:pt idx="4515">
                  <c:v>5</c:v>
                </c:pt>
                <c:pt idx="4516">
                  <c:v>7</c:v>
                </c:pt>
                <c:pt idx="4517">
                  <c:v>3</c:v>
                </c:pt>
                <c:pt idx="4518">
                  <c:v>7</c:v>
                </c:pt>
                <c:pt idx="4519">
                  <c:v>11</c:v>
                </c:pt>
                <c:pt idx="4520">
                  <c:v>4</c:v>
                </c:pt>
                <c:pt idx="4521">
                  <c:v>3</c:v>
                </c:pt>
                <c:pt idx="4522">
                  <c:v>8</c:v>
                </c:pt>
                <c:pt idx="4523">
                  <c:v>5</c:v>
                </c:pt>
                <c:pt idx="4524">
                  <c:v>3</c:v>
                </c:pt>
                <c:pt idx="4525">
                  <c:v>5</c:v>
                </c:pt>
                <c:pt idx="4526">
                  <c:v>9</c:v>
                </c:pt>
                <c:pt idx="4527">
                  <c:v>4</c:v>
                </c:pt>
                <c:pt idx="4528">
                  <c:v>8</c:v>
                </c:pt>
                <c:pt idx="4529">
                  <c:v>7</c:v>
                </c:pt>
                <c:pt idx="4530">
                  <c:v>5</c:v>
                </c:pt>
                <c:pt idx="4531">
                  <c:v>8</c:v>
                </c:pt>
                <c:pt idx="4532">
                  <c:v>3</c:v>
                </c:pt>
                <c:pt idx="4533">
                  <c:v>5</c:v>
                </c:pt>
                <c:pt idx="4534">
                  <c:v>12</c:v>
                </c:pt>
                <c:pt idx="4535">
                  <c:v>7</c:v>
                </c:pt>
                <c:pt idx="4536">
                  <c:v>5</c:v>
                </c:pt>
                <c:pt idx="4537">
                  <c:v>8</c:v>
                </c:pt>
                <c:pt idx="4538">
                  <c:v>12</c:v>
                </c:pt>
                <c:pt idx="4539">
                  <c:v>4</c:v>
                </c:pt>
                <c:pt idx="4540">
                  <c:v>9</c:v>
                </c:pt>
                <c:pt idx="4541">
                  <c:v>13</c:v>
                </c:pt>
                <c:pt idx="4542">
                  <c:v>14</c:v>
                </c:pt>
                <c:pt idx="4543">
                  <c:v>16</c:v>
                </c:pt>
                <c:pt idx="4544">
                  <c:v>15</c:v>
                </c:pt>
                <c:pt idx="4545">
                  <c:v>31</c:v>
                </c:pt>
                <c:pt idx="4546">
                  <c:v>36</c:v>
                </c:pt>
                <c:pt idx="4547">
                  <c:v>34</c:v>
                </c:pt>
                <c:pt idx="4548">
                  <c:v>43</c:v>
                </c:pt>
                <c:pt idx="4549">
                  <c:v>51</c:v>
                </c:pt>
                <c:pt idx="4550">
                  <c:v>47</c:v>
                </c:pt>
                <c:pt idx="4551">
                  <c:v>41</c:v>
                </c:pt>
                <c:pt idx="4552">
                  <c:v>48</c:v>
                </c:pt>
                <c:pt idx="4553">
                  <c:v>45</c:v>
                </c:pt>
                <c:pt idx="4554">
                  <c:v>50</c:v>
                </c:pt>
                <c:pt idx="4555">
                  <c:v>37</c:v>
                </c:pt>
                <c:pt idx="4556">
                  <c:v>34</c:v>
                </c:pt>
                <c:pt idx="4557">
                  <c:v>28</c:v>
                </c:pt>
                <c:pt idx="4558">
                  <c:v>33</c:v>
                </c:pt>
                <c:pt idx="4559">
                  <c:v>23</c:v>
                </c:pt>
                <c:pt idx="4560">
                  <c:v>32</c:v>
                </c:pt>
                <c:pt idx="4561">
                  <c:v>31</c:v>
                </c:pt>
                <c:pt idx="4562">
                  <c:v>39</c:v>
                </c:pt>
                <c:pt idx="4563">
                  <c:v>27</c:v>
                </c:pt>
                <c:pt idx="4564">
                  <c:v>26</c:v>
                </c:pt>
                <c:pt idx="4565">
                  <c:v>19</c:v>
                </c:pt>
                <c:pt idx="4566">
                  <c:v>26</c:v>
                </c:pt>
                <c:pt idx="4567">
                  <c:v>28</c:v>
                </c:pt>
                <c:pt idx="4568">
                  <c:v>16</c:v>
                </c:pt>
                <c:pt idx="4569">
                  <c:v>14</c:v>
                </c:pt>
                <c:pt idx="4570">
                  <c:v>23</c:v>
                </c:pt>
                <c:pt idx="4571">
                  <c:v>14</c:v>
                </c:pt>
                <c:pt idx="4572">
                  <c:v>16</c:v>
                </c:pt>
                <c:pt idx="4573">
                  <c:v>5</c:v>
                </c:pt>
                <c:pt idx="4574">
                  <c:v>5</c:v>
                </c:pt>
                <c:pt idx="4575">
                  <c:v>7</c:v>
                </c:pt>
                <c:pt idx="4576">
                  <c:v>9</c:v>
                </c:pt>
                <c:pt idx="4577">
                  <c:v>7</c:v>
                </c:pt>
                <c:pt idx="4578">
                  <c:v>6</c:v>
                </c:pt>
                <c:pt idx="4579">
                  <c:v>2</c:v>
                </c:pt>
                <c:pt idx="4580">
                  <c:v>9</c:v>
                </c:pt>
                <c:pt idx="4581">
                  <c:v>7</c:v>
                </c:pt>
                <c:pt idx="4582">
                  <c:v>6</c:v>
                </c:pt>
                <c:pt idx="4583">
                  <c:v>3</c:v>
                </c:pt>
                <c:pt idx="4584">
                  <c:v>6</c:v>
                </c:pt>
                <c:pt idx="4585">
                  <c:v>7</c:v>
                </c:pt>
                <c:pt idx="4586">
                  <c:v>10</c:v>
                </c:pt>
                <c:pt idx="4587">
                  <c:v>1</c:v>
                </c:pt>
                <c:pt idx="4588">
                  <c:v>4</c:v>
                </c:pt>
                <c:pt idx="4589">
                  <c:v>3</c:v>
                </c:pt>
                <c:pt idx="4590">
                  <c:v>5</c:v>
                </c:pt>
                <c:pt idx="4591">
                  <c:v>5</c:v>
                </c:pt>
                <c:pt idx="4592">
                  <c:v>6</c:v>
                </c:pt>
                <c:pt idx="4593">
                  <c:v>5</c:v>
                </c:pt>
                <c:pt idx="4594">
                  <c:v>4</c:v>
                </c:pt>
                <c:pt idx="4595">
                  <c:v>4</c:v>
                </c:pt>
                <c:pt idx="4596">
                  <c:v>8</c:v>
                </c:pt>
                <c:pt idx="4597">
                  <c:v>2</c:v>
                </c:pt>
                <c:pt idx="4598">
                  <c:v>5</c:v>
                </c:pt>
                <c:pt idx="4599">
                  <c:v>5</c:v>
                </c:pt>
                <c:pt idx="4600">
                  <c:v>4</c:v>
                </c:pt>
                <c:pt idx="4601">
                  <c:v>7</c:v>
                </c:pt>
                <c:pt idx="4602">
                  <c:v>4</c:v>
                </c:pt>
                <c:pt idx="4603">
                  <c:v>4</c:v>
                </c:pt>
                <c:pt idx="4604">
                  <c:v>2</c:v>
                </c:pt>
                <c:pt idx="4605">
                  <c:v>5</c:v>
                </c:pt>
                <c:pt idx="4606">
                  <c:v>4</c:v>
                </c:pt>
                <c:pt idx="4607">
                  <c:v>3</c:v>
                </c:pt>
                <c:pt idx="4608">
                  <c:v>3</c:v>
                </c:pt>
                <c:pt idx="4609">
                  <c:v>4</c:v>
                </c:pt>
                <c:pt idx="4610">
                  <c:v>5</c:v>
                </c:pt>
                <c:pt idx="4611">
                  <c:v>7</c:v>
                </c:pt>
                <c:pt idx="4612">
                  <c:v>5</c:v>
                </c:pt>
                <c:pt idx="4613">
                  <c:v>3</c:v>
                </c:pt>
                <c:pt idx="4614">
                  <c:v>7</c:v>
                </c:pt>
                <c:pt idx="4615">
                  <c:v>7</c:v>
                </c:pt>
                <c:pt idx="4616">
                  <c:v>4</c:v>
                </c:pt>
                <c:pt idx="4617">
                  <c:v>5</c:v>
                </c:pt>
                <c:pt idx="4618">
                  <c:v>8</c:v>
                </c:pt>
                <c:pt idx="4619">
                  <c:v>3</c:v>
                </c:pt>
                <c:pt idx="4620">
                  <c:v>6</c:v>
                </c:pt>
                <c:pt idx="4621">
                  <c:v>1</c:v>
                </c:pt>
                <c:pt idx="4622">
                  <c:v>5</c:v>
                </c:pt>
                <c:pt idx="4623">
                  <c:v>6</c:v>
                </c:pt>
                <c:pt idx="4624">
                  <c:v>6</c:v>
                </c:pt>
                <c:pt idx="4625">
                  <c:v>9</c:v>
                </c:pt>
                <c:pt idx="4626">
                  <c:v>5</c:v>
                </c:pt>
                <c:pt idx="4627">
                  <c:v>6</c:v>
                </c:pt>
                <c:pt idx="4628">
                  <c:v>5</c:v>
                </c:pt>
                <c:pt idx="4629">
                  <c:v>2</c:v>
                </c:pt>
                <c:pt idx="4630">
                  <c:v>7</c:v>
                </c:pt>
                <c:pt idx="4631">
                  <c:v>4</c:v>
                </c:pt>
                <c:pt idx="4632">
                  <c:v>10</c:v>
                </c:pt>
                <c:pt idx="4633">
                  <c:v>7</c:v>
                </c:pt>
                <c:pt idx="4634">
                  <c:v>11</c:v>
                </c:pt>
                <c:pt idx="4635">
                  <c:v>18</c:v>
                </c:pt>
                <c:pt idx="4636">
                  <c:v>7</c:v>
                </c:pt>
                <c:pt idx="4637">
                  <c:v>10</c:v>
                </c:pt>
                <c:pt idx="4638">
                  <c:v>8</c:v>
                </c:pt>
                <c:pt idx="4639">
                  <c:v>16</c:v>
                </c:pt>
                <c:pt idx="4640">
                  <c:v>21</c:v>
                </c:pt>
                <c:pt idx="4641">
                  <c:v>11</c:v>
                </c:pt>
                <c:pt idx="4642">
                  <c:v>14</c:v>
                </c:pt>
                <c:pt idx="4643">
                  <c:v>15</c:v>
                </c:pt>
                <c:pt idx="4644">
                  <c:v>15</c:v>
                </c:pt>
                <c:pt idx="4645">
                  <c:v>12</c:v>
                </c:pt>
                <c:pt idx="4646">
                  <c:v>10</c:v>
                </c:pt>
                <c:pt idx="4647">
                  <c:v>9</c:v>
                </c:pt>
                <c:pt idx="4648">
                  <c:v>10</c:v>
                </c:pt>
                <c:pt idx="4649">
                  <c:v>11</c:v>
                </c:pt>
                <c:pt idx="4650">
                  <c:v>14</c:v>
                </c:pt>
                <c:pt idx="4651">
                  <c:v>11</c:v>
                </c:pt>
                <c:pt idx="4652">
                  <c:v>14</c:v>
                </c:pt>
                <c:pt idx="4653">
                  <c:v>12</c:v>
                </c:pt>
                <c:pt idx="4654">
                  <c:v>6</c:v>
                </c:pt>
                <c:pt idx="4655">
                  <c:v>20</c:v>
                </c:pt>
                <c:pt idx="4656">
                  <c:v>6</c:v>
                </c:pt>
                <c:pt idx="4657">
                  <c:v>8</c:v>
                </c:pt>
                <c:pt idx="4658">
                  <c:v>15</c:v>
                </c:pt>
                <c:pt idx="4659">
                  <c:v>14</c:v>
                </c:pt>
                <c:pt idx="4660">
                  <c:v>10</c:v>
                </c:pt>
                <c:pt idx="4661">
                  <c:v>7</c:v>
                </c:pt>
                <c:pt idx="4662">
                  <c:v>15</c:v>
                </c:pt>
                <c:pt idx="4663">
                  <c:v>5</c:v>
                </c:pt>
                <c:pt idx="4664">
                  <c:v>6</c:v>
                </c:pt>
                <c:pt idx="4665">
                  <c:v>10</c:v>
                </c:pt>
                <c:pt idx="4666">
                  <c:v>10</c:v>
                </c:pt>
                <c:pt idx="4667">
                  <c:v>5</c:v>
                </c:pt>
                <c:pt idx="4668">
                  <c:v>8</c:v>
                </c:pt>
                <c:pt idx="4669">
                  <c:v>5</c:v>
                </c:pt>
                <c:pt idx="4670">
                  <c:v>4</c:v>
                </c:pt>
                <c:pt idx="4671">
                  <c:v>4</c:v>
                </c:pt>
                <c:pt idx="4672">
                  <c:v>5</c:v>
                </c:pt>
                <c:pt idx="4673">
                  <c:v>8</c:v>
                </c:pt>
                <c:pt idx="4674">
                  <c:v>2</c:v>
                </c:pt>
                <c:pt idx="4675">
                  <c:v>5</c:v>
                </c:pt>
                <c:pt idx="4676">
                  <c:v>5</c:v>
                </c:pt>
                <c:pt idx="4677">
                  <c:v>2</c:v>
                </c:pt>
                <c:pt idx="4678">
                  <c:v>5</c:v>
                </c:pt>
                <c:pt idx="4679">
                  <c:v>5</c:v>
                </c:pt>
                <c:pt idx="4680">
                  <c:v>4</c:v>
                </c:pt>
                <c:pt idx="4681">
                  <c:v>4</c:v>
                </c:pt>
                <c:pt idx="4682">
                  <c:v>6</c:v>
                </c:pt>
                <c:pt idx="4683">
                  <c:v>2</c:v>
                </c:pt>
                <c:pt idx="4684">
                  <c:v>3</c:v>
                </c:pt>
                <c:pt idx="4685">
                  <c:v>5</c:v>
                </c:pt>
                <c:pt idx="4686">
                  <c:v>3</c:v>
                </c:pt>
                <c:pt idx="4687">
                  <c:v>4</c:v>
                </c:pt>
                <c:pt idx="4688">
                  <c:v>7</c:v>
                </c:pt>
                <c:pt idx="4689">
                  <c:v>7</c:v>
                </c:pt>
                <c:pt idx="4690">
                  <c:v>4</c:v>
                </c:pt>
                <c:pt idx="4691">
                  <c:v>10</c:v>
                </c:pt>
                <c:pt idx="4692">
                  <c:v>4</c:v>
                </c:pt>
                <c:pt idx="4693">
                  <c:v>5</c:v>
                </c:pt>
                <c:pt idx="4694">
                  <c:v>5</c:v>
                </c:pt>
                <c:pt idx="4695">
                  <c:v>11</c:v>
                </c:pt>
                <c:pt idx="4696">
                  <c:v>5</c:v>
                </c:pt>
                <c:pt idx="4697">
                  <c:v>5</c:v>
                </c:pt>
                <c:pt idx="4698">
                  <c:v>12</c:v>
                </c:pt>
                <c:pt idx="4699">
                  <c:v>10</c:v>
                </c:pt>
                <c:pt idx="4700">
                  <c:v>14</c:v>
                </c:pt>
                <c:pt idx="4701">
                  <c:v>7</c:v>
                </c:pt>
                <c:pt idx="4702">
                  <c:v>15</c:v>
                </c:pt>
                <c:pt idx="4703">
                  <c:v>8</c:v>
                </c:pt>
                <c:pt idx="4704">
                  <c:v>13</c:v>
                </c:pt>
                <c:pt idx="4705">
                  <c:v>7</c:v>
                </c:pt>
                <c:pt idx="4706">
                  <c:v>9</c:v>
                </c:pt>
                <c:pt idx="4707">
                  <c:v>8</c:v>
                </c:pt>
                <c:pt idx="4708">
                  <c:v>10</c:v>
                </c:pt>
                <c:pt idx="4709">
                  <c:v>3</c:v>
                </c:pt>
                <c:pt idx="4710">
                  <c:v>5</c:v>
                </c:pt>
                <c:pt idx="4711">
                  <c:v>9</c:v>
                </c:pt>
                <c:pt idx="4712">
                  <c:v>7</c:v>
                </c:pt>
                <c:pt idx="4713">
                  <c:v>9</c:v>
                </c:pt>
                <c:pt idx="4714">
                  <c:v>5</c:v>
                </c:pt>
                <c:pt idx="4715">
                  <c:v>7</c:v>
                </c:pt>
                <c:pt idx="4716">
                  <c:v>9</c:v>
                </c:pt>
                <c:pt idx="4717">
                  <c:v>2</c:v>
                </c:pt>
                <c:pt idx="4718">
                  <c:v>7</c:v>
                </c:pt>
                <c:pt idx="4719">
                  <c:v>6</c:v>
                </c:pt>
                <c:pt idx="4720">
                  <c:v>5</c:v>
                </c:pt>
                <c:pt idx="4721">
                  <c:v>6</c:v>
                </c:pt>
                <c:pt idx="4722">
                  <c:v>2</c:v>
                </c:pt>
                <c:pt idx="4723">
                  <c:v>4</c:v>
                </c:pt>
                <c:pt idx="4724">
                  <c:v>3</c:v>
                </c:pt>
                <c:pt idx="4725">
                  <c:v>1</c:v>
                </c:pt>
                <c:pt idx="4726">
                  <c:v>2</c:v>
                </c:pt>
                <c:pt idx="4727">
                  <c:v>5</c:v>
                </c:pt>
                <c:pt idx="4728">
                  <c:v>3</c:v>
                </c:pt>
                <c:pt idx="4729">
                  <c:v>3</c:v>
                </c:pt>
                <c:pt idx="4730">
                  <c:v>8</c:v>
                </c:pt>
                <c:pt idx="4731">
                  <c:v>2</c:v>
                </c:pt>
                <c:pt idx="4732">
                  <c:v>2</c:v>
                </c:pt>
                <c:pt idx="4733">
                  <c:v>3</c:v>
                </c:pt>
                <c:pt idx="4734">
                  <c:v>4</c:v>
                </c:pt>
                <c:pt idx="4735">
                  <c:v>1</c:v>
                </c:pt>
                <c:pt idx="4736">
                  <c:v>4</c:v>
                </c:pt>
                <c:pt idx="4737">
                  <c:v>4</c:v>
                </c:pt>
                <c:pt idx="4738">
                  <c:v>4</c:v>
                </c:pt>
                <c:pt idx="4739">
                  <c:v>2</c:v>
                </c:pt>
                <c:pt idx="4740">
                  <c:v>3</c:v>
                </c:pt>
                <c:pt idx="4741">
                  <c:v>5</c:v>
                </c:pt>
                <c:pt idx="4742">
                  <c:v>1</c:v>
                </c:pt>
                <c:pt idx="4743">
                  <c:v>3</c:v>
                </c:pt>
                <c:pt idx="4744">
                  <c:v>1</c:v>
                </c:pt>
                <c:pt idx="4745">
                  <c:v>4</c:v>
                </c:pt>
                <c:pt idx="4746">
                  <c:v>3</c:v>
                </c:pt>
                <c:pt idx="4747">
                  <c:v>1</c:v>
                </c:pt>
                <c:pt idx="4748">
                  <c:v>4</c:v>
                </c:pt>
                <c:pt idx="4749">
                  <c:v>5</c:v>
                </c:pt>
                <c:pt idx="4750">
                  <c:v>4</c:v>
                </c:pt>
                <c:pt idx="4751">
                  <c:v>3</c:v>
                </c:pt>
                <c:pt idx="4752">
                  <c:v>4</c:v>
                </c:pt>
                <c:pt idx="4753">
                  <c:v>5</c:v>
                </c:pt>
                <c:pt idx="4754">
                  <c:v>2</c:v>
                </c:pt>
                <c:pt idx="4755">
                  <c:v>0</c:v>
                </c:pt>
                <c:pt idx="4756">
                  <c:v>1</c:v>
                </c:pt>
                <c:pt idx="4757">
                  <c:v>6</c:v>
                </c:pt>
                <c:pt idx="4758">
                  <c:v>0</c:v>
                </c:pt>
                <c:pt idx="4759">
                  <c:v>4</c:v>
                </c:pt>
                <c:pt idx="4760">
                  <c:v>4</c:v>
                </c:pt>
                <c:pt idx="4761">
                  <c:v>3</c:v>
                </c:pt>
                <c:pt idx="4762">
                  <c:v>2</c:v>
                </c:pt>
                <c:pt idx="4763">
                  <c:v>3</c:v>
                </c:pt>
                <c:pt idx="4764">
                  <c:v>3</c:v>
                </c:pt>
                <c:pt idx="4765">
                  <c:v>4</c:v>
                </c:pt>
                <c:pt idx="4766">
                  <c:v>1</c:v>
                </c:pt>
                <c:pt idx="4767">
                  <c:v>1</c:v>
                </c:pt>
                <c:pt idx="4768">
                  <c:v>1</c:v>
                </c:pt>
                <c:pt idx="4769">
                  <c:v>4</c:v>
                </c:pt>
                <c:pt idx="4770">
                  <c:v>3</c:v>
                </c:pt>
                <c:pt idx="4771">
                  <c:v>2</c:v>
                </c:pt>
                <c:pt idx="4772">
                  <c:v>1</c:v>
                </c:pt>
                <c:pt idx="4773">
                  <c:v>0</c:v>
                </c:pt>
                <c:pt idx="4774">
                  <c:v>4</c:v>
                </c:pt>
                <c:pt idx="4775">
                  <c:v>4</c:v>
                </c:pt>
                <c:pt idx="4776">
                  <c:v>2</c:v>
                </c:pt>
                <c:pt idx="4777">
                  <c:v>2</c:v>
                </c:pt>
                <c:pt idx="4778">
                  <c:v>2</c:v>
                </c:pt>
                <c:pt idx="4779">
                  <c:v>1</c:v>
                </c:pt>
                <c:pt idx="4780">
                  <c:v>0</c:v>
                </c:pt>
                <c:pt idx="4781">
                  <c:v>2</c:v>
                </c:pt>
                <c:pt idx="4782">
                  <c:v>5</c:v>
                </c:pt>
                <c:pt idx="4783">
                  <c:v>0</c:v>
                </c:pt>
                <c:pt idx="4784">
                  <c:v>0</c:v>
                </c:pt>
                <c:pt idx="4785">
                  <c:v>3</c:v>
                </c:pt>
                <c:pt idx="4786">
                  <c:v>6</c:v>
                </c:pt>
                <c:pt idx="4787">
                  <c:v>1</c:v>
                </c:pt>
                <c:pt idx="4788">
                  <c:v>3</c:v>
                </c:pt>
                <c:pt idx="4789">
                  <c:v>3</c:v>
                </c:pt>
                <c:pt idx="4790">
                  <c:v>2</c:v>
                </c:pt>
                <c:pt idx="4791">
                  <c:v>4</c:v>
                </c:pt>
                <c:pt idx="4792">
                  <c:v>3</c:v>
                </c:pt>
                <c:pt idx="4793">
                  <c:v>2</c:v>
                </c:pt>
                <c:pt idx="4794">
                  <c:v>1</c:v>
                </c:pt>
                <c:pt idx="4795">
                  <c:v>2</c:v>
                </c:pt>
                <c:pt idx="4796">
                  <c:v>3</c:v>
                </c:pt>
                <c:pt idx="4797">
                  <c:v>5</c:v>
                </c:pt>
                <c:pt idx="4798">
                  <c:v>1</c:v>
                </c:pt>
                <c:pt idx="4799">
                  <c:v>3</c:v>
                </c:pt>
                <c:pt idx="4800">
                  <c:v>0</c:v>
                </c:pt>
                <c:pt idx="4801">
                  <c:v>3</c:v>
                </c:pt>
                <c:pt idx="4802">
                  <c:v>5</c:v>
                </c:pt>
                <c:pt idx="4803">
                  <c:v>2</c:v>
                </c:pt>
                <c:pt idx="4804">
                  <c:v>2</c:v>
                </c:pt>
                <c:pt idx="4805">
                  <c:v>7</c:v>
                </c:pt>
                <c:pt idx="4806">
                  <c:v>2</c:v>
                </c:pt>
                <c:pt idx="4807">
                  <c:v>0</c:v>
                </c:pt>
                <c:pt idx="4808">
                  <c:v>2</c:v>
                </c:pt>
                <c:pt idx="4809">
                  <c:v>5</c:v>
                </c:pt>
                <c:pt idx="4810">
                  <c:v>2</c:v>
                </c:pt>
                <c:pt idx="4811">
                  <c:v>2</c:v>
                </c:pt>
                <c:pt idx="4812">
                  <c:v>1</c:v>
                </c:pt>
                <c:pt idx="4813">
                  <c:v>4</c:v>
                </c:pt>
                <c:pt idx="4814">
                  <c:v>2</c:v>
                </c:pt>
                <c:pt idx="4815">
                  <c:v>0</c:v>
                </c:pt>
                <c:pt idx="4816">
                  <c:v>2</c:v>
                </c:pt>
                <c:pt idx="4817">
                  <c:v>1</c:v>
                </c:pt>
                <c:pt idx="4818">
                  <c:v>4</c:v>
                </c:pt>
                <c:pt idx="4819">
                  <c:v>1</c:v>
                </c:pt>
                <c:pt idx="4820">
                  <c:v>4</c:v>
                </c:pt>
                <c:pt idx="4821">
                  <c:v>4</c:v>
                </c:pt>
                <c:pt idx="4822">
                  <c:v>2</c:v>
                </c:pt>
                <c:pt idx="4823">
                  <c:v>3</c:v>
                </c:pt>
                <c:pt idx="4824">
                  <c:v>2</c:v>
                </c:pt>
                <c:pt idx="4825">
                  <c:v>2</c:v>
                </c:pt>
                <c:pt idx="4826">
                  <c:v>2</c:v>
                </c:pt>
                <c:pt idx="4827">
                  <c:v>3</c:v>
                </c:pt>
                <c:pt idx="4828">
                  <c:v>2</c:v>
                </c:pt>
                <c:pt idx="4829">
                  <c:v>3</c:v>
                </c:pt>
                <c:pt idx="4830">
                  <c:v>1</c:v>
                </c:pt>
                <c:pt idx="4831">
                  <c:v>1</c:v>
                </c:pt>
                <c:pt idx="4832">
                  <c:v>2</c:v>
                </c:pt>
                <c:pt idx="4833">
                  <c:v>4</c:v>
                </c:pt>
                <c:pt idx="4834">
                  <c:v>1</c:v>
                </c:pt>
                <c:pt idx="4835">
                  <c:v>1</c:v>
                </c:pt>
                <c:pt idx="4836">
                  <c:v>0</c:v>
                </c:pt>
                <c:pt idx="4837">
                  <c:v>3</c:v>
                </c:pt>
                <c:pt idx="4838">
                  <c:v>1</c:v>
                </c:pt>
                <c:pt idx="4839">
                  <c:v>4</c:v>
                </c:pt>
                <c:pt idx="4840">
                  <c:v>2</c:v>
                </c:pt>
                <c:pt idx="4841">
                  <c:v>3</c:v>
                </c:pt>
                <c:pt idx="4842">
                  <c:v>2</c:v>
                </c:pt>
                <c:pt idx="4843">
                  <c:v>1</c:v>
                </c:pt>
                <c:pt idx="4844">
                  <c:v>2</c:v>
                </c:pt>
                <c:pt idx="4845">
                  <c:v>3</c:v>
                </c:pt>
                <c:pt idx="4846">
                  <c:v>2</c:v>
                </c:pt>
                <c:pt idx="4847">
                  <c:v>2</c:v>
                </c:pt>
                <c:pt idx="4848">
                  <c:v>2</c:v>
                </c:pt>
                <c:pt idx="4849">
                  <c:v>4</c:v>
                </c:pt>
                <c:pt idx="4850">
                  <c:v>3</c:v>
                </c:pt>
                <c:pt idx="4851">
                  <c:v>4</c:v>
                </c:pt>
                <c:pt idx="4852">
                  <c:v>0</c:v>
                </c:pt>
                <c:pt idx="4853">
                  <c:v>2</c:v>
                </c:pt>
                <c:pt idx="4854">
                  <c:v>0</c:v>
                </c:pt>
                <c:pt idx="4855">
                  <c:v>4</c:v>
                </c:pt>
                <c:pt idx="4856">
                  <c:v>0</c:v>
                </c:pt>
                <c:pt idx="4857">
                  <c:v>3</c:v>
                </c:pt>
                <c:pt idx="4858">
                  <c:v>1</c:v>
                </c:pt>
                <c:pt idx="4859">
                  <c:v>3</c:v>
                </c:pt>
                <c:pt idx="4860">
                  <c:v>2</c:v>
                </c:pt>
                <c:pt idx="4861">
                  <c:v>1</c:v>
                </c:pt>
                <c:pt idx="4862">
                  <c:v>2</c:v>
                </c:pt>
                <c:pt idx="4863">
                  <c:v>1</c:v>
                </c:pt>
                <c:pt idx="4864">
                  <c:v>5</c:v>
                </c:pt>
                <c:pt idx="4865">
                  <c:v>4</c:v>
                </c:pt>
                <c:pt idx="4866">
                  <c:v>2</c:v>
                </c:pt>
                <c:pt idx="4867">
                  <c:v>0</c:v>
                </c:pt>
                <c:pt idx="4868">
                  <c:v>1</c:v>
                </c:pt>
                <c:pt idx="4869">
                  <c:v>5</c:v>
                </c:pt>
                <c:pt idx="4870">
                  <c:v>4</c:v>
                </c:pt>
                <c:pt idx="4871">
                  <c:v>4</c:v>
                </c:pt>
                <c:pt idx="4872">
                  <c:v>2</c:v>
                </c:pt>
                <c:pt idx="4873">
                  <c:v>2</c:v>
                </c:pt>
                <c:pt idx="4874">
                  <c:v>6</c:v>
                </c:pt>
                <c:pt idx="4875">
                  <c:v>0</c:v>
                </c:pt>
                <c:pt idx="4876">
                  <c:v>0</c:v>
                </c:pt>
                <c:pt idx="4877">
                  <c:v>2</c:v>
                </c:pt>
                <c:pt idx="4878">
                  <c:v>1</c:v>
                </c:pt>
                <c:pt idx="4879">
                  <c:v>4</c:v>
                </c:pt>
                <c:pt idx="4880">
                  <c:v>2</c:v>
                </c:pt>
                <c:pt idx="4881">
                  <c:v>1</c:v>
                </c:pt>
                <c:pt idx="4882">
                  <c:v>2</c:v>
                </c:pt>
                <c:pt idx="4883">
                  <c:v>2</c:v>
                </c:pt>
                <c:pt idx="4884">
                  <c:v>0</c:v>
                </c:pt>
                <c:pt idx="4885">
                  <c:v>2</c:v>
                </c:pt>
                <c:pt idx="4886">
                  <c:v>1</c:v>
                </c:pt>
                <c:pt idx="4887">
                  <c:v>1</c:v>
                </c:pt>
                <c:pt idx="4888">
                  <c:v>2</c:v>
                </c:pt>
                <c:pt idx="4889">
                  <c:v>3</c:v>
                </c:pt>
                <c:pt idx="4890">
                  <c:v>1</c:v>
                </c:pt>
                <c:pt idx="4891">
                  <c:v>2</c:v>
                </c:pt>
                <c:pt idx="4892">
                  <c:v>1</c:v>
                </c:pt>
                <c:pt idx="4893">
                  <c:v>1</c:v>
                </c:pt>
                <c:pt idx="4894">
                  <c:v>1</c:v>
                </c:pt>
                <c:pt idx="4895">
                  <c:v>2</c:v>
                </c:pt>
                <c:pt idx="4896">
                  <c:v>3</c:v>
                </c:pt>
                <c:pt idx="4897">
                  <c:v>0</c:v>
                </c:pt>
                <c:pt idx="4898">
                  <c:v>1</c:v>
                </c:pt>
                <c:pt idx="4899">
                  <c:v>2</c:v>
                </c:pt>
                <c:pt idx="4900">
                  <c:v>3</c:v>
                </c:pt>
                <c:pt idx="4901">
                  <c:v>1</c:v>
                </c:pt>
                <c:pt idx="4902">
                  <c:v>2</c:v>
                </c:pt>
                <c:pt idx="4903">
                  <c:v>1</c:v>
                </c:pt>
                <c:pt idx="4904">
                  <c:v>4</c:v>
                </c:pt>
                <c:pt idx="4905">
                  <c:v>1</c:v>
                </c:pt>
                <c:pt idx="4906">
                  <c:v>3</c:v>
                </c:pt>
                <c:pt idx="4907">
                  <c:v>1</c:v>
                </c:pt>
                <c:pt idx="4908">
                  <c:v>5</c:v>
                </c:pt>
                <c:pt idx="4909">
                  <c:v>4</c:v>
                </c:pt>
                <c:pt idx="4910">
                  <c:v>2</c:v>
                </c:pt>
                <c:pt idx="4911">
                  <c:v>2</c:v>
                </c:pt>
                <c:pt idx="4912">
                  <c:v>3</c:v>
                </c:pt>
                <c:pt idx="4913">
                  <c:v>2</c:v>
                </c:pt>
                <c:pt idx="4914">
                  <c:v>2</c:v>
                </c:pt>
                <c:pt idx="4915">
                  <c:v>1</c:v>
                </c:pt>
                <c:pt idx="4916">
                  <c:v>2</c:v>
                </c:pt>
                <c:pt idx="4917">
                  <c:v>2</c:v>
                </c:pt>
                <c:pt idx="4918">
                  <c:v>1</c:v>
                </c:pt>
                <c:pt idx="4919">
                  <c:v>1</c:v>
                </c:pt>
                <c:pt idx="4920">
                  <c:v>1</c:v>
                </c:pt>
                <c:pt idx="4921">
                  <c:v>4</c:v>
                </c:pt>
                <c:pt idx="4922">
                  <c:v>2</c:v>
                </c:pt>
                <c:pt idx="4923">
                  <c:v>1</c:v>
                </c:pt>
                <c:pt idx="4924">
                  <c:v>2</c:v>
                </c:pt>
                <c:pt idx="4925">
                  <c:v>2</c:v>
                </c:pt>
                <c:pt idx="4926">
                  <c:v>2</c:v>
                </c:pt>
                <c:pt idx="4927">
                  <c:v>2</c:v>
                </c:pt>
                <c:pt idx="4928">
                  <c:v>4</c:v>
                </c:pt>
                <c:pt idx="4929">
                  <c:v>4</c:v>
                </c:pt>
                <c:pt idx="4930">
                  <c:v>3</c:v>
                </c:pt>
                <c:pt idx="4931">
                  <c:v>1</c:v>
                </c:pt>
                <c:pt idx="4932">
                  <c:v>3</c:v>
                </c:pt>
                <c:pt idx="4933">
                  <c:v>1</c:v>
                </c:pt>
                <c:pt idx="4934">
                  <c:v>0</c:v>
                </c:pt>
                <c:pt idx="4935">
                  <c:v>2</c:v>
                </c:pt>
                <c:pt idx="4936">
                  <c:v>2</c:v>
                </c:pt>
                <c:pt idx="4937">
                  <c:v>2</c:v>
                </c:pt>
                <c:pt idx="4938">
                  <c:v>3</c:v>
                </c:pt>
                <c:pt idx="4939">
                  <c:v>2</c:v>
                </c:pt>
                <c:pt idx="4940">
                  <c:v>1</c:v>
                </c:pt>
                <c:pt idx="4941">
                  <c:v>3</c:v>
                </c:pt>
                <c:pt idx="4942">
                  <c:v>2</c:v>
                </c:pt>
                <c:pt idx="4943">
                  <c:v>2</c:v>
                </c:pt>
                <c:pt idx="4944">
                  <c:v>4</c:v>
                </c:pt>
                <c:pt idx="4945">
                  <c:v>3</c:v>
                </c:pt>
                <c:pt idx="4946">
                  <c:v>1</c:v>
                </c:pt>
                <c:pt idx="4947">
                  <c:v>2</c:v>
                </c:pt>
                <c:pt idx="4948">
                  <c:v>3</c:v>
                </c:pt>
                <c:pt idx="4949">
                  <c:v>3</c:v>
                </c:pt>
                <c:pt idx="4950">
                  <c:v>0</c:v>
                </c:pt>
                <c:pt idx="4951">
                  <c:v>5</c:v>
                </c:pt>
                <c:pt idx="4952">
                  <c:v>1</c:v>
                </c:pt>
                <c:pt idx="4953">
                  <c:v>3</c:v>
                </c:pt>
                <c:pt idx="4954">
                  <c:v>5</c:v>
                </c:pt>
                <c:pt idx="4955">
                  <c:v>2</c:v>
                </c:pt>
                <c:pt idx="4956">
                  <c:v>3</c:v>
                </c:pt>
                <c:pt idx="4957">
                  <c:v>1</c:v>
                </c:pt>
                <c:pt idx="4958">
                  <c:v>1</c:v>
                </c:pt>
                <c:pt idx="4959">
                  <c:v>1</c:v>
                </c:pt>
                <c:pt idx="4960">
                  <c:v>5</c:v>
                </c:pt>
                <c:pt idx="4961">
                  <c:v>2</c:v>
                </c:pt>
                <c:pt idx="4962">
                  <c:v>2</c:v>
                </c:pt>
                <c:pt idx="4963">
                  <c:v>2</c:v>
                </c:pt>
                <c:pt idx="4964">
                  <c:v>3</c:v>
                </c:pt>
                <c:pt idx="4965">
                  <c:v>1</c:v>
                </c:pt>
                <c:pt idx="4966">
                  <c:v>4</c:v>
                </c:pt>
                <c:pt idx="4967">
                  <c:v>0</c:v>
                </c:pt>
                <c:pt idx="4968">
                  <c:v>1</c:v>
                </c:pt>
                <c:pt idx="4969">
                  <c:v>3</c:v>
                </c:pt>
                <c:pt idx="4970">
                  <c:v>4</c:v>
                </c:pt>
                <c:pt idx="4971">
                  <c:v>2</c:v>
                </c:pt>
                <c:pt idx="4972">
                  <c:v>5</c:v>
                </c:pt>
                <c:pt idx="4973">
                  <c:v>2</c:v>
                </c:pt>
                <c:pt idx="4974">
                  <c:v>1</c:v>
                </c:pt>
                <c:pt idx="4975">
                  <c:v>1</c:v>
                </c:pt>
                <c:pt idx="4976">
                  <c:v>1</c:v>
                </c:pt>
                <c:pt idx="4977">
                  <c:v>3</c:v>
                </c:pt>
                <c:pt idx="4978">
                  <c:v>3</c:v>
                </c:pt>
                <c:pt idx="4979">
                  <c:v>2</c:v>
                </c:pt>
                <c:pt idx="4980">
                  <c:v>1</c:v>
                </c:pt>
                <c:pt idx="4981">
                  <c:v>3</c:v>
                </c:pt>
                <c:pt idx="4982">
                  <c:v>2</c:v>
                </c:pt>
                <c:pt idx="4983">
                  <c:v>3</c:v>
                </c:pt>
                <c:pt idx="4984">
                  <c:v>2</c:v>
                </c:pt>
                <c:pt idx="4985">
                  <c:v>2</c:v>
                </c:pt>
                <c:pt idx="4986">
                  <c:v>3</c:v>
                </c:pt>
                <c:pt idx="4987">
                  <c:v>1</c:v>
                </c:pt>
                <c:pt idx="4988">
                  <c:v>1</c:v>
                </c:pt>
                <c:pt idx="4989">
                  <c:v>4</c:v>
                </c:pt>
                <c:pt idx="4990">
                  <c:v>2</c:v>
                </c:pt>
                <c:pt idx="4991">
                  <c:v>1</c:v>
                </c:pt>
                <c:pt idx="4992">
                  <c:v>1</c:v>
                </c:pt>
                <c:pt idx="4993">
                  <c:v>1</c:v>
                </c:pt>
                <c:pt idx="4994">
                  <c:v>0</c:v>
                </c:pt>
                <c:pt idx="4995">
                  <c:v>3</c:v>
                </c:pt>
                <c:pt idx="4996">
                  <c:v>1</c:v>
                </c:pt>
                <c:pt idx="4997">
                  <c:v>3</c:v>
                </c:pt>
                <c:pt idx="4998">
                  <c:v>2</c:v>
                </c:pt>
                <c:pt idx="4999">
                  <c:v>0</c:v>
                </c:pt>
                <c:pt idx="5000">
                  <c:v>6</c:v>
                </c:pt>
                <c:pt idx="5001">
                  <c:v>3</c:v>
                </c:pt>
                <c:pt idx="5002">
                  <c:v>3</c:v>
                </c:pt>
                <c:pt idx="5003">
                  <c:v>2</c:v>
                </c:pt>
                <c:pt idx="5004">
                  <c:v>2</c:v>
                </c:pt>
                <c:pt idx="5005">
                  <c:v>2</c:v>
                </c:pt>
                <c:pt idx="5006">
                  <c:v>0</c:v>
                </c:pt>
                <c:pt idx="5007">
                  <c:v>1</c:v>
                </c:pt>
                <c:pt idx="5008">
                  <c:v>6</c:v>
                </c:pt>
                <c:pt idx="5009">
                  <c:v>4</c:v>
                </c:pt>
                <c:pt idx="5010">
                  <c:v>0</c:v>
                </c:pt>
                <c:pt idx="5011">
                  <c:v>2</c:v>
                </c:pt>
                <c:pt idx="5012">
                  <c:v>1</c:v>
                </c:pt>
                <c:pt idx="5013">
                  <c:v>2</c:v>
                </c:pt>
                <c:pt idx="5014">
                  <c:v>4</c:v>
                </c:pt>
                <c:pt idx="5015">
                  <c:v>2</c:v>
                </c:pt>
                <c:pt idx="5016">
                  <c:v>4</c:v>
                </c:pt>
                <c:pt idx="5017">
                  <c:v>2</c:v>
                </c:pt>
                <c:pt idx="5018">
                  <c:v>4</c:v>
                </c:pt>
                <c:pt idx="5019">
                  <c:v>2</c:v>
                </c:pt>
                <c:pt idx="5020">
                  <c:v>1</c:v>
                </c:pt>
                <c:pt idx="5021">
                  <c:v>1</c:v>
                </c:pt>
                <c:pt idx="5022">
                  <c:v>0</c:v>
                </c:pt>
                <c:pt idx="5023">
                  <c:v>2</c:v>
                </c:pt>
                <c:pt idx="5024">
                  <c:v>0</c:v>
                </c:pt>
                <c:pt idx="5025">
                  <c:v>2</c:v>
                </c:pt>
                <c:pt idx="5026">
                  <c:v>3</c:v>
                </c:pt>
                <c:pt idx="5027">
                  <c:v>2</c:v>
                </c:pt>
                <c:pt idx="5028">
                  <c:v>2</c:v>
                </c:pt>
                <c:pt idx="5029">
                  <c:v>3</c:v>
                </c:pt>
                <c:pt idx="5030">
                  <c:v>2</c:v>
                </c:pt>
                <c:pt idx="5031">
                  <c:v>8</c:v>
                </c:pt>
                <c:pt idx="5032">
                  <c:v>3</c:v>
                </c:pt>
                <c:pt idx="5033">
                  <c:v>3</c:v>
                </c:pt>
                <c:pt idx="5034">
                  <c:v>1</c:v>
                </c:pt>
                <c:pt idx="5035">
                  <c:v>1</c:v>
                </c:pt>
                <c:pt idx="5036">
                  <c:v>0</c:v>
                </c:pt>
                <c:pt idx="5037">
                  <c:v>3</c:v>
                </c:pt>
                <c:pt idx="5038">
                  <c:v>1</c:v>
                </c:pt>
                <c:pt idx="5039">
                  <c:v>2</c:v>
                </c:pt>
                <c:pt idx="5040">
                  <c:v>1</c:v>
                </c:pt>
                <c:pt idx="5041">
                  <c:v>1</c:v>
                </c:pt>
                <c:pt idx="5042">
                  <c:v>0</c:v>
                </c:pt>
                <c:pt idx="5043">
                  <c:v>3</c:v>
                </c:pt>
                <c:pt idx="5044">
                  <c:v>4</c:v>
                </c:pt>
                <c:pt idx="5045">
                  <c:v>0</c:v>
                </c:pt>
                <c:pt idx="5046">
                  <c:v>1</c:v>
                </c:pt>
                <c:pt idx="5047">
                  <c:v>0</c:v>
                </c:pt>
                <c:pt idx="5048">
                  <c:v>2</c:v>
                </c:pt>
                <c:pt idx="5049">
                  <c:v>3</c:v>
                </c:pt>
                <c:pt idx="5050">
                  <c:v>3</c:v>
                </c:pt>
                <c:pt idx="5051">
                  <c:v>3</c:v>
                </c:pt>
                <c:pt idx="5052">
                  <c:v>2</c:v>
                </c:pt>
                <c:pt idx="5053">
                  <c:v>3</c:v>
                </c:pt>
                <c:pt idx="5054">
                  <c:v>4</c:v>
                </c:pt>
                <c:pt idx="5055">
                  <c:v>0</c:v>
                </c:pt>
                <c:pt idx="5056">
                  <c:v>3</c:v>
                </c:pt>
                <c:pt idx="5057">
                  <c:v>3</c:v>
                </c:pt>
                <c:pt idx="5058">
                  <c:v>2</c:v>
                </c:pt>
                <c:pt idx="5059">
                  <c:v>0</c:v>
                </c:pt>
                <c:pt idx="5060">
                  <c:v>3</c:v>
                </c:pt>
                <c:pt idx="5061">
                  <c:v>1</c:v>
                </c:pt>
                <c:pt idx="5062">
                  <c:v>0</c:v>
                </c:pt>
                <c:pt idx="5063">
                  <c:v>0</c:v>
                </c:pt>
                <c:pt idx="5064">
                  <c:v>6</c:v>
                </c:pt>
                <c:pt idx="5065">
                  <c:v>3</c:v>
                </c:pt>
                <c:pt idx="5066">
                  <c:v>4</c:v>
                </c:pt>
                <c:pt idx="5067">
                  <c:v>1</c:v>
                </c:pt>
                <c:pt idx="5068">
                  <c:v>0</c:v>
                </c:pt>
                <c:pt idx="5069">
                  <c:v>0</c:v>
                </c:pt>
                <c:pt idx="5070">
                  <c:v>2</c:v>
                </c:pt>
                <c:pt idx="5071">
                  <c:v>1</c:v>
                </c:pt>
                <c:pt idx="5072">
                  <c:v>4</c:v>
                </c:pt>
                <c:pt idx="5073">
                  <c:v>5</c:v>
                </c:pt>
                <c:pt idx="5074">
                  <c:v>2</c:v>
                </c:pt>
                <c:pt idx="5075">
                  <c:v>4</c:v>
                </c:pt>
                <c:pt idx="5076">
                  <c:v>2</c:v>
                </c:pt>
                <c:pt idx="5077">
                  <c:v>6</c:v>
                </c:pt>
                <c:pt idx="5078">
                  <c:v>1</c:v>
                </c:pt>
                <c:pt idx="5079">
                  <c:v>1</c:v>
                </c:pt>
                <c:pt idx="5080">
                  <c:v>4</c:v>
                </c:pt>
                <c:pt idx="5081">
                  <c:v>0</c:v>
                </c:pt>
                <c:pt idx="5082">
                  <c:v>2</c:v>
                </c:pt>
                <c:pt idx="5083">
                  <c:v>1</c:v>
                </c:pt>
                <c:pt idx="5084">
                  <c:v>2</c:v>
                </c:pt>
                <c:pt idx="5085">
                  <c:v>1</c:v>
                </c:pt>
                <c:pt idx="5086">
                  <c:v>2</c:v>
                </c:pt>
                <c:pt idx="5087">
                  <c:v>3</c:v>
                </c:pt>
                <c:pt idx="5088">
                  <c:v>2</c:v>
                </c:pt>
                <c:pt idx="5089">
                  <c:v>1</c:v>
                </c:pt>
                <c:pt idx="5090">
                  <c:v>1</c:v>
                </c:pt>
                <c:pt idx="5091">
                  <c:v>2</c:v>
                </c:pt>
                <c:pt idx="5092">
                  <c:v>1</c:v>
                </c:pt>
                <c:pt idx="5093">
                  <c:v>1</c:v>
                </c:pt>
                <c:pt idx="5094">
                  <c:v>0</c:v>
                </c:pt>
                <c:pt idx="5095">
                  <c:v>1</c:v>
                </c:pt>
                <c:pt idx="5096">
                  <c:v>4</c:v>
                </c:pt>
                <c:pt idx="5097">
                  <c:v>2</c:v>
                </c:pt>
                <c:pt idx="5098">
                  <c:v>1</c:v>
                </c:pt>
                <c:pt idx="5099">
                  <c:v>3</c:v>
                </c:pt>
                <c:pt idx="5100">
                  <c:v>2</c:v>
                </c:pt>
                <c:pt idx="5101">
                  <c:v>2</c:v>
                </c:pt>
                <c:pt idx="5102">
                  <c:v>1</c:v>
                </c:pt>
                <c:pt idx="5103">
                  <c:v>2</c:v>
                </c:pt>
                <c:pt idx="5104">
                  <c:v>3</c:v>
                </c:pt>
                <c:pt idx="5105">
                  <c:v>1</c:v>
                </c:pt>
                <c:pt idx="5106">
                  <c:v>3</c:v>
                </c:pt>
                <c:pt idx="5107">
                  <c:v>3</c:v>
                </c:pt>
                <c:pt idx="5108">
                  <c:v>3</c:v>
                </c:pt>
                <c:pt idx="5109">
                  <c:v>3</c:v>
                </c:pt>
                <c:pt idx="5110">
                  <c:v>2</c:v>
                </c:pt>
                <c:pt idx="5111">
                  <c:v>1</c:v>
                </c:pt>
                <c:pt idx="5112">
                  <c:v>2</c:v>
                </c:pt>
                <c:pt idx="5113">
                  <c:v>4</c:v>
                </c:pt>
                <c:pt idx="5114">
                  <c:v>3</c:v>
                </c:pt>
                <c:pt idx="5115">
                  <c:v>2</c:v>
                </c:pt>
                <c:pt idx="5116">
                  <c:v>3</c:v>
                </c:pt>
                <c:pt idx="5117">
                  <c:v>4</c:v>
                </c:pt>
                <c:pt idx="5118">
                  <c:v>3</c:v>
                </c:pt>
                <c:pt idx="5119">
                  <c:v>0</c:v>
                </c:pt>
                <c:pt idx="5120">
                  <c:v>4</c:v>
                </c:pt>
                <c:pt idx="5121">
                  <c:v>2</c:v>
                </c:pt>
                <c:pt idx="5122">
                  <c:v>1</c:v>
                </c:pt>
                <c:pt idx="5123">
                  <c:v>8</c:v>
                </c:pt>
                <c:pt idx="5124">
                  <c:v>8</c:v>
                </c:pt>
                <c:pt idx="5125">
                  <c:v>4</c:v>
                </c:pt>
                <c:pt idx="5126">
                  <c:v>2</c:v>
                </c:pt>
                <c:pt idx="5127">
                  <c:v>2</c:v>
                </c:pt>
                <c:pt idx="5128">
                  <c:v>4</c:v>
                </c:pt>
                <c:pt idx="5129">
                  <c:v>6</c:v>
                </c:pt>
                <c:pt idx="5130">
                  <c:v>5</c:v>
                </c:pt>
                <c:pt idx="5131">
                  <c:v>2</c:v>
                </c:pt>
                <c:pt idx="5132">
                  <c:v>4</c:v>
                </c:pt>
                <c:pt idx="5133">
                  <c:v>3</c:v>
                </c:pt>
                <c:pt idx="5134">
                  <c:v>2</c:v>
                </c:pt>
                <c:pt idx="5135">
                  <c:v>7</c:v>
                </c:pt>
                <c:pt idx="5136">
                  <c:v>3</c:v>
                </c:pt>
                <c:pt idx="5137">
                  <c:v>2</c:v>
                </c:pt>
                <c:pt idx="5138">
                  <c:v>3</c:v>
                </c:pt>
                <c:pt idx="5139">
                  <c:v>2</c:v>
                </c:pt>
                <c:pt idx="5140">
                  <c:v>2</c:v>
                </c:pt>
                <c:pt idx="5141">
                  <c:v>4</c:v>
                </c:pt>
                <c:pt idx="5142">
                  <c:v>0</c:v>
                </c:pt>
                <c:pt idx="5143">
                  <c:v>5</c:v>
                </c:pt>
                <c:pt idx="5144">
                  <c:v>4</c:v>
                </c:pt>
                <c:pt idx="5145">
                  <c:v>1</c:v>
                </c:pt>
                <c:pt idx="5146">
                  <c:v>1</c:v>
                </c:pt>
                <c:pt idx="5147">
                  <c:v>2</c:v>
                </c:pt>
                <c:pt idx="5148">
                  <c:v>7</c:v>
                </c:pt>
                <c:pt idx="5149">
                  <c:v>4</c:v>
                </c:pt>
                <c:pt idx="5150">
                  <c:v>3</c:v>
                </c:pt>
                <c:pt idx="5151">
                  <c:v>2</c:v>
                </c:pt>
                <c:pt idx="5152">
                  <c:v>2</c:v>
                </c:pt>
                <c:pt idx="5153">
                  <c:v>0</c:v>
                </c:pt>
                <c:pt idx="5154">
                  <c:v>1</c:v>
                </c:pt>
                <c:pt idx="5155">
                  <c:v>3</c:v>
                </c:pt>
                <c:pt idx="5156">
                  <c:v>2</c:v>
                </c:pt>
                <c:pt idx="5157">
                  <c:v>2</c:v>
                </c:pt>
                <c:pt idx="5158">
                  <c:v>1</c:v>
                </c:pt>
                <c:pt idx="5159">
                  <c:v>1</c:v>
                </c:pt>
                <c:pt idx="5160">
                  <c:v>4</c:v>
                </c:pt>
                <c:pt idx="5161">
                  <c:v>1</c:v>
                </c:pt>
                <c:pt idx="5162">
                  <c:v>0</c:v>
                </c:pt>
                <c:pt idx="5163">
                  <c:v>1</c:v>
                </c:pt>
                <c:pt idx="5164">
                  <c:v>1</c:v>
                </c:pt>
                <c:pt idx="5165">
                  <c:v>3</c:v>
                </c:pt>
                <c:pt idx="5166">
                  <c:v>1</c:v>
                </c:pt>
                <c:pt idx="5167">
                  <c:v>2</c:v>
                </c:pt>
                <c:pt idx="5168">
                  <c:v>3</c:v>
                </c:pt>
                <c:pt idx="5169">
                  <c:v>2</c:v>
                </c:pt>
                <c:pt idx="5170">
                  <c:v>2</c:v>
                </c:pt>
                <c:pt idx="5171">
                  <c:v>3</c:v>
                </c:pt>
                <c:pt idx="5172">
                  <c:v>3</c:v>
                </c:pt>
                <c:pt idx="5173">
                  <c:v>1</c:v>
                </c:pt>
                <c:pt idx="5174">
                  <c:v>3</c:v>
                </c:pt>
                <c:pt idx="5175">
                  <c:v>1</c:v>
                </c:pt>
                <c:pt idx="5176">
                  <c:v>0</c:v>
                </c:pt>
                <c:pt idx="5177">
                  <c:v>1</c:v>
                </c:pt>
                <c:pt idx="5178">
                  <c:v>0</c:v>
                </c:pt>
                <c:pt idx="5179">
                  <c:v>5</c:v>
                </c:pt>
                <c:pt idx="5180">
                  <c:v>1</c:v>
                </c:pt>
                <c:pt idx="5181">
                  <c:v>2</c:v>
                </c:pt>
                <c:pt idx="5182">
                  <c:v>5</c:v>
                </c:pt>
                <c:pt idx="5183">
                  <c:v>4</c:v>
                </c:pt>
                <c:pt idx="5184">
                  <c:v>4</c:v>
                </c:pt>
                <c:pt idx="5185">
                  <c:v>1</c:v>
                </c:pt>
                <c:pt idx="5186">
                  <c:v>3</c:v>
                </c:pt>
                <c:pt idx="5187">
                  <c:v>4</c:v>
                </c:pt>
                <c:pt idx="5188">
                  <c:v>1</c:v>
                </c:pt>
                <c:pt idx="5189">
                  <c:v>4</c:v>
                </c:pt>
                <c:pt idx="5190">
                  <c:v>4</c:v>
                </c:pt>
                <c:pt idx="5191">
                  <c:v>3</c:v>
                </c:pt>
                <c:pt idx="5192">
                  <c:v>6</c:v>
                </c:pt>
                <c:pt idx="5193">
                  <c:v>2</c:v>
                </c:pt>
                <c:pt idx="5194">
                  <c:v>2</c:v>
                </c:pt>
                <c:pt idx="5195">
                  <c:v>3</c:v>
                </c:pt>
                <c:pt idx="5196">
                  <c:v>5</c:v>
                </c:pt>
                <c:pt idx="5197">
                  <c:v>1</c:v>
                </c:pt>
                <c:pt idx="5198">
                  <c:v>2</c:v>
                </c:pt>
                <c:pt idx="5199">
                  <c:v>4</c:v>
                </c:pt>
                <c:pt idx="5200">
                  <c:v>2</c:v>
                </c:pt>
                <c:pt idx="5201">
                  <c:v>3</c:v>
                </c:pt>
                <c:pt idx="5202">
                  <c:v>1</c:v>
                </c:pt>
                <c:pt idx="5203">
                  <c:v>1</c:v>
                </c:pt>
                <c:pt idx="5204">
                  <c:v>2</c:v>
                </c:pt>
                <c:pt idx="5205">
                  <c:v>2</c:v>
                </c:pt>
                <c:pt idx="5206">
                  <c:v>2</c:v>
                </c:pt>
                <c:pt idx="5207">
                  <c:v>2</c:v>
                </c:pt>
                <c:pt idx="5208">
                  <c:v>2</c:v>
                </c:pt>
                <c:pt idx="5209">
                  <c:v>3</c:v>
                </c:pt>
                <c:pt idx="5210">
                  <c:v>0</c:v>
                </c:pt>
                <c:pt idx="5211">
                  <c:v>3</c:v>
                </c:pt>
                <c:pt idx="5212">
                  <c:v>1</c:v>
                </c:pt>
                <c:pt idx="5213">
                  <c:v>1</c:v>
                </c:pt>
                <c:pt idx="5214">
                  <c:v>2</c:v>
                </c:pt>
                <c:pt idx="5215">
                  <c:v>0</c:v>
                </c:pt>
                <c:pt idx="5216">
                  <c:v>0</c:v>
                </c:pt>
                <c:pt idx="5217">
                  <c:v>2</c:v>
                </c:pt>
                <c:pt idx="5218">
                  <c:v>3</c:v>
                </c:pt>
                <c:pt idx="5219">
                  <c:v>1</c:v>
                </c:pt>
                <c:pt idx="5220">
                  <c:v>2</c:v>
                </c:pt>
                <c:pt idx="5221">
                  <c:v>1</c:v>
                </c:pt>
                <c:pt idx="5222">
                  <c:v>1</c:v>
                </c:pt>
                <c:pt idx="5223">
                  <c:v>3</c:v>
                </c:pt>
                <c:pt idx="5224">
                  <c:v>1</c:v>
                </c:pt>
                <c:pt idx="5225">
                  <c:v>0</c:v>
                </c:pt>
                <c:pt idx="5226">
                  <c:v>4</c:v>
                </c:pt>
                <c:pt idx="5227">
                  <c:v>2</c:v>
                </c:pt>
                <c:pt idx="5228">
                  <c:v>2</c:v>
                </c:pt>
                <c:pt idx="5229">
                  <c:v>3</c:v>
                </c:pt>
                <c:pt idx="5230">
                  <c:v>3</c:v>
                </c:pt>
                <c:pt idx="5231">
                  <c:v>1</c:v>
                </c:pt>
                <c:pt idx="5232">
                  <c:v>2</c:v>
                </c:pt>
                <c:pt idx="5233">
                  <c:v>5</c:v>
                </c:pt>
                <c:pt idx="5234">
                  <c:v>2</c:v>
                </c:pt>
                <c:pt idx="5235">
                  <c:v>4</c:v>
                </c:pt>
                <c:pt idx="5236">
                  <c:v>2</c:v>
                </c:pt>
                <c:pt idx="5237">
                  <c:v>3</c:v>
                </c:pt>
                <c:pt idx="5238">
                  <c:v>1</c:v>
                </c:pt>
                <c:pt idx="5239">
                  <c:v>1</c:v>
                </c:pt>
                <c:pt idx="5240">
                  <c:v>2</c:v>
                </c:pt>
                <c:pt idx="5241">
                  <c:v>2</c:v>
                </c:pt>
                <c:pt idx="5242">
                  <c:v>3</c:v>
                </c:pt>
                <c:pt idx="5243">
                  <c:v>0</c:v>
                </c:pt>
                <c:pt idx="5244">
                  <c:v>0</c:v>
                </c:pt>
                <c:pt idx="5245">
                  <c:v>4</c:v>
                </c:pt>
                <c:pt idx="5246">
                  <c:v>1</c:v>
                </c:pt>
                <c:pt idx="5247">
                  <c:v>3</c:v>
                </c:pt>
                <c:pt idx="5248">
                  <c:v>2</c:v>
                </c:pt>
                <c:pt idx="5249">
                  <c:v>5</c:v>
                </c:pt>
                <c:pt idx="5250">
                  <c:v>2</c:v>
                </c:pt>
                <c:pt idx="5251">
                  <c:v>4</c:v>
                </c:pt>
                <c:pt idx="5252">
                  <c:v>1</c:v>
                </c:pt>
                <c:pt idx="5253">
                  <c:v>2</c:v>
                </c:pt>
                <c:pt idx="5254">
                  <c:v>2</c:v>
                </c:pt>
                <c:pt idx="5255">
                  <c:v>3</c:v>
                </c:pt>
                <c:pt idx="5256">
                  <c:v>2</c:v>
                </c:pt>
                <c:pt idx="5257">
                  <c:v>1</c:v>
                </c:pt>
                <c:pt idx="5258">
                  <c:v>2</c:v>
                </c:pt>
                <c:pt idx="5259">
                  <c:v>1</c:v>
                </c:pt>
                <c:pt idx="5260">
                  <c:v>3</c:v>
                </c:pt>
                <c:pt idx="5261">
                  <c:v>3</c:v>
                </c:pt>
                <c:pt idx="5262">
                  <c:v>1</c:v>
                </c:pt>
                <c:pt idx="5263">
                  <c:v>1</c:v>
                </c:pt>
                <c:pt idx="5264">
                  <c:v>1</c:v>
                </c:pt>
                <c:pt idx="5265">
                  <c:v>3</c:v>
                </c:pt>
                <c:pt idx="5266">
                  <c:v>3</c:v>
                </c:pt>
                <c:pt idx="5267">
                  <c:v>1</c:v>
                </c:pt>
                <c:pt idx="5268">
                  <c:v>2</c:v>
                </c:pt>
                <c:pt idx="5269">
                  <c:v>1</c:v>
                </c:pt>
                <c:pt idx="5270">
                  <c:v>2</c:v>
                </c:pt>
                <c:pt idx="5271">
                  <c:v>3</c:v>
                </c:pt>
                <c:pt idx="5272">
                  <c:v>1</c:v>
                </c:pt>
                <c:pt idx="5273">
                  <c:v>6</c:v>
                </c:pt>
                <c:pt idx="5274">
                  <c:v>1</c:v>
                </c:pt>
                <c:pt idx="5275">
                  <c:v>3</c:v>
                </c:pt>
                <c:pt idx="5276">
                  <c:v>3</c:v>
                </c:pt>
                <c:pt idx="5277">
                  <c:v>1</c:v>
                </c:pt>
                <c:pt idx="5278">
                  <c:v>2</c:v>
                </c:pt>
                <c:pt idx="5279">
                  <c:v>1</c:v>
                </c:pt>
                <c:pt idx="5280">
                  <c:v>6</c:v>
                </c:pt>
                <c:pt idx="5281">
                  <c:v>2</c:v>
                </c:pt>
                <c:pt idx="5282">
                  <c:v>1</c:v>
                </c:pt>
                <c:pt idx="5283">
                  <c:v>1</c:v>
                </c:pt>
                <c:pt idx="5284">
                  <c:v>9</c:v>
                </c:pt>
                <c:pt idx="5285">
                  <c:v>4</c:v>
                </c:pt>
                <c:pt idx="5286">
                  <c:v>2</c:v>
                </c:pt>
                <c:pt idx="5287">
                  <c:v>0</c:v>
                </c:pt>
                <c:pt idx="5288">
                  <c:v>4</c:v>
                </c:pt>
                <c:pt idx="5289">
                  <c:v>1</c:v>
                </c:pt>
                <c:pt idx="5290">
                  <c:v>5</c:v>
                </c:pt>
                <c:pt idx="5291">
                  <c:v>2</c:v>
                </c:pt>
                <c:pt idx="5292">
                  <c:v>1</c:v>
                </c:pt>
                <c:pt idx="5293">
                  <c:v>3</c:v>
                </c:pt>
                <c:pt idx="5294">
                  <c:v>2</c:v>
                </c:pt>
                <c:pt idx="5295">
                  <c:v>0</c:v>
                </c:pt>
                <c:pt idx="5296">
                  <c:v>0</c:v>
                </c:pt>
                <c:pt idx="5297">
                  <c:v>1</c:v>
                </c:pt>
                <c:pt idx="5298">
                  <c:v>2</c:v>
                </c:pt>
                <c:pt idx="5299">
                  <c:v>2</c:v>
                </c:pt>
                <c:pt idx="5300">
                  <c:v>2</c:v>
                </c:pt>
                <c:pt idx="5301">
                  <c:v>2</c:v>
                </c:pt>
                <c:pt idx="5302">
                  <c:v>4</c:v>
                </c:pt>
                <c:pt idx="5303">
                  <c:v>4</c:v>
                </c:pt>
                <c:pt idx="5304">
                  <c:v>1</c:v>
                </c:pt>
                <c:pt idx="5305">
                  <c:v>3</c:v>
                </c:pt>
                <c:pt idx="5306">
                  <c:v>1</c:v>
                </c:pt>
                <c:pt idx="5307">
                  <c:v>3</c:v>
                </c:pt>
                <c:pt idx="5308">
                  <c:v>2</c:v>
                </c:pt>
                <c:pt idx="5309">
                  <c:v>1</c:v>
                </c:pt>
                <c:pt idx="5310">
                  <c:v>1</c:v>
                </c:pt>
                <c:pt idx="5311">
                  <c:v>2</c:v>
                </c:pt>
                <c:pt idx="5312">
                  <c:v>2</c:v>
                </c:pt>
                <c:pt idx="5313">
                  <c:v>2</c:v>
                </c:pt>
                <c:pt idx="5314">
                  <c:v>1</c:v>
                </c:pt>
                <c:pt idx="5315">
                  <c:v>4</c:v>
                </c:pt>
                <c:pt idx="5316">
                  <c:v>2</c:v>
                </c:pt>
                <c:pt idx="5317">
                  <c:v>1</c:v>
                </c:pt>
                <c:pt idx="5318">
                  <c:v>2</c:v>
                </c:pt>
                <c:pt idx="5319">
                  <c:v>5</c:v>
                </c:pt>
                <c:pt idx="5320">
                  <c:v>5</c:v>
                </c:pt>
                <c:pt idx="5321">
                  <c:v>1</c:v>
                </c:pt>
                <c:pt idx="5322">
                  <c:v>2</c:v>
                </c:pt>
                <c:pt idx="5323">
                  <c:v>4</c:v>
                </c:pt>
                <c:pt idx="5324">
                  <c:v>2</c:v>
                </c:pt>
                <c:pt idx="5325">
                  <c:v>1</c:v>
                </c:pt>
                <c:pt idx="5326">
                  <c:v>2</c:v>
                </c:pt>
                <c:pt idx="5327">
                  <c:v>2</c:v>
                </c:pt>
                <c:pt idx="5328">
                  <c:v>3</c:v>
                </c:pt>
                <c:pt idx="5329">
                  <c:v>1</c:v>
                </c:pt>
                <c:pt idx="5330">
                  <c:v>1</c:v>
                </c:pt>
                <c:pt idx="5331">
                  <c:v>3</c:v>
                </c:pt>
                <c:pt idx="5332">
                  <c:v>0</c:v>
                </c:pt>
                <c:pt idx="5333">
                  <c:v>1</c:v>
                </c:pt>
                <c:pt idx="5334">
                  <c:v>1</c:v>
                </c:pt>
                <c:pt idx="5335">
                  <c:v>2</c:v>
                </c:pt>
                <c:pt idx="5336">
                  <c:v>1</c:v>
                </c:pt>
                <c:pt idx="5337">
                  <c:v>0</c:v>
                </c:pt>
                <c:pt idx="5338">
                  <c:v>2</c:v>
                </c:pt>
                <c:pt idx="5339">
                  <c:v>0</c:v>
                </c:pt>
                <c:pt idx="5340">
                  <c:v>0</c:v>
                </c:pt>
                <c:pt idx="5341">
                  <c:v>3</c:v>
                </c:pt>
                <c:pt idx="5342">
                  <c:v>1</c:v>
                </c:pt>
                <c:pt idx="5343">
                  <c:v>2</c:v>
                </c:pt>
                <c:pt idx="5344">
                  <c:v>3</c:v>
                </c:pt>
                <c:pt idx="5345">
                  <c:v>2</c:v>
                </c:pt>
                <c:pt idx="5346">
                  <c:v>1</c:v>
                </c:pt>
                <c:pt idx="5347">
                  <c:v>3</c:v>
                </c:pt>
                <c:pt idx="5348">
                  <c:v>2</c:v>
                </c:pt>
                <c:pt idx="5349">
                  <c:v>3</c:v>
                </c:pt>
                <c:pt idx="5350">
                  <c:v>1</c:v>
                </c:pt>
                <c:pt idx="5351">
                  <c:v>3</c:v>
                </c:pt>
                <c:pt idx="5352">
                  <c:v>2</c:v>
                </c:pt>
                <c:pt idx="5353">
                  <c:v>1</c:v>
                </c:pt>
                <c:pt idx="5354">
                  <c:v>1</c:v>
                </c:pt>
                <c:pt idx="5355">
                  <c:v>2</c:v>
                </c:pt>
                <c:pt idx="5356">
                  <c:v>3</c:v>
                </c:pt>
                <c:pt idx="5357">
                  <c:v>2</c:v>
                </c:pt>
                <c:pt idx="5358">
                  <c:v>2</c:v>
                </c:pt>
                <c:pt idx="5359">
                  <c:v>1</c:v>
                </c:pt>
                <c:pt idx="5360">
                  <c:v>4</c:v>
                </c:pt>
                <c:pt idx="5361">
                  <c:v>3</c:v>
                </c:pt>
                <c:pt idx="5362">
                  <c:v>1</c:v>
                </c:pt>
                <c:pt idx="5363">
                  <c:v>4</c:v>
                </c:pt>
                <c:pt idx="5364">
                  <c:v>3</c:v>
                </c:pt>
                <c:pt idx="5365">
                  <c:v>3</c:v>
                </c:pt>
                <c:pt idx="5366">
                  <c:v>1</c:v>
                </c:pt>
                <c:pt idx="5367">
                  <c:v>3</c:v>
                </c:pt>
                <c:pt idx="5368">
                  <c:v>2</c:v>
                </c:pt>
                <c:pt idx="5369">
                  <c:v>0</c:v>
                </c:pt>
                <c:pt idx="5370">
                  <c:v>1</c:v>
                </c:pt>
                <c:pt idx="5371">
                  <c:v>1</c:v>
                </c:pt>
                <c:pt idx="5372">
                  <c:v>2</c:v>
                </c:pt>
                <c:pt idx="5373">
                  <c:v>4</c:v>
                </c:pt>
                <c:pt idx="5374">
                  <c:v>5</c:v>
                </c:pt>
                <c:pt idx="5375">
                  <c:v>3</c:v>
                </c:pt>
                <c:pt idx="5376">
                  <c:v>2</c:v>
                </c:pt>
                <c:pt idx="5377">
                  <c:v>4</c:v>
                </c:pt>
                <c:pt idx="5378">
                  <c:v>1</c:v>
                </c:pt>
                <c:pt idx="5379">
                  <c:v>4</c:v>
                </c:pt>
                <c:pt idx="5380">
                  <c:v>5</c:v>
                </c:pt>
                <c:pt idx="5381">
                  <c:v>1</c:v>
                </c:pt>
                <c:pt idx="5382">
                  <c:v>0</c:v>
                </c:pt>
                <c:pt idx="5383">
                  <c:v>5</c:v>
                </c:pt>
                <c:pt idx="5384">
                  <c:v>3</c:v>
                </c:pt>
                <c:pt idx="5385">
                  <c:v>3</c:v>
                </c:pt>
                <c:pt idx="5386">
                  <c:v>2</c:v>
                </c:pt>
                <c:pt idx="5387">
                  <c:v>0</c:v>
                </c:pt>
                <c:pt idx="5388">
                  <c:v>3</c:v>
                </c:pt>
                <c:pt idx="5389">
                  <c:v>1</c:v>
                </c:pt>
                <c:pt idx="5390">
                  <c:v>5</c:v>
                </c:pt>
                <c:pt idx="5391">
                  <c:v>2</c:v>
                </c:pt>
                <c:pt idx="5392">
                  <c:v>2</c:v>
                </c:pt>
                <c:pt idx="5393">
                  <c:v>5</c:v>
                </c:pt>
                <c:pt idx="5394">
                  <c:v>4</c:v>
                </c:pt>
                <c:pt idx="5395">
                  <c:v>5</c:v>
                </c:pt>
                <c:pt idx="5396">
                  <c:v>7</c:v>
                </c:pt>
                <c:pt idx="5397">
                  <c:v>5</c:v>
                </c:pt>
                <c:pt idx="5398">
                  <c:v>3</c:v>
                </c:pt>
                <c:pt idx="5399">
                  <c:v>4</c:v>
                </c:pt>
                <c:pt idx="5400">
                  <c:v>2</c:v>
                </c:pt>
                <c:pt idx="5401">
                  <c:v>3</c:v>
                </c:pt>
                <c:pt idx="5402">
                  <c:v>5</c:v>
                </c:pt>
                <c:pt idx="5403">
                  <c:v>3</c:v>
                </c:pt>
                <c:pt idx="5404">
                  <c:v>3</c:v>
                </c:pt>
                <c:pt idx="5405">
                  <c:v>3</c:v>
                </c:pt>
                <c:pt idx="5406">
                  <c:v>5</c:v>
                </c:pt>
                <c:pt idx="5407">
                  <c:v>6</c:v>
                </c:pt>
                <c:pt idx="5408">
                  <c:v>3</c:v>
                </c:pt>
                <c:pt idx="5409">
                  <c:v>6</c:v>
                </c:pt>
                <c:pt idx="5410">
                  <c:v>3</c:v>
                </c:pt>
                <c:pt idx="5411">
                  <c:v>4</c:v>
                </c:pt>
                <c:pt idx="5412">
                  <c:v>4</c:v>
                </c:pt>
                <c:pt idx="5413">
                  <c:v>3</c:v>
                </c:pt>
                <c:pt idx="5414">
                  <c:v>4</c:v>
                </c:pt>
                <c:pt idx="5415">
                  <c:v>2</c:v>
                </c:pt>
                <c:pt idx="5416">
                  <c:v>6</c:v>
                </c:pt>
                <c:pt idx="5417">
                  <c:v>6</c:v>
                </c:pt>
                <c:pt idx="5418">
                  <c:v>2</c:v>
                </c:pt>
                <c:pt idx="5419">
                  <c:v>1</c:v>
                </c:pt>
                <c:pt idx="5420">
                  <c:v>5</c:v>
                </c:pt>
                <c:pt idx="5421">
                  <c:v>4</c:v>
                </c:pt>
                <c:pt idx="5422">
                  <c:v>5</c:v>
                </c:pt>
                <c:pt idx="5423">
                  <c:v>4</c:v>
                </c:pt>
                <c:pt idx="5424">
                  <c:v>7</c:v>
                </c:pt>
                <c:pt idx="5425">
                  <c:v>0</c:v>
                </c:pt>
                <c:pt idx="5426">
                  <c:v>3</c:v>
                </c:pt>
                <c:pt idx="5427">
                  <c:v>4</c:v>
                </c:pt>
                <c:pt idx="5428">
                  <c:v>3</c:v>
                </c:pt>
                <c:pt idx="5429">
                  <c:v>3</c:v>
                </c:pt>
                <c:pt idx="5430">
                  <c:v>3</c:v>
                </c:pt>
                <c:pt idx="5431">
                  <c:v>2</c:v>
                </c:pt>
                <c:pt idx="5432">
                  <c:v>2</c:v>
                </c:pt>
                <c:pt idx="5433">
                  <c:v>1</c:v>
                </c:pt>
                <c:pt idx="5434">
                  <c:v>6</c:v>
                </c:pt>
                <c:pt idx="5435">
                  <c:v>7</c:v>
                </c:pt>
                <c:pt idx="5436">
                  <c:v>5</c:v>
                </c:pt>
                <c:pt idx="5437">
                  <c:v>4</c:v>
                </c:pt>
                <c:pt idx="5438">
                  <c:v>6</c:v>
                </c:pt>
                <c:pt idx="5439">
                  <c:v>4</c:v>
                </c:pt>
                <c:pt idx="5440">
                  <c:v>2</c:v>
                </c:pt>
                <c:pt idx="5441">
                  <c:v>3</c:v>
                </c:pt>
                <c:pt idx="5442">
                  <c:v>2</c:v>
                </c:pt>
                <c:pt idx="5443">
                  <c:v>8</c:v>
                </c:pt>
                <c:pt idx="5444">
                  <c:v>8</c:v>
                </c:pt>
                <c:pt idx="5445">
                  <c:v>9</c:v>
                </c:pt>
                <c:pt idx="5446">
                  <c:v>2</c:v>
                </c:pt>
                <c:pt idx="5447">
                  <c:v>7</c:v>
                </c:pt>
                <c:pt idx="5448">
                  <c:v>4</c:v>
                </c:pt>
                <c:pt idx="5449">
                  <c:v>9</c:v>
                </c:pt>
                <c:pt idx="5450">
                  <c:v>7</c:v>
                </c:pt>
                <c:pt idx="5451">
                  <c:v>4</c:v>
                </c:pt>
                <c:pt idx="5452">
                  <c:v>10</c:v>
                </c:pt>
                <c:pt idx="5453">
                  <c:v>8</c:v>
                </c:pt>
                <c:pt idx="5454">
                  <c:v>4</c:v>
                </c:pt>
                <c:pt idx="5455">
                  <c:v>5</c:v>
                </c:pt>
                <c:pt idx="5456">
                  <c:v>5</c:v>
                </c:pt>
                <c:pt idx="5457">
                  <c:v>5</c:v>
                </c:pt>
                <c:pt idx="5458">
                  <c:v>8</c:v>
                </c:pt>
                <c:pt idx="5459">
                  <c:v>4</c:v>
                </c:pt>
                <c:pt idx="5460">
                  <c:v>8</c:v>
                </c:pt>
                <c:pt idx="5461">
                  <c:v>10</c:v>
                </c:pt>
                <c:pt idx="5462">
                  <c:v>8</c:v>
                </c:pt>
                <c:pt idx="5463">
                  <c:v>10</c:v>
                </c:pt>
                <c:pt idx="5464">
                  <c:v>14</c:v>
                </c:pt>
                <c:pt idx="5465">
                  <c:v>14</c:v>
                </c:pt>
                <c:pt idx="5466">
                  <c:v>11</c:v>
                </c:pt>
                <c:pt idx="5467">
                  <c:v>13</c:v>
                </c:pt>
                <c:pt idx="5468">
                  <c:v>12</c:v>
                </c:pt>
                <c:pt idx="5469">
                  <c:v>10</c:v>
                </c:pt>
                <c:pt idx="5470">
                  <c:v>9</c:v>
                </c:pt>
                <c:pt idx="5471">
                  <c:v>16</c:v>
                </c:pt>
                <c:pt idx="5472">
                  <c:v>19</c:v>
                </c:pt>
                <c:pt idx="5473">
                  <c:v>12</c:v>
                </c:pt>
                <c:pt idx="5474">
                  <c:v>24</c:v>
                </c:pt>
                <c:pt idx="5475">
                  <c:v>28</c:v>
                </c:pt>
                <c:pt idx="5476">
                  <c:v>16</c:v>
                </c:pt>
                <c:pt idx="5477">
                  <c:v>25</c:v>
                </c:pt>
                <c:pt idx="5478">
                  <c:v>17</c:v>
                </c:pt>
                <c:pt idx="5479">
                  <c:v>34</c:v>
                </c:pt>
                <c:pt idx="5480">
                  <c:v>20</c:v>
                </c:pt>
                <c:pt idx="5481">
                  <c:v>19</c:v>
                </c:pt>
                <c:pt idx="5482">
                  <c:v>26</c:v>
                </c:pt>
                <c:pt idx="5483">
                  <c:v>39</c:v>
                </c:pt>
                <c:pt idx="5484">
                  <c:v>42</c:v>
                </c:pt>
                <c:pt idx="5485">
                  <c:v>27</c:v>
                </c:pt>
                <c:pt idx="5486">
                  <c:v>31</c:v>
                </c:pt>
                <c:pt idx="5487">
                  <c:v>32</c:v>
                </c:pt>
                <c:pt idx="5488">
                  <c:v>24</c:v>
                </c:pt>
                <c:pt idx="5489">
                  <c:v>31</c:v>
                </c:pt>
                <c:pt idx="5490">
                  <c:v>20</c:v>
                </c:pt>
                <c:pt idx="5491">
                  <c:v>27</c:v>
                </c:pt>
                <c:pt idx="5492">
                  <c:v>29</c:v>
                </c:pt>
                <c:pt idx="5493">
                  <c:v>17</c:v>
                </c:pt>
                <c:pt idx="5494">
                  <c:v>33</c:v>
                </c:pt>
                <c:pt idx="5495">
                  <c:v>15</c:v>
                </c:pt>
                <c:pt idx="5496">
                  <c:v>26</c:v>
                </c:pt>
                <c:pt idx="5497">
                  <c:v>35</c:v>
                </c:pt>
                <c:pt idx="5498">
                  <c:v>22</c:v>
                </c:pt>
                <c:pt idx="5499">
                  <c:v>26</c:v>
                </c:pt>
                <c:pt idx="5500">
                  <c:v>25</c:v>
                </c:pt>
                <c:pt idx="5501">
                  <c:v>16</c:v>
                </c:pt>
                <c:pt idx="5502">
                  <c:v>16</c:v>
                </c:pt>
                <c:pt idx="5503">
                  <c:v>18</c:v>
                </c:pt>
                <c:pt idx="5504">
                  <c:v>22</c:v>
                </c:pt>
                <c:pt idx="5505">
                  <c:v>12</c:v>
                </c:pt>
                <c:pt idx="5506">
                  <c:v>7</c:v>
                </c:pt>
                <c:pt idx="5507">
                  <c:v>16</c:v>
                </c:pt>
                <c:pt idx="5508">
                  <c:v>17</c:v>
                </c:pt>
                <c:pt idx="5509">
                  <c:v>10</c:v>
                </c:pt>
                <c:pt idx="5510">
                  <c:v>16</c:v>
                </c:pt>
                <c:pt idx="5511">
                  <c:v>13</c:v>
                </c:pt>
                <c:pt idx="5512">
                  <c:v>13</c:v>
                </c:pt>
                <c:pt idx="5513">
                  <c:v>10</c:v>
                </c:pt>
                <c:pt idx="5514">
                  <c:v>10</c:v>
                </c:pt>
                <c:pt idx="5515">
                  <c:v>8</c:v>
                </c:pt>
                <c:pt idx="5516">
                  <c:v>12</c:v>
                </c:pt>
                <c:pt idx="5517">
                  <c:v>8</c:v>
                </c:pt>
                <c:pt idx="5518">
                  <c:v>6</c:v>
                </c:pt>
                <c:pt idx="5519">
                  <c:v>8</c:v>
                </c:pt>
                <c:pt idx="5520">
                  <c:v>6</c:v>
                </c:pt>
                <c:pt idx="5521">
                  <c:v>9</c:v>
                </c:pt>
                <c:pt idx="5522">
                  <c:v>7</c:v>
                </c:pt>
                <c:pt idx="5523">
                  <c:v>4</c:v>
                </c:pt>
                <c:pt idx="5524">
                  <c:v>5</c:v>
                </c:pt>
                <c:pt idx="5525">
                  <c:v>9</c:v>
                </c:pt>
                <c:pt idx="5526">
                  <c:v>5</c:v>
                </c:pt>
                <c:pt idx="5527">
                  <c:v>6</c:v>
                </c:pt>
                <c:pt idx="5528">
                  <c:v>6</c:v>
                </c:pt>
                <c:pt idx="5529">
                  <c:v>7</c:v>
                </c:pt>
                <c:pt idx="5530">
                  <c:v>3</c:v>
                </c:pt>
                <c:pt idx="5531">
                  <c:v>7</c:v>
                </c:pt>
                <c:pt idx="5532">
                  <c:v>3</c:v>
                </c:pt>
                <c:pt idx="5533">
                  <c:v>5</c:v>
                </c:pt>
                <c:pt idx="5534">
                  <c:v>6</c:v>
                </c:pt>
                <c:pt idx="5535">
                  <c:v>6</c:v>
                </c:pt>
                <c:pt idx="5536">
                  <c:v>5</c:v>
                </c:pt>
                <c:pt idx="5537">
                  <c:v>5</c:v>
                </c:pt>
                <c:pt idx="5538">
                  <c:v>3</c:v>
                </c:pt>
                <c:pt idx="5539">
                  <c:v>9</c:v>
                </c:pt>
                <c:pt idx="5540">
                  <c:v>6</c:v>
                </c:pt>
                <c:pt idx="5541">
                  <c:v>4</c:v>
                </c:pt>
                <c:pt idx="5542">
                  <c:v>2</c:v>
                </c:pt>
                <c:pt idx="5543">
                  <c:v>1</c:v>
                </c:pt>
                <c:pt idx="5544">
                  <c:v>5</c:v>
                </c:pt>
                <c:pt idx="5545">
                  <c:v>4</c:v>
                </c:pt>
                <c:pt idx="5546">
                  <c:v>4</c:v>
                </c:pt>
                <c:pt idx="5547">
                  <c:v>3</c:v>
                </c:pt>
                <c:pt idx="5548">
                  <c:v>2</c:v>
                </c:pt>
                <c:pt idx="5549">
                  <c:v>3</c:v>
                </c:pt>
                <c:pt idx="5550">
                  <c:v>5</c:v>
                </c:pt>
                <c:pt idx="5551">
                  <c:v>4</c:v>
                </c:pt>
                <c:pt idx="5552">
                  <c:v>5</c:v>
                </c:pt>
                <c:pt idx="5553">
                  <c:v>4</c:v>
                </c:pt>
                <c:pt idx="5554">
                  <c:v>2</c:v>
                </c:pt>
                <c:pt idx="5555">
                  <c:v>3</c:v>
                </c:pt>
                <c:pt idx="5556">
                  <c:v>6</c:v>
                </c:pt>
                <c:pt idx="5557">
                  <c:v>6</c:v>
                </c:pt>
                <c:pt idx="5558">
                  <c:v>5</c:v>
                </c:pt>
                <c:pt idx="5559">
                  <c:v>4</c:v>
                </c:pt>
                <c:pt idx="5560">
                  <c:v>4</c:v>
                </c:pt>
                <c:pt idx="5561">
                  <c:v>7</c:v>
                </c:pt>
                <c:pt idx="5562">
                  <c:v>0</c:v>
                </c:pt>
                <c:pt idx="5563">
                  <c:v>3</c:v>
                </c:pt>
                <c:pt idx="5564">
                  <c:v>4</c:v>
                </c:pt>
                <c:pt idx="5565">
                  <c:v>4</c:v>
                </c:pt>
                <c:pt idx="5566">
                  <c:v>1</c:v>
                </c:pt>
                <c:pt idx="5567">
                  <c:v>4</c:v>
                </c:pt>
                <c:pt idx="5568">
                  <c:v>1</c:v>
                </c:pt>
                <c:pt idx="5569">
                  <c:v>5</c:v>
                </c:pt>
                <c:pt idx="5570">
                  <c:v>3</c:v>
                </c:pt>
                <c:pt idx="5571">
                  <c:v>2</c:v>
                </c:pt>
                <c:pt idx="5572">
                  <c:v>3</c:v>
                </c:pt>
                <c:pt idx="5573">
                  <c:v>4</c:v>
                </c:pt>
                <c:pt idx="5574">
                  <c:v>4</c:v>
                </c:pt>
                <c:pt idx="5575">
                  <c:v>7</c:v>
                </c:pt>
                <c:pt idx="5576">
                  <c:v>3</c:v>
                </c:pt>
                <c:pt idx="5577">
                  <c:v>5</c:v>
                </c:pt>
                <c:pt idx="5578">
                  <c:v>2</c:v>
                </c:pt>
                <c:pt idx="5579">
                  <c:v>4</c:v>
                </c:pt>
                <c:pt idx="5580">
                  <c:v>1</c:v>
                </c:pt>
                <c:pt idx="5581">
                  <c:v>4</c:v>
                </c:pt>
                <c:pt idx="5582">
                  <c:v>4</c:v>
                </c:pt>
                <c:pt idx="5583">
                  <c:v>4</c:v>
                </c:pt>
                <c:pt idx="5584">
                  <c:v>1</c:v>
                </c:pt>
                <c:pt idx="5585">
                  <c:v>2</c:v>
                </c:pt>
                <c:pt idx="5586">
                  <c:v>5</c:v>
                </c:pt>
                <c:pt idx="5587">
                  <c:v>3</c:v>
                </c:pt>
                <c:pt idx="5588">
                  <c:v>3</c:v>
                </c:pt>
                <c:pt idx="5589">
                  <c:v>5</c:v>
                </c:pt>
                <c:pt idx="5590">
                  <c:v>4</c:v>
                </c:pt>
                <c:pt idx="5591">
                  <c:v>3</c:v>
                </c:pt>
                <c:pt idx="5592">
                  <c:v>4</c:v>
                </c:pt>
                <c:pt idx="5593">
                  <c:v>6</c:v>
                </c:pt>
                <c:pt idx="5594">
                  <c:v>4</c:v>
                </c:pt>
                <c:pt idx="5595">
                  <c:v>4</c:v>
                </c:pt>
                <c:pt idx="5596">
                  <c:v>4</c:v>
                </c:pt>
                <c:pt idx="5597">
                  <c:v>1</c:v>
                </c:pt>
                <c:pt idx="5598">
                  <c:v>5</c:v>
                </c:pt>
                <c:pt idx="5599">
                  <c:v>5</c:v>
                </c:pt>
                <c:pt idx="5600">
                  <c:v>8</c:v>
                </c:pt>
                <c:pt idx="5601">
                  <c:v>4</c:v>
                </c:pt>
                <c:pt idx="5602">
                  <c:v>1</c:v>
                </c:pt>
                <c:pt idx="5603">
                  <c:v>6</c:v>
                </c:pt>
                <c:pt idx="5604">
                  <c:v>4</c:v>
                </c:pt>
                <c:pt idx="5605">
                  <c:v>6</c:v>
                </c:pt>
                <c:pt idx="5606">
                  <c:v>3</c:v>
                </c:pt>
                <c:pt idx="5607">
                  <c:v>5</c:v>
                </c:pt>
                <c:pt idx="5608">
                  <c:v>8</c:v>
                </c:pt>
                <c:pt idx="5609">
                  <c:v>6</c:v>
                </c:pt>
                <c:pt idx="5610">
                  <c:v>6</c:v>
                </c:pt>
                <c:pt idx="5611">
                  <c:v>5</c:v>
                </c:pt>
                <c:pt idx="5612">
                  <c:v>4</c:v>
                </c:pt>
                <c:pt idx="5613">
                  <c:v>3</c:v>
                </c:pt>
                <c:pt idx="5614">
                  <c:v>7</c:v>
                </c:pt>
                <c:pt idx="5615">
                  <c:v>4</c:v>
                </c:pt>
                <c:pt idx="5616">
                  <c:v>9</c:v>
                </c:pt>
                <c:pt idx="5617">
                  <c:v>4</c:v>
                </c:pt>
                <c:pt idx="5618">
                  <c:v>2</c:v>
                </c:pt>
                <c:pt idx="5619">
                  <c:v>4</c:v>
                </c:pt>
                <c:pt idx="5620">
                  <c:v>5</c:v>
                </c:pt>
                <c:pt idx="5621">
                  <c:v>5</c:v>
                </c:pt>
                <c:pt idx="5622">
                  <c:v>5</c:v>
                </c:pt>
                <c:pt idx="5623">
                  <c:v>7</c:v>
                </c:pt>
                <c:pt idx="5624">
                  <c:v>7</c:v>
                </c:pt>
                <c:pt idx="5625">
                  <c:v>9</c:v>
                </c:pt>
                <c:pt idx="5626">
                  <c:v>11</c:v>
                </c:pt>
                <c:pt idx="5627">
                  <c:v>7</c:v>
                </c:pt>
                <c:pt idx="5628">
                  <c:v>23</c:v>
                </c:pt>
                <c:pt idx="5629">
                  <c:v>14</c:v>
                </c:pt>
                <c:pt idx="5630">
                  <c:v>23</c:v>
                </c:pt>
                <c:pt idx="5631">
                  <c:v>21</c:v>
                </c:pt>
                <c:pt idx="5632">
                  <c:v>22</c:v>
                </c:pt>
                <c:pt idx="5633">
                  <c:v>31</c:v>
                </c:pt>
                <c:pt idx="5634">
                  <c:v>39</c:v>
                </c:pt>
                <c:pt idx="5635">
                  <c:v>21</c:v>
                </c:pt>
                <c:pt idx="5636">
                  <c:v>20</c:v>
                </c:pt>
                <c:pt idx="5637">
                  <c:v>24</c:v>
                </c:pt>
                <c:pt idx="5638">
                  <c:v>30</c:v>
                </c:pt>
                <c:pt idx="5639">
                  <c:v>21</c:v>
                </c:pt>
                <c:pt idx="5640">
                  <c:v>15</c:v>
                </c:pt>
                <c:pt idx="5641">
                  <c:v>19</c:v>
                </c:pt>
                <c:pt idx="5642">
                  <c:v>18</c:v>
                </c:pt>
                <c:pt idx="5643">
                  <c:v>11</c:v>
                </c:pt>
                <c:pt idx="5644">
                  <c:v>18</c:v>
                </c:pt>
                <c:pt idx="5645">
                  <c:v>21</c:v>
                </c:pt>
                <c:pt idx="5646">
                  <c:v>28</c:v>
                </c:pt>
                <c:pt idx="5647">
                  <c:v>26</c:v>
                </c:pt>
                <c:pt idx="5648">
                  <c:v>17</c:v>
                </c:pt>
                <c:pt idx="5649">
                  <c:v>22</c:v>
                </c:pt>
                <c:pt idx="5650">
                  <c:v>21</c:v>
                </c:pt>
                <c:pt idx="5651">
                  <c:v>16</c:v>
                </c:pt>
                <c:pt idx="5652">
                  <c:v>19</c:v>
                </c:pt>
                <c:pt idx="5653">
                  <c:v>21</c:v>
                </c:pt>
                <c:pt idx="5654">
                  <c:v>13</c:v>
                </c:pt>
                <c:pt idx="5655">
                  <c:v>16</c:v>
                </c:pt>
                <c:pt idx="5656">
                  <c:v>11</c:v>
                </c:pt>
                <c:pt idx="5657">
                  <c:v>9</c:v>
                </c:pt>
                <c:pt idx="5658">
                  <c:v>10</c:v>
                </c:pt>
                <c:pt idx="5659">
                  <c:v>6</c:v>
                </c:pt>
                <c:pt idx="5660">
                  <c:v>6</c:v>
                </c:pt>
                <c:pt idx="5661">
                  <c:v>9</c:v>
                </c:pt>
                <c:pt idx="5662">
                  <c:v>10</c:v>
                </c:pt>
                <c:pt idx="5663">
                  <c:v>6</c:v>
                </c:pt>
                <c:pt idx="5664">
                  <c:v>9</c:v>
                </c:pt>
                <c:pt idx="5665">
                  <c:v>8</c:v>
                </c:pt>
                <c:pt idx="5666">
                  <c:v>13</c:v>
                </c:pt>
                <c:pt idx="5667">
                  <c:v>3</c:v>
                </c:pt>
                <c:pt idx="5668">
                  <c:v>8</c:v>
                </c:pt>
                <c:pt idx="5669">
                  <c:v>6</c:v>
                </c:pt>
                <c:pt idx="5670">
                  <c:v>8</c:v>
                </c:pt>
                <c:pt idx="5671">
                  <c:v>6</c:v>
                </c:pt>
                <c:pt idx="5672">
                  <c:v>5</c:v>
                </c:pt>
                <c:pt idx="5673">
                  <c:v>6</c:v>
                </c:pt>
                <c:pt idx="5674">
                  <c:v>6</c:v>
                </c:pt>
                <c:pt idx="5675">
                  <c:v>4</c:v>
                </c:pt>
                <c:pt idx="5676">
                  <c:v>7</c:v>
                </c:pt>
                <c:pt idx="5677">
                  <c:v>5</c:v>
                </c:pt>
                <c:pt idx="5678">
                  <c:v>7</c:v>
                </c:pt>
                <c:pt idx="5679">
                  <c:v>7</c:v>
                </c:pt>
                <c:pt idx="5680">
                  <c:v>10</c:v>
                </c:pt>
                <c:pt idx="5681">
                  <c:v>2</c:v>
                </c:pt>
                <c:pt idx="5682">
                  <c:v>9</c:v>
                </c:pt>
                <c:pt idx="5683">
                  <c:v>6</c:v>
                </c:pt>
                <c:pt idx="5684">
                  <c:v>6</c:v>
                </c:pt>
                <c:pt idx="5685">
                  <c:v>9</c:v>
                </c:pt>
                <c:pt idx="5686">
                  <c:v>6</c:v>
                </c:pt>
                <c:pt idx="5687">
                  <c:v>8</c:v>
                </c:pt>
                <c:pt idx="5688">
                  <c:v>6</c:v>
                </c:pt>
                <c:pt idx="5689">
                  <c:v>4</c:v>
                </c:pt>
                <c:pt idx="5690">
                  <c:v>6</c:v>
                </c:pt>
                <c:pt idx="5691">
                  <c:v>7</c:v>
                </c:pt>
                <c:pt idx="5692">
                  <c:v>7</c:v>
                </c:pt>
                <c:pt idx="5693">
                  <c:v>10</c:v>
                </c:pt>
                <c:pt idx="5694">
                  <c:v>7</c:v>
                </c:pt>
                <c:pt idx="5695">
                  <c:v>7</c:v>
                </c:pt>
                <c:pt idx="5696">
                  <c:v>7</c:v>
                </c:pt>
                <c:pt idx="5697">
                  <c:v>18</c:v>
                </c:pt>
                <c:pt idx="5698">
                  <c:v>10</c:v>
                </c:pt>
                <c:pt idx="5699">
                  <c:v>12</c:v>
                </c:pt>
                <c:pt idx="5700">
                  <c:v>15</c:v>
                </c:pt>
                <c:pt idx="5701">
                  <c:v>7</c:v>
                </c:pt>
                <c:pt idx="5702">
                  <c:v>17</c:v>
                </c:pt>
                <c:pt idx="5703">
                  <c:v>23</c:v>
                </c:pt>
                <c:pt idx="5704">
                  <c:v>17</c:v>
                </c:pt>
                <c:pt idx="5705">
                  <c:v>30</c:v>
                </c:pt>
                <c:pt idx="5706">
                  <c:v>33</c:v>
                </c:pt>
                <c:pt idx="5707">
                  <c:v>30</c:v>
                </c:pt>
                <c:pt idx="5708">
                  <c:v>33</c:v>
                </c:pt>
                <c:pt idx="5709">
                  <c:v>31</c:v>
                </c:pt>
                <c:pt idx="5710">
                  <c:v>39</c:v>
                </c:pt>
                <c:pt idx="5711">
                  <c:v>40</c:v>
                </c:pt>
                <c:pt idx="5712">
                  <c:v>28</c:v>
                </c:pt>
                <c:pt idx="5713">
                  <c:v>23</c:v>
                </c:pt>
                <c:pt idx="5714">
                  <c:v>22</c:v>
                </c:pt>
                <c:pt idx="5715">
                  <c:v>19</c:v>
                </c:pt>
                <c:pt idx="5716">
                  <c:v>14</c:v>
                </c:pt>
                <c:pt idx="5717">
                  <c:v>14</c:v>
                </c:pt>
                <c:pt idx="5718">
                  <c:v>10</c:v>
                </c:pt>
                <c:pt idx="5719">
                  <c:v>18</c:v>
                </c:pt>
                <c:pt idx="5720">
                  <c:v>17</c:v>
                </c:pt>
                <c:pt idx="5721">
                  <c:v>23</c:v>
                </c:pt>
                <c:pt idx="5722">
                  <c:v>10</c:v>
                </c:pt>
                <c:pt idx="5723">
                  <c:v>14</c:v>
                </c:pt>
                <c:pt idx="5724">
                  <c:v>25</c:v>
                </c:pt>
                <c:pt idx="5725">
                  <c:v>21</c:v>
                </c:pt>
                <c:pt idx="5726">
                  <c:v>27</c:v>
                </c:pt>
                <c:pt idx="5727">
                  <c:v>26</c:v>
                </c:pt>
                <c:pt idx="5728">
                  <c:v>8</c:v>
                </c:pt>
                <c:pt idx="5729">
                  <c:v>17</c:v>
                </c:pt>
                <c:pt idx="5730">
                  <c:v>14</c:v>
                </c:pt>
                <c:pt idx="5731">
                  <c:v>11</c:v>
                </c:pt>
                <c:pt idx="5732">
                  <c:v>8</c:v>
                </c:pt>
                <c:pt idx="5733">
                  <c:v>9</c:v>
                </c:pt>
                <c:pt idx="5734">
                  <c:v>5</c:v>
                </c:pt>
                <c:pt idx="5735">
                  <c:v>6</c:v>
                </c:pt>
                <c:pt idx="5736">
                  <c:v>4</c:v>
                </c:pt>
                <c:pt idx="5737">
                  <c:v>2</c:v>
                </c:pt>
                <c:pt idx="5738">
                  <c:v>4</c:v>
                </c:pt>
                <c:pt idx="5739">
                  <c:v>6</c:v>
                </c:pt>
                <c:pt idx="5740">
                  <c:v>3</c:v>
                </c:pt>
                <c:pt idx="5741">
                  <c:v>4</c:v>
                </c:pt>
                <c:pt idx="5742">
                  <c:v>7</c:v>
                </c:pt>
                <c:pt idx="5743">
                  <c:v>9</c:v>
                </c:pt>
                <c:pt idx="5744">
                  <c:v>7</c:v>
                </c:pt>
                <c:pt idx="5745">
                  <c:v>3</c:v>
                </c:pt>
                <c:pt idx="5746">
                  <c:v>3</c:v>
                </c:pt>
                <c:pt idx="5747">
                  <c:v>2</c:v>
                </c:pt>
                <c:pt idx="5748">
                  <c:v>2</c:v>
                </c:pt>
                <c:pt idx="5749">
                  <c:v>5</c:v>
                </c:pt>
                <c:pt idx="5750">
                  <c:v>5</c:v>
                </c:pt>
                <c:pt idx="5751">
                  <c:v>1</c:v>
                </c:pt>
                <c:pt idx="5752">
                  <c:v>4</c:v>
                </c:pt>
                <c:pt idx="5753">
                  <c:v>7</c:v>
                </c:pt>
                <c:pt idx="5754">
                  <c:v>3</c:v>
                </c:pt>
                <c:pt idx="5755">
                  <c:v>1</c:v>
                </c:pt>
                <c:pt idx="5756">
                  <c:v>2</c:v>
                </c:pt>
                <c:pt idx="5757">
                  <c:v>3</c:v>
                </c:pt>
                <c:pt idx="5758">
                  <c:v>2</c:v>
                </c:pt>
                <c:pt idx="5759">
                  <c:v>2</c:v>
                </c:pt>
                <c:pt idx="5760">
                  <c:v>4</c:v>
                </c:pt>
                <c:pt idx="5761">
                  <c:v>2</c:v>
                </c:pt>
                <c:pt idx="5762">
                  <c:v>4</c:v>
                </c:pt>
                <c:pt idx="5763">
                  <c:v>2</c:v>
                </c:pt>
                <c:pt idx="5764">
                  <c:v>2</c:v>
                </c:pt>
                <c:pt idx="5765">
                  <c:v>8</c:v>
                </c:pt>
                <c:pt idx="5766">
                  <c:v>4</c:v>
                </c:pt>
                <c:pt idx="5767">
                  <c:v>1</c:v>
                </c:pt>
                <c:pt idx="5768">
                  <c:v>10</c:v>
                </c:pt>
                <c:pt idx="5769">
                  <c:v>1</c:v>
                </c:pt>
                <c:pt idx="5770">
                  <c:v>3</c:v>
                </c:pt>
                <c:pt idx="5771">
                  <c:v>5</c:v>
                </c:pt>
                <c:pt idx="5772">
                  <c:v>2</c:v>
                </c:pt>
                <c:pt idx="5773">
                  <c:v>3</c:v>
                </c:pt>
                <c:pt idx="5774">
                  <c:v>2</c:v>
                </c:pt>
                <c:pt idx="5775">
                  <c:v>6</c:v>
                </c:pt>
                <c:pt idx="5776">
                  <c:v>1</c:v>
                </c:pt>
                <c:pt idx="5777">
                  <c:v>6</c:v>
                </c:pt>
                <c:pt idx="5778">
                  <c:v>5</c:v>
                </c:pt>
                <c:pt idx="5779">
                  <c:v>1</c:v>
                </c:pt>
                <c:pt idx="5780">
                  <c:v>6</c:v>
                </c:pt>
                <c:pt idx="5781">
                  <c:v>4</c:v>
                </c:pt>
                <c:pt idx="5782">
                  <c:v>4</c:v>
                </c:pt>
                <c:pt idx="5783">
                  <c:v>5</c:v>
                </c:pt>
                <c:pt idx="5784">
                  <c:v>7</c:v>
                </c:pt>
                <c:pt idx="5785">
                  <c:v>6</c:v>
                </c:pt>
                <c:pt idx="5786">
                  <c:v>3</c:v>
                </c:pt>
                <c:pt idx="5787">
                  <c:v>5</c:v>
                </c:pt>
                <c:pt idx="5788">
                  <c:v>6</c:v>
                </c:pt>
                <c:pt idx="5789">
                  <c:v>6</c:v>
                </c:pt>
                <c:pt idx="5790">
                  <c:v>9</c:v>
                </c:pt>
                <c:pt idx="5791">
                  <c:v>10</c:v>
                </c:pt>
                <c:pt idx="5792">
                  <c:v>7</c:v>
                </c:pt>
                <c:pt idx="5793">
                  <c:v>12</c:v>
                </c:pt>
                <c:pt idx="5794">
                  <c:v>16</c:v>
                </c:pt>
                <c:pt idx="5795">
                  <c:v>10</c:v>
                </c:pt>
                <c:pt idx="5796">
                  <c:v>13</c:v>
                </c:pt>
                <c:pt idx="5797">
                  <c:v>16</c:v>
                </c:pt>
                <c:pt idx="5798">
                  <c:v>19</c:v>
                </c:pt>
                <c:pt idx="5799">
                  <c:v>9</c:v>
                </c:pt>
                <c:pt idx="5800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B6D-ED45-BE21-9885AC4F8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4723344"/>
        <c:axId val="1934899136"/>
      </c:scatterChart>
      <c:valAx>
        <c:axId val="1934723344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MS Gothic" panose="020B0609070205080204" pitchFamily="49" charset="-128"/>
                    <a:cs typeface="Arial" panose="020B0604020202020204" pitchFamily="34" charset="0"/>
                  </a:defRPr>
                </a:pPr>
                <a:r>
                  <a:rPr lang="en-US" altLang="ja-JP" sz="1400">
                    <a:latin typeface="Arial" panose="020B0604020202020204" pitchFamily="34" charset="0"/>
                    <a:ea typeface="MS Gothic" panose="020B0609070205080204" pitchFamily="49" charset="-128"/>
                    <a:cs typeface="Arial" panose="020B0604020202020204" pitchFamily="34" charset="0"/>
                  </a:rPr>
                  <a:t>2θ(CuKα) / degree</a:t>
                </a:r>
                <a:endParaRPr lang="ja-JP" sz="1400">
                  <a:latin typeface="Arial" panose="020B0604020202020204" pitchFamily="34" charset="0"/>
                  <a:ea typeface="MS Gothic" panose="020B0609070205080204" pitchFamily="49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S Gothic" panose="020B0609070205080204" pitchFamily="49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1934899136"/>
        <c:crossesAt val="-100"/>
        <c:crossBetween val="midCat"/>
        <c:majorUnit val="10"/>
      </c:valAx>
      <c:valAx>
        <c:axId val="1934899136"/>
        <c:scaling>
          <c:orientation val="minMax"/>
          <c:max val="800"/>
          <c:min val="-10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  <a:cs typeface="Arial" panose="020B0604020202020204" pitchFamily="34" charset="0"/>
                  </a:defRPr>
                </a:pPr>
                <a:r>
                  <a:rPr lang="en-US" altLang="ja-JP" sz="1400">
                    <a:latin typeface="Arial" panose="020B0604020202020204" pitchFamily="34" charset="0"/>
                    <a:ea typeface="MS Gothic" panose="020B0609070205080204" pitchFamily="49" charset="-128"/>
                    <a:cs typeface="Arial" panose="020B0604020202020204" pitchFamily="34" charset="0"/>
                  </a:rPr>
                  <a:t>Intensity / a.u.</a:t>
                </a:r>
                <a:endParaRPr lang="ja-JP" sz="1400">
                  <a:latin typeface="Arial" panose="020B0604020202020204" pitchFamily="34" charset="0"/>
                  <a:ea typeface="MS Gothic" panose="020B0609070205080204" pitchFamily="49" charset="-128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2222222222222223E-2"/>
              <c:y val="0.186791229143596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crossAx val="1934723344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1479155730533694"/>
          <c:y val="8.855972219724334E-2"/>
          <c:w val="0.20667084069717295"/>
          <c:h val="0.1540735236703903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ja-JP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0.28302</cdr:x>
      <cdr:y>0.28476</cdr:y>
    </cdr:from>
    <cdr:to>
      <cdr:x>0.38191</cdr:x>
      <cdr:y>0.37906</cdr:y>
    </cdr:to>
    <cdr:sp macro="" textlink="">
      <cdr:nvSpPr>
        <cdr:cNvPr id="2" name="テキスト ボックス 1">
          <a:extLst xmlns:a="http://schemas.openxmlformats.org/drawingml/2006/main">
            <a:ext uri="{FF2B5EF4-FFF2-40B4-BE49-F238E27FC236}">
              <a16:creationId xmlns:a16="http://schemas.microsoft.com/office/drawing/2014/main" id="{C219BB27-96D8-D6A2-48AE-39875628BC6E}"/>
            </a:ext>
          </a:extLst>
        </cdr:cNvPr>
        <cdr:cNvSpPr txBox="1"/>
      </cdr:nvSpPr>
      <cdr:spPr>
        <a:xfrm xmlns:a="http://schemas.openxmlformats.org/drawingml/2006/main">
          <a:off x="1523999" y="929440"/>
          <a:ext cx="532518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none" rtlCol="0">
          <a:spAutoFit/>
        </a:bodyPr>
        <a:lstStyle xmlns:a="http://schemas.openxmlformats.org/drawingml/2006/main"/>
        <a:p xmlns:a="http://schemas.openxmlformats.org/drawingml/2006/main">
          <a:pPr algn="l"/>
          <a:r>
            <a:rPr kumimoji="1" lang="en-US" altLang="ja-JP" sz="1400" dirty="0"/>
            <a:t>2nm</a:t>
          </a:r>
          <a:endParaRPr kumimoji="1" lang="ja-JP" altLang="en-US" sz="14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0DC61-4B7C-4F46-9444-7C6FDB033517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AE58-DCF9-42C2-95BE-73F65FE4B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415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B99731-C3A9-4490-96A0-86A89EFAC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2334E22-8202-49C8-ABCA-27A467D720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045" y="4375150"/>
            <a:ext cx="7915910" cy="191960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2E56DCA-D568-49A9-A49E-FCB7A7BABF70}"/>
              </a:ext>
            </a:extLst>
          </p:cNvPr>
          <p:cNvSpPr/>
          <p:nvPr userDrawn="1"/>
        </p:nvSpPr>
        <p:spPr>
          <a:xfrm>
            <a:off x="0" y="-50800"/>
            <a:ext cx="9144000" cy="4023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60000"/>
                </a:schemeClr>
              </a:gs>
              <a:gs pos="0">
                <a:srgbClr val="203864">
                  <a:lumMod val="80000"/>
                  <a:lumOff val="2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0297DD-7394-4C45-B608-A225612F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9900"/>
            <a:ext cx="9144000" cy="218186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1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報告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4B95DE-3F51-40E3-8882-A76E120D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AAD0759-7FEA-4388-970C-1E17D2433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" name="テキスト プレースホルダー 6">
            <a:extLst>
              <a:ext uri="{FF2B5EF4-FFF2-40B4-BE49-F238E27FC236}">
                <a16:creationId xmlns:a16="http://schemas.microsoft.com/office/drawing/2014/main" id="{A283BEB6-4513-4C35-81F6-E763A7B98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1369219"/>
            <a:ext cx="9144000" cy="4119562"/>
          </a:xfrm>
        </p:spPr>
        <p:txBody>
          <a:bodyPr anchor="ctr"/>
          <a:lstStyle/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39730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B51E44-6DC3-4EBE-A2A8-42D7B4E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20"/>
            <a:ext cx="9144000" cy="62992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 hidden="1">
            <a:extLst>
              <a:ext uri="{FF2B5EF4-FFF2-40B4-BE49-F238E27FC236}">
                <a16:creationId xmlns:a16="http://schemas.microsoft.com/office/drawing/2014/main" id="{69368904-C2DD-45B4-82CF-77AA2BF8AB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4A675D-7530-4B6C-9866-EF9E9C4466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fld id="{5B6CC1DD-06FB-4696-A706-BBEA6A2B32C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7760A14-8D47-4364-B173-CA40AACD86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319520"/>
            <a:ext cx="9144000" cy="538480"/>
          </a:xfrm>
        </p:spPr>
        <p:txBody>
          <a:bodyPr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8687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ライド基本（見出しあ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7A1F04-28BB-417D-90A5-8055F2958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>
            <a:extLst>
              <a:ext uri="{FF2B5EF4-FFF2-40B4-BE49-F238E27FC236}">
                <a16:creationId xmlns:a16="http://schemas.microsoft.com/office/drawing/2014/main" id="{D4172484-0334-433C-B052-B991D49D4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309360"/>
            <a:ext cx="9144000" cy="548640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kumimoji="1" lang="ja-JP" altLang="en-US" dirty="0"/>
              <a:t>結論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52BD5FB-92A3-4608-AFC2-A6D7EC6DF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1725"/>
            <a:ext cx="4438650" cy="483367"/>
          </a:xfrm>
        </p:spPr>
        <p:txBody>
          <a:bodyPr anchor="t"/>
          <a:lstStyle/>
          <a:p>
            <a:pPr lvl="0"/>
            <a:r>
              <a:rPr kumimoji="1" lang="ja-JP" altLang="en-US" dirty="0"/>
              <a:t>◆見出し</a:t>
            </a:r>
          </a:p>
          <a:p>
            <a:pPr lvl="1"/>
            <a:endParaRPr kumimoji="1" lang="ja-JP" altLang="en-US" dirty="0"/>
          </a:p>
        </p:txBody>
      </p:sp>
      <p:sp>
        <p:nvSpPr>
          <p:cNvPr id="8" name="タイトル 1" hidden="1">
            <a:extLst>
              <a:ext uri="{FF2B5EF4-FFF2-40B4-BE49-F238E27FC236}">
                <a16:creationId xmlns:a16="http://schemas.microsoft.com/office/drawing/2014/main" id="{60DE7C58-1538-4746-8B14-30E24143CBE8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9144000" cy="742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1958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>
            <a:extLst>
              <a:ext uri="{FF2B5EF4-FFF2-40B4-BE49-F238E27FC236}">
                <a16:creationId xmlns:a16="http://schemas.microsoft.com/office/drawing/2014/main" id="{1D7D37A8-AF73-418B-A48F-BFE9A9E1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7E59A17-97E2-4BC8-8690-8A2DD0EFA2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48800D1-9CB1-4155-A6A9-B33D214FE5DD}"/>
              </a:ext>
            </a:extLst>
          </p:cNvPr>
          <p:cNvCxnSpPr>
            <a:cxnSpLocks/>
          </p:cNvCxnSpPr>
          <p:nvPr userDrawn="1"/>
        </p:nvCxnSpPr>
        <p:spPr>
          <a:xfrm>
            <a:off x="-13335" y="3507148"/>
            <a:ext cx="9144000" cy="0"/>
          </a:xfrm>
          <a:prstGeom prst="line">
            <a:avLst/>
          </a:prstGeom>
          <a:ln w="5715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0">
                  <a:schemeClr val="accent1">
                    <a:lumMod val="3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プレースホルダー 9">
            <a:extLst>
              <a:ext uri="{FF2B5EF4-FFF2-40B4-BE49-F238E27FC236}">
                <a16:creationId xmlns:a16="http://schemas.microsoft.com/office/drawing/2014/main" id="{478BF9EE-B582-4C81-81DC-C7472A806B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804365"/>
            <a:ext cx="9144000" cy="2253160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テキスト プレースホルダー 9">
            <a:extLst>
              <a:ext uri="{FF2B5EF4-FFF2-40B4-BE49-F238E27FC236}">
                <a16:creationId xmlns:a16="http://schemas.microsoft.com/office/drawing/2014/main" id="{7DD20609-2610-4D9F-9218-716544A64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2860" y="3860398"/>
            <a:ext cx="9144000" cy="23050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5523215A-8678-4AFF-88D0-E84F0F95EE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22225" y="3276600"/>
            <a:ext cx="9166225" cy="5905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628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 hidden="1">
            <a:extLst>
              <a:ext uri="{FF2B5EF4-FFF2-40B4-BE49-F238E27FC236}">
                <a16:creationId xmlns:a16="http://schemas.microsoft.com/office/drawing/2014/main" id="{44B51E44-6DC3-4EBE-A2A8-42D7B4E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31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 hidden="1">
            <a:extLst>
              <a:ext uri="{FF2B5EF4-FFF2-40B4-BE49-F238E27FC236}">
                <a16:creationId xmlns:a16="http://schemas.microsoft.com/office/drawing/2014/main" id="{69368904-C2DD-45B4-82CF-77AA2BF8AB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4A675D-7530-4B6C-9866-EF9E9C4466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7760A14-8D47-4364-B173-CA40AACD86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115686"/>
            <a:ext cx="9144000" cy="74231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2E88F4C8-C800-41D3-91DB-58A5611F3510}"/>
              </a:ext>
            </a:extLst>
          </p:cNvPr>
          <p:cNvSpPr/>
          <p:nvPr userDrawn="1"/>
        </p:nvSpPr>
        <p:spPr>
          <a:xfrm rot="10800000" flipH="1">
            <a:off x="8749408" y="0"/>
            <a:ext cx="314325" cy="608013"/>
          </a:xfrm>
          <a:prstGeom prst="parallelogram">
            <a:avLst>
              <a:gd name="adj" fmla="val 3712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3AC5D5CF-C6C8-4E60-B74F-61D32574F7B7}"/>
              </a:ext>
            </a:extLst>
          </p:cNvPr>
          <p:cNvSpPr/>
          <p:nvPr userDrawn="1"/>
        </p:nvSpPr>
        <p:spPr>
          <a:xfrm rot="10800000" flipH="1">
            <a:off x="8354816" y="0"/>
            <a:ext cx="314325" cy="608013"/>
          </a:xfrm>
          <a:prstGeom prst="parallelogram">
            <a:avLst>
              <a:gd name="adj" fmla="val 3712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420BF64A-A139-440E-8848-D5F33B93F05C}"/>
              </a:ext>
            </a:extLst>
          </p:cNvPr>
          <p:cNvSpPr/>
          <p:nvPr userDrawn="1"/>
        </p:nvSpPr>
        <p:spPr>
          <a:xfrm rot="10800000" flipH="1">
            <a:off x="7960224" y="0"/>
            <a:ext cx="314325" cy="608013"/>
          </a:xfrm>
          <a:prstGeom prst="parallelogram">
            <a:avLst>
              <a:gd name="adj" fmla="val 3712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63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E27C338-6427-4237-8172-42F96165A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3812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BC1E71-E791-4152-A7F7-B98AAC27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35083" y="6032"/>
            <a:ext cx="708917" cy="528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13731CE-A9A7-4376-8B8E-54B4614A4395}"/>
              </a:ext>
            </a:extLst>
          </p:cNvPr>
          <p:cNvCxnSpPr>
            <a:cxnSpLocks/>
          </p:cNvCxnSpPr>
          <p:nvPr userDrawn="1"/>
        </p:nvCxnSpPr>
        <p:spPr>
          <a:xfrm>
            <a:off x="0" y="254000"/>
            <a:ext cx="9144000" cy="0"/>
          </a:xfrm>
          <a:prstGeom prst="line">
            <a:avLst/>
          </a:prstGeom>
          <a:ln w="5715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0">
                  <a:schemeClr val="accent1">
                    <a:lumMod val="3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CEFBD8E-8938-44B8-A530-2D365AC00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5352"/>
            <a:ext cx="9144000" cy="7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8638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0" r:id="rId3"/>
    <p:sldLayoutId id="2147483651" r:id="rId4"/>
    <p:sldLayoutId id="2147483671" r:id="rId5"/>
    <p:sldLayoutId id="2147483663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200" b="0" kern="1200">
          <a:solidFill>
            <a:schemeClr val="bg1"/>
          </a:solidFill>
          <a:latin typeface="+mj-ea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C94DDE-DC03-3B11-D504-BEDF104A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AFM</a:t>
            </a:r>
            <a:r>
              <a:rPr lang="ja-JP" altLang="en-US" dirty="0"/>
              <a:t>のデータの種類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826362F-0F37-BEA0-82CC-80BD0532D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2A7D30-2102-3B25-1796-69B051C9C6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F43004-8A3D-81AB-3B21-1BC7E3A26C5A}"/>
              </a:ext>
            </a:extLst>
          </p:cNvPr>
          <p:cNvSpPr txBox="1"/>
          <p:nvPr/>
        </p:nvSpPr>
        <p:spPr>
          <a:xfrm>
            <a:off x="497523" y="804179"/>
            <a:ext cx="78748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u="sng" dirty="0"/>
              <a:t>AFM</a:t>
            </a:r>
          </a:p>
          <a:p>
            <a:pPr algn="l"/>
            <a:endParaRPr lang="en-US" altLang="ja-JP" sz="2400" dirty="0"/>
          </a:p>
          <a:p>
            <a:pPr algn="l"/>
            <a:r>
              <a:rPr kumimoji="1" lang="ja-JP" altLang="en-US" sz="2400" dirty="0"/>
              <a:t>・</a:t>
            </a:r>
            <a:r>
              <a:rPr kumimoji="1" lang="en-US" altLang="ja-JP" sz="2400" dirty="0"/>
              <a:t>AFM</a:t>
            </a:r>
            <a:r>
              <a:rPr kumimoji="1" lang="ja-JP" altLang="en-US" sz="2400" dirty="0"/>
              <a:t>像（</a:t>
            </a:r>
            <a:r>
              <a:rPr kumimoji="1" lang="en-US" altLang="ja-JP" sz="2400" dirty="0"/>
              <a:t>JPEG</a:t>
            </a:r>
            <a:r>
              <a:rPr kumimoji="1" lang="ja-JP" altLang="en-US" sz="2400" dirty="0"/>
              <a:t>、</a:t>
            </a:r>
            <a:r>
              <a:rPr lang="ja-JP" altLang="en-US" sz="2400" dirty="0"/>
              <a:t>スケールあり）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r>
              <a:rPr lang="ja-JP" altLang="en-US" sz="2400" dirty="0"/>
              <a:t>・</a:t>
            </a:r>
            <a:r>
              <a:rPr lang="en-US" altLang="ja-JP" sz="2400" dirty="0"/>
              <a:t>AFM</a:t>
            </a:r>
            <a:r>
              <a:rPr lang="ja-JP" altLang="en-US" sz="2400" dirty="0"/>
              <a:t>像（</a:t>
            </a:r>
            <a:r>
              <a:rPr lang="en-US" altLang="ja-JP" sz="2400" dirty="0"/>
              <a:t>JPEG</a:t>
            </a:r>
            <a:r>
              <a:rPr lang="ja-JP" altLang="en-US" sz="2400" dirty="0"/>
              <a:t>、高さプロファイルの位置あり）</a:t>
            </a:r>
            <a:endParaRPr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r>
              <a:rPr lang="ja-JP" altLang="en-US" sz="2400" dirty="0"/>
              <a:t>・高さプロファイル（</a:t>
            </a:r>
            <a:r>
              <a:rPr lang="en-US" altLang="ja-JP" sz="2400" dirty="0"/>
              <a:t>CSV</a:t>
            </a:r>
            <a:r>
              <a:rPr lang="ja-JP" altLang="en-US" sz="2400" dirty="0"/>
              <a:t>）</a:t>
            </a:r>
            <a:endParaRPr kumimoji="1" lang="ja-JP" altLang="en-US" sz="2400" dirty="0"/>
          </a:p>
        </p:txBody>
      </p:sp>
      <p:pic>
        <p:nvPicPr>
          <p:cNvPr id="6" name="図 5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19950F52-6BE2-4202-D4D7-C8CEBC17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7921" r="9895" b="47280"/>
          <a:stretch/>
        </p:blipFill>
        <p:spPr>
          <a:xfrm>
            <a:off x="5491191" y="3969216"/>
            <a:ext cx="2881139" cy="1359638"/>
          </a:xfrm>
          <a:prstGeom prst="rect">
            <a:avLst/>
          </a:prstGeom>
        </p:spPr>
      </p:pic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B9756F8-788B-2694-682D-7722BCD45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1" y="1676210"/>
            <a:ext cx="1320792" cy="13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2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9DE36-A888-A07B-7F3A-E7AB13B0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4/5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86B7C8F-1FCB-429C-327D-52FAC08DCF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BEEB30-A681-ADD9-AB15-5CF7F2DE325B}"/>
              </a:ext>
            </a:extLst>
          </p:cNvPr>
          <p:cNvSpPr txBox="1"/>
          <p:nvPr/>
        </p:nvSpPr>
        <p:spPr>
          <a:xfrm>
            <a:off x="128554" y="761519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⑦ 文字のフォント・色・大きさを調整する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3D70A659-1745-8746-D4E6-04553A4DB20B}"/>
              </a:ext>
            </a:extLst>
          </p:cNvPr>
          <p:cNvGrpSpPr/>
          <p:nvPr/>
        </p:nvGrpSpPr>
        <p:grpSpPr>
          <a:xfrm>
            <a:off x="2361098" y="1708621"/>
            <a:ext cx="4421803" cy="1493075"/>
            <a:chOff x="621835" y="1234787"/>
            <a:chExt cx="3054139" cy="1031267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BEF4726-BA7B-19CB-D098-1612AE68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835" y="1234787"/>
              <a:ext cx="3054139" cy="1031267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A16DAE7-4400-55FD-B54F-C57747492899}"/>
                </a:ext>
              </a:extLst>
            </p:cNvPr>
            <p:cNvSpPr/>
            <p:nvPr/>
          </p:nvSpPr>
          <p:spPr>
            <a:xfrm>
              <a:off x="2839452" y="1542448"/>
              <a:ext cx="404262" cy="469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54F94A4-C0C5-DB21-F4D7-07CD5E043DEA}"/>
                </a:ext>
              </a:extLst>
            </p:cNvPr>
            <p:cNvSpPr/>
            <p:nvPr/>
          </p:nvSpPr>
          <p:spPr>
            <a:xfrm>
              <a:off x="1476578" y="1542448"/>
              <a:ext cx="1362874" cy="2089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endParaRP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6FD0D3-18EC-C972-4C84-0218C94D7FAC}"/>
              </a:ext>
            </a:extLst>
          </p:cNvPr>
          <p:cNvSpPr txBox="1"/>
          <p:nvPr/>
        </p:nvSpPr>
        <p:spPr>
          <a:xfrm>
            <a:off x="490888" y="1254000"/>
            <a:ext cx="72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軸やラベルの文字の上でクリックしたあとでホームタブから変更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89DAD53-6710-8C68-325E-BEC5525DC29C}"/>
              </a:ext>
            </a:extLst>
          </p:cNvPr>
          <p:cNvSpPr txBox="1"/>
          <p:nvPr/>
        </p:nvSpPr>
        <p:spPr>
          <a:xfrm>
            <a:off x="253166" y="2212747"/>
            <a:ext cx="2107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英数字：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Arial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日本語：メイリオ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5A29F0-8070-EE1A-F699-ACAB3E032A07}"/>
              </a:ext>
            </a:extLst>
          </p:cNvPr>
          <p:cNvSpPr txBox="1"/>
          <p:nvPr/>
        </p:nvSpPr>
        <p:spPr>
          <a:xfrm>
            <a:off x="6966438" y="2085826"/>
            <a:ext cx="2107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見やすい大きさ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942DAD-49F8-B4F9-2B1A-593DFF07B0BD}"/>
              </a:ext>
            </a:extLst>
          </p:cNvPr>
          <p:cNvSpPr txBox="1"/>
          <p:nvPr/>
        </p:nvSpPr>
        <p:spPr>
          <a:xfrm>
            <a:off x="6966438" y="2732157"/>
            <a:ext cx="2107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基本は黒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80CFAA3-87A2-396F-A36B-D6CEA1913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7621" y="3919983"/>
            <a:ext cx="4577903" cy="2755631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BBD110F-0EB2-4F9A-A73C-3B2FC3DFF03E}"/>
              </a:ext>
            </a:extLst>
          </p:cNvPr>
          <p:cNvSpPr txBox="1"/>
          <p:nvPr/>
        </p:nvSpPr>
        <p:spPr>
          <a:xfrm>
            <a:off x="128554" y="3440578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⑧ 厚さを図に表示する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A7D9065-1B24-3E58-3BF0-E7369400A684}"/>
              </a:ext>
            </a:extLst>
          </p:cNvPr>
          <p:cNvSpPr txBox="1"/>
          <p:nvPr/>
        </p:nvSpPr>
        <p:spPr>
          <a:xfrm>
            <a:off x="5464273" y="3817959"/>
            <a:ext cx="3004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矢印・テキストは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挿入タブから入れられる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055C3584-833D-D5F7-0FDC-092EFDC63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934" y="4452545"/>
            <a:ext cx="1665933" cy="2302909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840059-A999-7D2A-1C6D-57882207040F}"/>
              </a:ext>
            </a:extLst>
          </p:cNvPr>
          <p:cNvSpPr/>
          <p:nvPr/>
        </p:nvSpPr>
        <p:spPr>
          <a:xfrm>
            <a:off x="7156177" y="6525928"/>
            <a:ext cx="459690" cy="229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06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9DE36-A888-A07B-7F3A-E7AB13B0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5/5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86B7C8F-1FCB-429C-327D-52FAC08DCF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BEEB30-A681-ADD9-AB15-5CF7F2DE325B}"/>
              </a:ext>
            </a:extLst>
          </p:cNvPr>
          <p:cNvSpPr txBox="1"/>
          <p:nvPr/>
        </p:nvSpPr>
        <p:spPr>
          <a:xfrm>
            <a:off x="128554" y="761519"/>
            <a:ext cx="788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⑨最も低い所の高さが負の値のときは高さ調整する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A98BC3A-8F5D-A66E-6B95-EC57B1E14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67" y="1285621"/>
            <a:ext cx="4569527" cy="276556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E1D9FC7-FE47-5C7C-EAF2-C150414FD7FA}"/>
              </a:ext>
            </a:extLst>
          </p:cNvPr>
          <p:cNvSpPr/>
          <p:nvPr/>
        </p:nvSpPr>
        <p:spPr>
          <a:xfrm>
            <a:off x="596767" y="1257005"/>
            <a:ext cx="1405288" cy="365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3F84518-243C-3E74-D352-02F3B3C518F1}"/>
              </a:ext>
            </a:extLst>
          </p:cNvPr>
          <p:cNvSpPr txBox="1"/>
          <p:nvPr/>
        </p:nvSpPr>
        <p:spPr>
          <a:xfrm>
            <a:off x="5824383" y="2071868"/>
            <a:ext cx="261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高さの計算式に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0.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数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nm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足して調整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302A1F4-3458-BBA8-6A0D-A7EDF540E341}"/>
              </a:ext>
            </a:extLst>
          </p:cNvPr>
          <p:cNvCxnSpPr/>
          <p:nvPr/>
        </p:nvCxnSpPr>
        <p:spPr>
          <a:xfrm flipH="1" flipV="1">
            <a:off x="2107933" y="1516459"/>
            <a:ext cx="3716450" cy="6641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8E8229-1218-B64F-4246-CA31C0D96A14}"/>
              </a:ext>
            </a:extLst>
          </p:cNvPr>
          <p:cNvSpPr txBox="1"/>
          <p:nvPr/>
        </p:nvSpPr>
        <p:spPr>
          <a:xfrm>
            <a:off x="231006" y="4552737"/>
            <a:ext cx="6112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⑩ 軸が指数表示（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E+00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等）の時は直す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BA42EDA-CFB0-1A2D-E65D-8BB0D964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88" y="5014402"/>
            <a:ext cx="1783632" cy="1697879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B424FB3-446E-405A-3516-AE60F6453A0F}"/>
              </a:ext>
            </a:extLst>
          </p:cNvPr>
          <p:cNvSpPr txBox="1"/>
          <p:nvPr/>
        </p:nvSpPr>
        <p:spPr>
          <a:xfrm>
            <a:off x="3568140" y="5484101"/>
            <a:ext cx="522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Excel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の直したいセルを全部選択して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ホームタブ→数値→「指数」を「標準」にする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22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9C1765-0EC8-4345-8B00-9B729D1A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XRD</a:t>
            </a:r>
            <a:r>
              <a:rPr kumimoji="1" lang="ja-JP" altLang="en-US" dirty="0"/>
              <a:t>パターン</a:t>
            </a:r>
            <a:r>
              <a:rPr kumimoji="1" lang="en-US" altLang="ja-JP" dirty="0"/>
              <a:t>_</a:t>
            </a:r>
            <a:r>
              <a:rPr kumimoji="1" lang="ja-JP" altLang="en-US" dirty="0"/>
              <a:t>サンプル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4588402-82DC-49C8-8BE7-BA2402763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00A16B-0F28-4FC6-88B7-BFBBC8085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F3DC7B-1105-4C27-96D0-C1597107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" y="1178559"/>
            <a:ext cx="4587562" cy="466164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18856D-656C-4E81-B097-07E8D4A3C1D0}"/>
              </a:ext>
            </a:extLst>
          </p:cNvPr>
          <p:cNvSpPr txBox="1"/>
          <p:nvPr/>
        </p:nvSpPr>
        <p:spPr>
          <a:xfrm>
            <a:off x="4426902" y="1861294"/>
            <a:ext cx="4889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/>
              <a:t>XRD</a:t>
            </a:r>
          </a:p>
          <a:p>
            <a:pPr algn="l"/>
            <a:r>
              <a:rPr lang="ja-JP" altLang="en-US" sz="2400" dirty="0"/>
              <a:t>・左図を参考にして体裁を整える</a:t>
            </a:r>
            <a:endParaRPr lang="en-US" altLang="ja-JP" sz="2400" dirty="0"/>
          </a:p>
          <a:p>
            <a:pPr algn="l"/>
            <a:r>
              <a:rPr lang="ja-JP" altLang="en-US" sz="2400" dirty="0"/>
              <a:t>・酸処理前後を比較できるように</a:t>
            </a:r>
            <a:endParaRPr lang="en-US" altLang="ja-JP" sz="2400" dirty="0"/>
          </a:p>
          <a:p>
            <a:pPr algn="l"/>
            <a:r>
              <a:rPr lang="ja-JP" altLang="en-US" sz="2400" dirty="0"/>
              <a:t>　２系列を一つにまとめる</a:t>
            </a:r>
            <a:endParaRPr lang="en-US" altLang="ja-JP" sz="2400" dirty="0"/>
          </a:p>
          <a:p>
            <a:pPr algn="l"/>
            <a:r>
              <a:rPr kumimoji="1" lang="ja-JP" altLang="en-US" sz="2400" dirty="0"/>
              <a:t>・必要があれば規格化をする</a:t>
            </a:r>
            <a:endParaRPr kumimoji="1" lang="en-US" altLang="ja-JP" sz="2400" dirty="0"/>
          </a:p>
          <a:p>
            <a:pPr algn="l"/>
            <a:r>
              <a:rPr lang="ja-JP" altLang="en-US" sz="2400" dirty="0"/>
              <a:t>・規格化した場合縦軸ラベルを</a:t>
            </a:r>
            <a:endParaRPr lang="en-US" altLang="ja-JP" sz="2400" dirty="0"/>
          </a:p>
          <a:p>
            <a:pPr algn="l"/>
            <a:r>
              <a:rPr lang="ja-JP" altLang="en-US" sz="2400" dirty="0"/>
              <a:t>　</a:t>
            </a:r>
            <a:r>
              <a:rPr kumimoji="1" lang="en-US" altLang="ja-JP" sz="2400" dirty="0"/>
              <a:t>Normalized Intensity</a:t>
            </a:r>
            <a:r>
              <a:rPr kumimoji="1" lang="ja-JP" altLang="en-US" sz="2400" dirty="0"/>
              <a:t>に代える</a:t>
            </a:r>
            <a:endParaRPr kumimoji="1" lang="en-US" altLang="ja-JP" sz="2400" dirty="0"/>
          </a:p>
          <a:p>
            <a:pPr algn="l"/>
            <a:r>
              <a:rPr kumimoji="1" lang="ja-JP" altLang="en-US" sz="2400" dirty="0"/>
              <a:t>・次のページを参考に指数づけを</a:t>
            </a:r>
            <a:endParaRPr kumimoji="1" lang="en-US" altLang="ja-JP" sz="2400" dirty="0"/>
          </a:p>
          <a:p>
            <a:pPr algn="l"/>
            <a:r>
              <a:rPr lang="ja-JP" altLang="en-US" sz="2400" dirty="0"/>
              <a:t>　</a:t>
            </a:r>
            <a:r>
              <a:rPr kumimoji="1" lang="ja-JP" altLang="en-US" sz="2400" dirty="0"/>
              <a:t>する</a:t>
            </a:r>
          </a:p>
        </p:txBody>
      </p:sp>
    </p:spTree>
    <p:extLst>
      <p:ext uri="{BB962C8B-B14F-4D97-AF65-F5344CB8AC3E}">
        <p14:creationId xmlns:p14="http://schemas.microsoft.com/office/powerpoint/2010/main" val="165304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B7597F-3B67-45A3-97F8-991F24FD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層状チタン酸の指数付け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6364FCA-F255-443F-8802-F09B3153C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D9CCD2-1BF3-4171-8548-69413D5B8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94212D5-6E1C-40CC-92E3-45354A83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3" y="793614"/>
            <a:ext cx="8026813" cy="527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0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B7597F-3B67-45A3-97F8-991F24FD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層状チタン酸の指数付け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6364FCA-F255-443F-8802-F09B3153C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D9CCD2-1BF3-4171-8548-69413D5B8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16364C-5A07-C311-7107-49662786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26" y="801396"/>
            <a:ext cx="6767147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2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44AD93-1D9D-989A-2D66-A87EE1D8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5AA4185-7045-7C87-EB23-14C54841EE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5532B96-F0C2-8A0B-2848-2B7A826F65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EB1A50FB-F169-FE42-941A-FBA6D344D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54654"/>
              </p:ext>
            </p:extLst>
          </p:nvPr>
        </p:nvGraphicFramePr>
        <p:xfrm>
          <a:off x="4572000" y="2866314"/>
          <a:ext cx="4793129" cy="317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F32CA773-CA45-9A95-2D27-3CDB46BF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8" y="793614"/>
            <a:ext cx="4013407" cy="263538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B985D09-2CE3-397A-3499-91841CEA11F2}"/>
              </a:ext>
            </a:extLst>
          </p:cNvPr>
          <p:cNvSpPr txBox="1"/>
          <p:nvPr/>
        </p:nvSpPr>
        <p:spPr>
          <a:xfrm rot="16200000">
            <a:off x="5279012" y="3086438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020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D47AE5-A57C-FC1F-2B93-4FC09431DB9F}"/>
              </a:ext>
            </a:extLst>
          </p:cNvPr>
          <p:cNvSpPr txBox="1"/>
          <p:nvPr/>
        </p:nvSpPr>
        <p:spPr>
          <a:xfrm rot="16200000">
            <a:off x="6114432" y="3546460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040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C8D308-67F2-C2C3-0A6A-500A87AD576A}"/>
              </a:ext>
            </a:extLst>
          </p:cNvPr>
          <p:cNvSpPr txBox="1"/>
          <p:nvPr/>
        </p:nvSpPr>
        <p:spPr>
          <a:xfrm rot="16200000">
            <a:off x="6341128" y="3650664"/>
            <a:ext cx="578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 110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734BC5-F52A-DB34-848E-4C46A96BFE83}"/>
              </a:ext>
            </a:extLst>
          </p:cNvPr>
          <p:cNvSpPr txBox="1"/>
          <p:nvPr/>
        </p:nvSpPr>
        <p:spPr>
          <a:xfrm rot="16200000">
            <a:off x="6621509" y="3557947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>
                <a:solidFill>
                  <a:srgbClr val="FF0000"/>
                </a:solidFill>
              </a:rPr>
              <a:t>130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F2FB95E-6356-99F6-D7F7-7C835EF653D0}"/>
              </a:ext>
            </a:extLst>
          </p:cNvPr>
          <p:cNvSpPr txBox="1"/>
          <p:nvPr/>
        </p:nvSpPr>
        <p:spPr>
          <a:xfrm rot="16200000">
            <a:off x="6825480" y="3521760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060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651398-D717-312A-6D14-ECBD8B30B83A}"/>
              </a:ext>
            </a:extLst>
          </p:cNvPr>
          <p:cNvSpPr txBox="1"/>
          <p:nvPr/>
        </p:nvSpPr>
        <p:spPr>
          <a:xfrm rot="16200000">
            <a:off x="7460345" y="3622842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051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716049-8E0D-B351-7316-3DBE42096D92}"/>
              </a:ext>
            </a:extLst>
          </p:cNvPr>
          <p:cNvSpPr txBox="1"/>
          <p:nvPr/>
        </p:nvSpPr>
        <p:spPr>
          <a:xfrm rot="16200000">
            <a:off x="7062652" y="3708448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>
                <a:solidFill>
                  <a:srgbClr val="FF0000"/>
                </a:solidFill>
              </a:rPr>
              <a:t>031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7C4C7F-1058-A11F-537D-6FEE4E194D58}"/>
              </a:ext>
            </a:extLst>
          </p:cNvPr>
          <p:cNvSpPr txBox="1"/>
          <p:nvPr/>
        </p:nvSpPr>
        <p:spPr>
          <a:xfrm rot="16200000">
            <a:off x="7968664" y="3708448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071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9C8F882-7584-ED66-A453-7DB14271B75C}"/>
              </a:ext>
            </a:extLst>
          </p:cNvPr>
          <p:cNvSpPr txBox="1"/>
          <p:nvPr/>
        </p:nvSpPr>
        <p:spPr>
          <a:xfrm rot="16200000">
            <a:off x="8089357" y="3708447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200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6C3DDB8-28ED-9291-C938-6112D9E5E6C8}"/>
              </a:ext>
            </a:extLst>
          </p:cNvPr>
          <p:cNvSpPr txBox="1"/>
          <p:nvPr/>
        </p:nvSpPr>
        <p:spPr>
          <a:xfrm rot="16200000">
            <a:off x="5674174" y="4296216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/>
              <a:t>020</a:t>
            </a:r>
            <a:endParaRPr kumimoji="1" lang="ja-JP" altLang="en-US" sz="1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A02660D-85C9-A34F-C142-0E496A076E24}"/>
              </a:ext>
            </a:extLst>
          </p:cNvPr>
          <p:cNvSpPr txBox="1"/>
          <p:nvPr/>
        </p:nvSpPr>
        <p:spPr>
          <a:xfrm rot="16200000">
            <a:off x="6859042" y="4296215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130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6EFA96-FA4E-4781-A4DC-916E12794003}"/>
              </a:ext>
            </a:extLst>
          </p:cNvPr>
          <p:cNvSpPr txBox="1"/>
          <p:nvPr/>
        </p:nvSpPr>
        <p:spPr>
          <a:xfrm rot="16200000">
            <a:off x="6435816" y="4715068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110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9C2F0AE-E6B0-8DFA-A14F-6ACB5C26F289}"/>
              </a:ext>
            </a:extLst>
          </p:cNvPr>
          <p:cNvSpPr txBox="1"/>
          <p:nvPr/>
        </p:nvSpPr>
        <p:spPr>
          <a:xfrm rot="16200000">
            <a:off x="6244390" y="4748345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040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08CCBD6-0094-4AA1-0057-F625CBD7100B}"/>
              </a:ext>
            </a:extLst>
          </p:cNvPr>
          <p:cNvSpPr txBox="1"/>
          <p:nvPr/>
        </p:nvSpPr>
        <p:spPr>
          <a:xfrm rot="16200000">
            <a:off x="7143768" y="4515987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031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7737B5F-66DD-9974-7ABE-5DAB9404C625}"/>
              </a:ext>
            </a:extLst>
          </p:cNvPr>
          <p:cNvSpPr txBox="1"/>
          <p:nvPr/>
        </p:nvSpPr>
        <p:spPr>
          <a:xfrm rot="16200000">
            <a:off x="7383488" y="4535646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041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BAC3D4E-46E7-75CC-01B8-65266EA80217}"/>
              </a:ext>
            </a:extLst>
          </p:cNvPr>
          <p:cNvSpPr txBox="1"/>
          <p:nvPr/>
        </p:nvSpPr>
        <p:spPr>
          <a:xfrm rot="16200000">
            <a:off x="7166818" y="2328671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131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E993866-2DBD-9E4F-60AC-65C4055458B4}"/>
              </a:ext>
            </a:extLst>
          </p:cNvPr>
          <p:cNvSpPr txBox="1"/>
          <p:nvPr/>
        </p:nvSpPr>
        <p:spPr>
          <a:xfrm rot="16200000">
            <a:off x="7889633" y="4692246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060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215C7D1-75FC-93FF-56A3-E0FB8B8F5768}"/>
              </a:ext>
            </a:extLst>
          </p:cNvPr>
          <p:cNvSpPr txBox="1"/>
          <p:nvPr/>
        </p:nvSpPr>
        <p:spPr>
          <a:xfrm rot="16200000">
            <a:off x="8010507" y="4673008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200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909128D-9BC5-D6DF-10F4-3BA73B7BAFE3}"/>
              </a:ext>
            </a:extLst>
          </p:cNvPr>
          <p:cNvSpPr txBox="1"/>
          <p:nvPr/>
        </p:nvSpPr>
        <p:spPr>
          <a:xfrm rot="16200000">
            <a:off x="8136552" y="4715067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151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37E7631-25DB-D8B5-1A73-EB44636D9B9C}"/>
              </a:ext>
            </a:extLst>
          </p:cNvPr>
          <p:cNvSpPr txBox="1"/>
          <p:nvPr/>
        </p:nvSpPr>
        <p:spPr>
          <a:xfrm rot="16200000">
            <a:off x="8199984" y="3748156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220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11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685796-3E43-C8E8-309B-F5CFE378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XRD</a:t>
            </a:r>
            <a:r>
              <a:rPr kumimoji="1" lang="ja-JP" altLang="en-US" dirty="0"/>
              <a:t>パターン作成例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9C6113F-0791-2718-1973-8A90A14B8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31B3D1B-A428-3AD1-E407-5C6ED891ED20}"/>
              </a:ext>
            </a:extLst>
          </p:cNvPr>
          <p:cNvSpPr txBox="1"/>
          <p:nvPr/>
        </p:nvSpPr>
        <p:spPr>
          <a:xfrm>
            <a:off x="1856232" y="5062728"/>
            <a:ext cx="5808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ja-JP" altLang="en-US" sz="1600" dirty="0"/>
              <a:t>酸処理前後で色分けして縦にずらして並べる</a:t>
            </a:r>
            <a:endParaRPr lang="en-US" altLang="ja-JP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ピークに対して指数をつける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目盛や枠線の色、太さは統一する</a:t>
            </a:r>
            <a:endParaRPr kumimoji="1" lang="en-US" altLang="ja-JP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ja-JP" altLang="en-US" sz="1600" dirty="0"/>
              <a:t>文字や英数字のフォントは統一し、見やすい大きさにする</a:t>
            </a:r>
            <a:endParaRPr lang="en-US" altLang="ja-JP" sz="1600" dirty="0"/>
          </a:p>
          <a:p>
            <a:pPr algn="l"/>
            <a:r>
              <a:rPr lang="ja-JP" altLang="en-US" sz="1600" dirty="0"/>
              <a:t>　例では、日本語→メイリオ、英数字→</a:t>
            </a:r>
            <a:r>
              <a:rPr lang="en-US" altLang="ja-JP" sz="1600" dirty="0"/>
              <a:t>Arial</a:t>
            </a: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D001F54C-E5E8-70B2-C1A3-366153D3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55" y="674944"/>
            <a:ext cx="7218290" cy="43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8C841-A18A-E465-6A76-4ADE733D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XRD</a:t>
            </a:r>
            <a:r>
              <a:rPr kumimoji="1" lang="ja-JP" altLang="en-US" dirty="0"/>
              <a:t>パターンの作成手順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07A07F8-118B-1B00-B72D-12551482B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E4AC9B-6F19-B4F1-EDDB-E6A29924EFA0}"/>
              </a:ext>
            </a:extLst>
          </p:cNvPr>
          <p:cNvSpPr txBox="1"/>
          <p:nvPr/>
        </p:nvSpPr>
        <p:spPr>
          <a:xfrm>
            <a:off x="2579866" y="1910864"/>
            <a:ext cx="438293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ja-JP" sz="3200" dirty="0" err="1"/>
              <a:t>ras</a:t>
            </a:r>
            <a:r>
              <a:rPr kumimoji="1" lang="ja-JP" altLang="en-US" sz="3200" dirty="0"/>
              <a:t>ファイルの開き方</a:t>
            </a: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グラフの作成</a:t>
            </a: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ja-JP" altLang="en-US" sz="3200" dirty="0"/>
              <a:t>データの追加</a:t>
            </a:r>
            <a:endParaRPr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ja-JP" altLang="en-US" sz="3200" dirty="0"/>
              <a:t>書式設定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837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A02E4-6909-80EC-E1BF-D995DB07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ras</a:t>
            </a:r>
            <a:r>
              <a:rPr kumimoji="1" lang="ja-JP" altLang="en-US" dirty="0"/>
              <a:t>ファイルの開き方</a:t>
            </a:r>
            <a:r>
              <a:rPr lang="ja-JP" altLang="en-US" dirty="0"/>
              <a:t>その１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43AD28A-EAB4-C385-17F4-1A1D4E47B2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5A4EF6F-8D69-A923-B037-052D99CD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42" b="37706"/>
          <a:stretch/>
        </p:blipFill>
        <p:spPr>
          <a:xfrm>
            <a:off x="190479" y="581499"/>
            <a:ext cx="4376798" cy="252000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EFA4CB82-6716-936F-EB59-447A626BB884}"/>
              </a:ext>
            </a:extLst>
          </p:cNvPr>
          <p:cNvSpPr/>
          <p:nvPr/>
        </p:nvSpPr>
        <p:spPr>
          <a:xfrm>
            <a:off x="302729" y="2373350"/>
            <a:ext cx="54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2828232-62FF-2614-763E-E77504278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0" t="9111" r="14501" b="30622"/>
          <a:stretch/>
        </p:blipFill>
        <p:spPr>
          <a:xfrm>
            <a:off x="4969382" y="580867"/>
            <a:ext cx="3620177" cy="2520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EE97BF7-3C56-C2F6-CDC0-3153201CFF12}"/>
              </a:ext>
            </a:extLst>
          </p:cNvPr>
          <p:cNvSpPr txBox="1"/>
          <p:nvPr/>
        </p:nvSpPr>
        <p:spPr>
          <a:xfrm>
            <a:off x="336631" y="3131480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①</a:t>
            </a:r>
            <a:r>
              <a:rPr kumimoji="1" lang="en-US" altLang="ja-JP" dirty="0"/>
              <a:t>Excel</a:t>
            </a:r>
            <a:r>
              <a:rPr kumimoji="1" lang="ja-JP" altLang="en-US" dirty="0"/>
              <a:t>を開き、</a:t>
            </a:r>
            <a:r>
              <a:rPr lang="ja-JP" altLang="en-US" dirty="0"/>
              <a:t>“</a:t>
            </a:r>
            <a:r>
              <a:rPr kumimoji="1" lang="ja-JP" altLang="en-US" dirty="0"/>
              <a:t>ファイル</a:t>
            </a:r>
            <a:r>
              <a:rPr lang="ja-JP" altLang="en-US" dirty="0"/>
              <a:t>”</a:t>
            </a:r>
            <a:r>
              <a:rPr kumimoji="1" lang="ja-JP" altLang="en-US" dirty="0"/>
              <a:t>から</a:t>
            </a:r>
            <a:r>
              <a:rPr lang="ja-JP" altLang="en-US" dirty="0"/>
              <a:t>“</a:t>
            </a:r>
            <a:r>
              <a:rPr kumimoji="1" lang="ja-JP" altLang="en-US" dirty="0"/>
              <a:t>開く</a:t>
            </a:r>
            <a:r>
              <a:rPr lang="ja-JP" altLang="en-US" dirty="0"/>
              <a:t>”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24EC5E1-EF55-4717-1EA8-8DDAA11F9D8D}"/>
              </a:ext>
            </a:extLst>
          </p:cNvPr>
          <p:cNvSpPr txBox="1"/>
          <p:nvPr/>
        </p:nvSpPr>
        <p:spPr>
          <a:xfrm>
            <a:off x="5249596" y="308047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②すべてのファイルを選択し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必要な </a:t>
            </a:r>
            <a:r>
              <a:rPr kumimoji="1" lang="en-US" altLang="ja-JP" dirty="0" err="1"/>
              <a:t>ras</a:t>
            </a:r>
            <a:r>
              <a:rPr kumimoji="1" lang="ja-JP" altLang="en-US" dirty="0"/>
              <a:t>ファイルを開く</a:t>
            </a:r>
          </a:p>
        </p:txBody>
      </p:sp>
      <p:pic>
        <p:nvPicPr>
          <p:cNvPr id="15" name="図 1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5B918B5-F56A-E2E9-0B09-FE2A0883C7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r="9359" b="29867"/>
          <a:stretch/>
        </p:blipFill>
        <p:spPr>
          <a:xfrm>
            <a:off x="678233" y="3771843"/>
            <a:ext cx="3426837" cy="2520000"/>
          </a:xfrm>
          <a:prstGeom prst="rect">
            <a:avLst/>
          </a:prstGeom>
        </p:spPr>
      </p:pic>
      <p:pic>
        <p:nvPicPr>
          <p:cNvPr id="17" name="図 1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4BB9BCF-0979-9FFB-13FA-F627AF6BED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6" r="9178" b="29867"/>
          <a:stretch/>
        </p:blipFill>
        <p:spPr>
          <a:xfrm>
            <a:off x="5061116" y="3771843"/>
            <a:ext cx="3426837" cy="25200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B4CBA58-87C1-1EBD-CE71-C1F27593513A}"/>
              </a:ext>
            </a:extLst>
          </p:cNvPr>
          <p:cNvSpPr txBox="1"/>
          <p:nvPr/>
        </p:nvSpPr>
        <p:spPr>
          <a:xfrm>
            <a:off x="244270" y="6397627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③“区切られたデータ“にチェック”次へ”</a:t>
            </a:r>
            <a:endParaRPr kumimoji="1" lang="ja-JP" altLang="en-US" dirty="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3833F8FE-CB71-86B1-239C-59403D7DA6D6}"/>
              </a:ext>
            </a:extLst>
          </p:cNvPr>
          <p:cNvSpPr/>
          <p:nvPr/>
        </p:nvSpPr>
        <p:spPr>
          <a:xfrm>
            <a:off x="697832" y="4302946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C4F205C9-3593-2E7C-6B9A-BF1F77D3EC22}"/>
              </a:ext>
            </a:extLst>
          </p:cNvPr>
          <p:cNvSpPr/>
          <p:nvPr/>
        </p:nvSpPr>
        <p:spPr>
          <a:xfrm>
            <a:off x="5024246" y="4122946"/>
            <a:ext cx="540000" cy="72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CCCB62B0-A917-6933-202C-A705C7BFF747}"/>
              </a:ext>
            </a:extLst>
          </p:cNvPr>
          <p:cNvSpPr/>
          <p:nvPr/>
        </p:nvSpPr>
        <p:spPr>
          <a:xfrm>
            <a:off x="3211727" y="5987135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BDADF9F-DF7F-A627-45CA-FFE58216E7A9}"/>
              </a:ext>
            </a:extLst>
          </p:cNvPr>
          <p:cNvSpPr txBox="1"/>
          <p:nvPr/>
        </p:nvSpPr>
        <p:spPr>
          <a:xfrm>
            <a:off x="4674117" y="6410382"/>
            <a:ext cx="433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④“ タブ“と”スペース”にチェック”完了”</a:t>
            </a:r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8687BD0C-724B-0258-923E-7E0331AFA32E}"/>
              </a:ext>
            </a:extLst>
          </p:cNvPr>
          <p:cNvSpPr/>
          <p:nvPr/>
        </p:nvSpPr>
        <p:spPr>
          <a:xfrm>
            <a:off x="8041422" y="5997772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424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02E636-67E9-9779-27A1-7E89F812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ras</a:t>
            </a:r>
            <a:r>
              <a:rPr kumimoji="1" lang="ja-JP" altLang="en-US" dirty="0"/>
              <a:t>ファイルの開き方その１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3B68CC-5544-0038-FD24-B85546608C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2664BA1-4950-94B8-BEBB-11075B99F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0" t="39867" r="35300" b="32044"/>
          <a:stretch/>
        </p:blipFill>
        <p:spPr>
          <a:xfrm>
            <a:off x="78165" y="736445"/>
            <a:ext cx="4465823" cy="252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9A1535-E235-9CBF-1622-FC8D7F3A8A02}"/>
              </a:ext>
            </a:extLst>
          </p:cNvPr>
          <p:cNvSpPr txBox="1"/>
          <p:nvPr/>
        </p:nvSpPr>
        <p:spPr>
          <a:xfrm>
            <a:off x="1025267" y="3259723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これが出たら“変換しない“</a:t>
            </a:r>
          </a:p>
        </p:txBody>
      </p:sp>
      <p:pic>
        <p:nvPicPr>
          <p:cNvPr id="11" name="図 10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2C1393E3-3A20-7E42-F7BC-2040101DD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572000" y="739723"/>
            <a:ext cx="4480000" cy="2520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779F84D-73C8-083D-463D-4FF99AE38885}"/>
              </a:ext>
            </a:extLst>
          </p:cNvPr>
          <p:cNvSpPr txBox="1"/>
          <p:nvPr/>
        </p:nvSpPr>
        <p:spPr>
          <a:xfrm>
            <a:off x="5053228" y="3256445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ras</a:t>
            </a:r>
            <a:r>
              <a:rPr kumimoji="1" lang="ja-JP" altLang="en-US" dirty="0"/>
              <a:t>ファイルが開けた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（測定データは</a:t>
            </a:r>
            <a:r>
              <a:rPr kumimoji="1" lang="en-US" altLang="ja-JP" dirty="0"/>
              <a:t>400</a:t>
            </a:r>
            <a:r>
              <a:rPr kumimoji="1" lang="ja-JP" altLang="en-US" dirty="0"/>
              <a:t>くらいから）</a:t>
            </a:r>
          </a:p>
        </p:txBody>
      </p:sp>
    </p:spTree>
    <p:extLst>
      <p:ext uri="{BB962C8B-B14F-4D97-AF65-F5344CB8AC3E}">
        <p14:creationId xmlns:p14="http://schemas.microsoft.com/office/powerpoint/2010/main" val="291837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C7B6E0BD-C015-44FD-9EEC-68451ADA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AFM</a:t>
            </a:r>
            <a:r>
              <a:rPr lang="ja-JP" altLang="en-US" dirty="0"/>
              <a:t>像</a:t>
            </a:r>
            <a:r>
              <a:rPr lang="en-US" altLang="ja-JP" dirty="0"/>
              <a:t>_</a:t>
            </a:r>
            <a:r>
              <a:rPr lang="ja-JP" altLang="en-US" dirty="0"/>
              <a:t>サンプル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5D9CA8E-8E47-4DF2-AF95-A0E27E9B1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68B428-269A-4F9E-860D-9109098DD04C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47252F5-3106-440A-8488-BCCCDC4F96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8C4C5F5-BB81-4A3E-9DAA-4604285DDBDA}"/>
              </a:ext>
            </a:extLst>
          </p:cNvPr>
          <p:cNvGrpSpPr/>
          <p:nvPr/>
        </p:nvGrpSpPr>
        <p:grpSpPr>
          <a:xfrm>
            <a:off x="731871" y="1127759"/>
            <a:ext cx="2422800" cy="2437200"/>
            <a:chOff x="5090159" y="2113279"/>
            <a:chExt cx="2422800" cy="2437200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4CCB7A7-72CC-4F5C-910F-4F46415E1477}"/>
                </a:ext>
              </a:extLst>
            </p:cNvPr>
            <p:cNvGrpSpPr/>
            <p:nvPr/>
          </p:nvGrpSpPr>
          <p:grpSpPr>
            <a:xfrm>
              <a:off x="5090159" y="2113279"/>
              <a:ext cx="2422800" cy="2437200"/>
              <a:chOff x="5090159" y="2113279"/>
              <a:chExt cx="2422800" cy="243720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47693221-32F1-4E57-A78C-C6AEB0B3944F}"/>
                  </a:ext>
                </a:extLst>
              </p:cNvPr>
              <p:cNvSpPr/>
              <p:nvPr/>
            </p:nvSpPr>
            <p:spPr>
              <a:xfrm>
                <a:off x="5090159" y="2113279"/>
                <a:ext cx="2422800" cy="24372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" name="台形 3">
                <a:extLst>
                  <a:ext uri="{FF2B5EF4-FFF2-40B4-BE49-F238E27FC236}">
                    <a16:creationId xmlns:a16="http://schemas.microsoft.com/office/drawing/2014/main" id="{F2FBA042-30AD-4FF6-B84F-C39BFDF9FCDA}"/>
                  </a:ext>
                </a:extLst>
              </p:cNvPr>
              <p:cNvSpPr/>
              <p:nvPr/>
            </p:nvSpPr>
            <p:spPr>
              <a:xfrm rot="2412559">
                <a:off x="5770874" y="2570475"/>
                <a:ext cx="934720" cy="1117600"/>
              </a:xfrm>
              <a:prstGeom prst="trapezoi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C9C581AB-05DA-4225-91BB-A875993A34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31840" y="2743200"/>
                <a:ext cx="1036321" cy="518161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32FAF9C3-AC03-4DD0-874C-FB8641019DDB}"/>
                </a:ext>
              </a:extLst>
            </p:cNvPr>
            <p:cNvSpPr txBox="1"/>
            <p:nvPr/>
          </p:nvSpPr>
          <p:spPr>
            <a:xfrm>
              <a:off x="6487962" y="3990474"/>
              <a:ext cx="983958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/>
                <a:t>500</a:t>
              </a:r>
              <a:r>
                <a:rPr kumimoji="1" lang="en-US" altLang="ja-JP" dirty="0"/>
                <a:t> nm</a:t>
              </a:r>
            </a:p>
            <a:p>
              <a:endParaRPr kumimoji="1" lang="en-US" altLang="ja-JP" sz="1000" dirty="0"/>
            </a:p>
          </p:txBody>
        </p: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DA17A479-7082-43B1-BF2C-EBD0990B3EF2}"/>
                </a:ext>
              </a:extLst>
            </p:cNvPr>
            <p:cNvCxnSpPr>
              <a:cxnSpLocks/>
            </p:cNvCxnSpPr>
            <p:nvPr/>
          </p:nvCxnSpPr>
          <p:spPr>
            <a:xfrm>
              <a:off x="6762860" y="4365591"/>
              <a:ext cx="457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図 45">
            <a:extLst>
              <a:ext uri="{FF2B5EF4-FFF2-40B4-BE49-F238E27FC236}">
                <a16:creationId xmlns:a16="http://schemas.microsoft.com/office/drawing/2014/main" id="{C4438462-3CD2-487E-9A29-5238CE30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1" y="3693160"/>
            <a:ext cx="3578662" cy="1987468"/>
          </a:xfrm>
          <a:prstGeom prst="rect">
            <a:avLst/>
          </a:prstGeom>
        </p:spPr>
      </p:pic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8663594-2467-4103-8991-304D18B262FF}"/>
              </a:ext>
            </a:extLst>
          </p:cNvPr>
          <p:cNvCxnSpPr>
            <a:cxnSpLocks/>
          </p:cNvCxnSpPr>
          <p:nvPr/>
        </p:nvCxnSpPr>
        <p:spPr>
          <a:xfrm flipV="1">
            <a:off x="1632469" y="4775200"/>
            <a:ext cx="0" cy="45020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9F3778B-6C0A-42B5-94A8-7526EBBED314}"/>
              </a:ext>
            </a:extLst>
          </p:cNvPr>
          <p:cNvSpPr txBox="1"/>
          <p:nvPr/>
        </p:nvSpPr>
        <p:spPr>
          <a:xfrm>
            <a:off x="1703411" y="4806308"/>
            <a:ext cx="126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3200"/>
            </a:lvl1pPr>
          </a:lstStyle>
          <a:p>
            <a:r>
              <a:rPr lang="en-US" altLang="ja-JP" sz="1800" dirty="0"/>
              <a:t>2.0 nm</a:t>
            </a:r>
            <a:endParaRPr lang="ja-JP" altLang="en-US" sz="1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AEB1ED-AAD6-4972-AE0E-8F150A5CAEAE}"/>
              </a:ext>
            </a:extLst>
          </p:cNvPr>
          <p:cNvSpPr txBox="1"/>
          <p:nvPr/>
        </p:nvSpPr>
        <p:spPr>
          <a:xfrm>
            <a:off x="3429569" y="1020656"/>
            <a:ext cx="5770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400" u="sng" dirty="0"/>
              <a:t>AFM</a:t>
            </a:r>
            <a:r>
              <a:rPr lang="ja-JP" altLang="en-US" sz="2400" u="sng" dirty="0"/>
              <a:t>像</a:t>
            </a:r>
            <a:endParaRPr lang="en-US" altLang="ja-JP" sz="2400" u="sng" dirty="0"/>
          </a:p>
          <a:p>
            <a:pPr algn="l"/>
            <a:endParaRPr kumimoji="1" lang="en-US" altLang="ja-JP" sz="2400" u="sng" dirty="0"/>
          </a:p>
          <a:p>
            <a:pPr algn="l"/>
            <a:r>
              <a:rPr lang="ja-JP" altLang="en-US" sz="2400" dirty="0"/>
              <a:t>・スケールバーをつける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r>
              <a:rPr kumimoji="1" lang="ja-JP" altLang="en-US" sz="2400" dirty="0"/>
              <a:t>・</a:t>
            </a:r>
            <a:r>
              <a:rPr lang="ja-JP" altLang="en-US" sz="2400" dirty="0"/>
              <a:t>画像上にラインを引き、どこの高さを</a:t>
            </a:r>
            <a:endParaRPr lang="en-US" altLang="ja-JP" sz="2400" dirty="0"/>
          </a:p>
          <a:p>
            <a:pPr algn="l"/>
            <a:r>
              <a:rPr lang="ja-JP" altLang="en-US" sz="2400" dirty="0"/>
              <a:t>　とったのか明確にする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r>
              <a:rPr lang="ja-JP" altLang="en-US" sz="2400" u="sng" dirty="0"/>
              <a:t>高さプロファイル</a:t>
            </a:r>
            <a:endParaRPr lang="en-US" altLang="ja-JP" sz="2400" u="sng" dirty="0"/>
          </a:p>
          <a:p>
            <a:pPr algn="l"/>
            <a:endParaRPr lang="en-US" altLang="ja-JP" sz="2400" dirty="0"/>
          </a:p>
          <a:p>
            <a:pPr algn="l"/>
            <a:r>
              <a:rPr lang="ja-JP" altLang="en-US" sz="2400" dirty="0"/>
              <a:t>・軸、軸ラベルを書く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r>
              <a:rPr lang="ja-JP" altLang="en-US" sz="2400" dirty="0"/>
              <a:t>・ナノシートの厚みを矢印とともに書く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0242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02E636-67E9-9779-27A1-7E89F812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ras</a:t>
            </a:r>
            <a:r>
              <a:rPr kumimoji="1" lang="ja-JP" altLang="en-US" dirty="0"/>
              <a:t>ファイルの開き方その２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3B68CC-5544-0038-FD24-B85546608C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31255300-8801-2836-FF2A-2A6724696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0" t="21200" r="11600"/>
          <a:stretch/>
        </p:blipFill>
        <p:spPr>
          <a:xfrm>
            <a:off x="164592" y="685798"/>
            <a:ext cx="3672690" cy="2520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2D6320-3969-A596-647C-C1027F8935AA}"/>
              </a:ext>
            </a:extLst>
          </p:cNvPr>
          <p:cNvSpPr txBox="1"/>
          <p:nvPr/>
        </p:nvSpPr>
        <p:spPr>
          <a:xfrm>
            <a:off x="289516" y="3259723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①開きたい</a:t>
            </a:r>
            <a:r>
              <a:rPr lang="en-US" altLang="ja-JP" dirty="0" err="1"/>
              <a:t>ras</a:t>
            </a:r>
            <a:r>
              <a:rPr lang="ja-JP" altLang="en-US" dirty="0"/>
              <a:t>ファイルを右クリック</a:t>
            </a:r>
            <a:endParaRPr lang="en-US" altLang="ja-JP" dirty="0"/>
          </a:p>
          <a:p>
            <a:pPr algn="l"/>
            <a:r>
              <a:rPr kumimoji="1" lang="ja-JP" altLang="en-US" dirty="0"/>
              <a:t>“プログラムから開く”、“メモ帳“</a:t>
            </a:r>
          </a:p>
        </p:txBody>
      </p:sp>
      <p:pic>
        <p:nvPicPr>
          <p:cNvPr id="10" name="図 9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2BA667A-250C-7F32-A7D3-31292D1ED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499408" y="685798"/>
            <a:ext cx="4480000" cy="252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EBC575C-74F9-7402-2BC8-C6E93DE9EB47}"/>
              </a:ext>
            </a:extLst>
          </p:cNvPr>
          <p:cNvSpPr txBox="1"/>
          <p:nvPr/>
        </p:nvSpPr>
        <p:spPr>
          <a:xfrm>
            <a:off x="5063647" y="3259723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②</a:t>
            </a:r>
            <a:r>
              <a:rPr kumimoji="1" lang="en-US" altLang="ja-JP" dirty="0" err="1"/>
              <a:t>Ctrl+A</a:t>
            </a:r>
            <a:r>
              <a:rPr kumimoji="1" lang="ja-JP" altLang="en-US" dirty="0"/>
              <a:t>で全範囲指定しコピー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→</a:t>
            </a:r>
            <a:r>
              <a:rPr kumimoji="1" lang="en-US" altLang="ja-JP" dirty="0"/>
              <a:t>Excel</a:t>
            </a:r>
            <a:r>
              <a:rPr kumimoji="1" lang="ja-JP" altLang="en-US" dirty="0"/>
              <a:t>にペースト</a:t>
            </a:r>
          </a:p>
        </p:txBody>
      </p:sp>
      <p:pic>
        <p:nvPicPr>
          <p:cNvPr id="15" name="図 1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DE5B379F-46C4-A981-401F-649053D0D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2000" y="3906054"/>
            <a:ext cx="4480000" cy="25200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59C0D0C-2FD6-44C5-8D69-E9EFCAF598DC}"/>
              </a:ext>
            </a:extLst>
          </p:cNvPr>
          <p:cNvSpPr txBox="1"/>
          <p:nvPr/>
        </p:nvSpPr>
        <p:spPr>
          <a:xfrm>
            <a:off x="761698" y="6445210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③“データ”から“区切り位置“</a:t>
            </a:r>
            <a:endParaRPr kumimoji="1" lang="ja-JP" altLang="en-US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17D67E1-9866-069E-2CF9-787C957548C1}"/>
              </a:ext>
            </a:extLst>
          </p:cNvPr>
          <p:cNvSpPr/>
          <p:nvPr/>
        </p:nvSpPr>
        <p:spPr>
          <a:xfrm>
            <a:off x="2518976" y="4105798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209084-D7D0-B0B2-BEA6-A6D7449E1ECA}"/>
              </a:ext>
            </a:extLst>
          </p:cNvPr>
          <p:cNvSpPr txBox="1"/>
          <p:nvPr/>
        </p:nvSpPr>
        <p:spPr>
          <a:xfrm>
            <a:off x="4911556" y="506360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/>
              <a:t>これ以降その１の③に合流</a:t>
            </a: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5BA51976-88FD-9EF6-B889-6087D25A85AB}"/>
              </a:ext>
            </a:extLst>
          </p:cNvPr>
          <p:cNvSpPr/>
          <p:nvPr/>
        </p:nvSpPr>
        <p:spPr>
          <a:xfrm>
            <a:off x="1231672" y="3959979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709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724201-7013-0ADF-104A-E32C8B4F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グラフの作成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20074DC-AE1F-5A79-EA8C-144E86509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461B57-9BCF-F840-3DFA-0E80CE5571CC}"/>
              </a:ext>
            </a:extLst>
          </p:cNvPr>
          <p:cNvSpPr txBox="1"/>
          <p:nvPr/>
        </p:nvSpPr>
        <p:spPr>
          <a:xfrm>
            <a:off x="648237" y="6313015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③ “挿入”から“散布図（平滑線）“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B97CA67-06E3-2747-9E78-1F28B75D9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7" t="30158" r="22399" b="5406"/>
          <a:stretch/>
        </p:blipFill>
        <p:spPr>
          <a:xfrm>
            <a:off x="635765" y="589206"/>
            <a:ext cx="3780000" cy="2520000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1D4BA900-49F1-6767-123B-9966D494E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6" t="25726" r="22445" b="8592"/>
          <a:stretch/>
        </p:blipFill>
        <p:spPr>
          <a:xfrm>
            <a:off x="4728235" y="597358"/>
            <a:ext cx="3780000" cy="25200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968EA6-D2C2-FBFA-1201-E92498A7BED6}"/>
              </a:ext>
            </a:extLst>
          </p:cNvPr>
          <p:cNvSpPr txBox="1"/>
          <p:nvPr/>
        </p:nvSpPr>
        <p:spPr>
          <a:xfrm>
            <a:off x="888687" y="3119255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①グラフにするデータを選択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D53F6EF-835F-9965-19C4-6E3661B271FE}"/>
              </a:ext>
            </a:extLst>
          </p:cNvPr>
          <p:cNvSpPr txBox="1"/>
          <p:nvPr/>
        </p:nvSpPr>
        <p:spPr>
          <a:xfrm>
            <a:off x="4476642" y="3069064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②</a:t>
            </a:r>
            <a:r>
              <a:rPr kumimoji="1" lang="en-US" altLang="ja-JP" dirty="0"/>
              <a:t>Ctrl</a:t>
            </a:r>
            <a:r>
              <a:rPr kumimoji="1" lang="ja-JP" altLang="en-US" dirty="0"/>
              <a:t>＋</a:t>
            </a:r>
            <a:r>
              <a:rPr kumimoji="1" lang="en-US" altLang="ja-JP" dirty="0"/>
              <a:t>Shift</a:t>
            </a:r>
            <a:r>
              <a:rPr kumimoji="1" lang="ja-JP" altLang="en-US" dirty="0"/>
              <a:t>＋↓で下の全範囲指定</a:t>
            </a:r>
            <a:endParaRPr kumimoji="1" lang="en-US" altLang="ja-JP" dirty="0"/>
          </a:p>
          <a:p>
            <a:pPr algn="ctr"/>
            <a:r>
              <a:rPr lang="ja-JP" altLang="en-US" dirty="0"/>
              <a:t>下</a:t>
            </a:r>
            <a:r>
              <a:rPr lang="en-US" altLang="ja-JP" dirty="0"/>
              <a:t>2</a:t>
            </a:r>
            <a:r>
              <a:rPr lang="ja-JP" altLang="en-US" dirty="0"/>
              <a:t>行の文字列は不要なので範囲から除く</a:t>
            </a:r>
            <a:endParaRPr lang="en-US" altLang="ja-JP" dirty="0"/>
          </a:p>
        </p:txBody>
      </p:sp>
      <p:pic>
        <p:nvPicPr>
          <p:cNvPr id="19" name="図 18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ADDDBA11-C0D4-72F2-9302-4BD576EDAB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3" t="4529" r="10253" b="1382"/>
          <a:stretch/>
        </p:blipFill>
        <p:spPr>
          <a:xfrm>
            <a:off x="635765" y="3718732"/>
            <a:ext cx="3780000" cy="2520000"/>
          </a:xfrm>
          <a:prstGeom prst="rect">
            <a:avLst/>
          </a:prstGeom>
        </p:spPr>
      </p:pic>
      <p:sp>
        <p:nvSpPr>
          <p:cNvPr id="20" name="楕円 19">
            <a:extLst>
              <a:ext uri="{FF2B5EF4-FFF2-40B4-BE49-F238E27FC236}">
                <a16:creationId xmlns:a16="http://schemas.microsoft.com/office/drawing/2014/main" id="{312E9EF2-27F2-A98A-9DC0-2F7F707107BB}"/>
              </a:ext>
            </a:extLst>
          </p:cNvPr>
          <p:cNvSpPr/>
          <p:nvPr/>
        </p:nvSpPr>
        <p:spPr>
          <a:xfrm>
            <a:off x="934688" y="3644449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845F2FC0-71AB-D66B-B629-958C9B6E6090}"/>
              </a:ext>
            </a:extLst>
          </p:cNvPr>
          <p:cNvSpPr/>
          <p:nvPr/>
        </p:nvSpPr>
        <p:spPr>
          <a:xfrm>
            <a:off x="1872442" y="3952608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00DB2ED8-065E-0772-84DF-740F169D9A6F}"/>
              </a:ext>
            </a:extLst>
          </p:cNvPr>
          <p:cNvSpPr/>
          <p:nvPr/>
        </p:nvSpPr>
        <p:spPr>
          <a:xfrm>
            <a:off x="2317769" y="421188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F379B8D1-D468-61AA-9C84-CD2DE9582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3" t="6622" r="10603"/>
          <a:stretch/>
        </p:blipFill>
        <p:spPr>
          <a:xfrm>
            <a:off x="4728235" y="3718732"/>
            <a:ext cx="3780000" cy="252000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9E4ECF-6751-FACD-45B8-87E2D692C21D}"/>
              </a:ext>
            </a:extLst>
          </p:cNvPr>
          <p:cNvSpPr txBox="1"/>
          <p:nvPr/>
        </p:nvSpPr>
        <p:spPr>
          <a:xfrm>
            <a:off x="5570520" y="627471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④ グラフができる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1625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C34CA0-7A52-B9A6-CEB7-8F558352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データの追加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947F17B-62D7-F777-6BA4-4B31B68744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C00CA9-D28A-5742-EBD0-E745A818EAAC}"/>
              </a:ext>
            </a:extLst>
          </p:cNvPr>
          <p:cNvSpPr txBox="1"/>
          <p:nvPr/>
        </p:nvSpPr>
        <p:spPr>
          <a:xfrm>
            <a:off x="245175" y="2890602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①追加するデータの</a:t>
            </a:r>
            <a:r>
              <a:rPr lang="en-US" altLang="ja-JP" dirty="0" err="1"/>
              <a:t>ras</a:t>
            </a:r>
            <a:r>
              <a:rPr lang="ja-JP" altLang="en-US" dirty="0"/>
              <a:t>ファイルを開き、</a:t>
            </a:r>
            <a:endParaRPr lang="en-US" altLang="ja-JP" dirty="0"/>
          </a:p>
          <a:p>
            <a:pPr algn="ctr"/>
            <a:r>
              <a:rPr kumimoji="1" lang="ja-JP" altLang="en-US" dirty="0"/>
              <a:t>強度を＋数百する（ｙ軸方向に平行移動）</a:t>
            </a:r>
            <a:endParaRPr kumimoji="1" lang="en-US" altLang="ja-JP" dirty="0"/>
          </a:p>
          <a:p>
            <a:pPr algn="ctr"/>
            <a:r>
              <a:rPr lang="ja-JP" altLang="en-US" dirty="0"/>
              <a:t>セルの右下をダブルクリックしてコピー</a:t>
            </a:r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C98E6D3-50BF-4463-B2B0-D46A02179C54}"/>
              </a:ext>
            </a:extLst>
          </p:cNvPr>
          <p:cNvSpPr txBox="1"/>
          <p:nvPr/>
        </p:nvSpPr>
        <p:spPr>
          <a:xfrm>
            <a:off x="4391257" y="2890601"/>
            <a:ext cx="4796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②作成したグラフをクリック、</a:t>
            </a:r>
            <a:endParaRPr lang="en-US" altLang="ja-JP" dirty="0"/>
          </a:p>
          <a:p>
            <a:pPr algn="ctr"/>
            <a:r>
              <a:rPr lang="ja-JP" altLang="en-US" dirty="0"/>
              <a:t>“グラフのデザイン”から“データの選択“</a:t>
            </a:r>
            <a:endParaRPr lang="en-US" altLang="ja-JP" dirty="0"/>
          </a:p>
          <a:p>
            <a:pPr algn="ctr"/>
            <a:r>
              <a:rPr lang="ja-JP" altLang="en-US" dirty="0"/>
              <a:t>“追加”でデータを追加</a:t>
            </a:r>
          </a:p>
        </p:txBody>
      </p:sp>
      <p:pic>
        <p:nvPicPr>
          <p:cNvPr id="15" name="図 1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ADEBD4D-38D7-AF95-6A6E-A366BEC0B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9" t="5429" r="5618" b="16102"/>
          <a:stretch/>
        </p:blipFill>
        <p:spPr>
          <a:xfrm>
            <a:off x="5087302" y="730602"/>
            <a:ext cx="3240000" cy="2160000"/>
          </a:xfrm>
          <a:prstGeom prst="rect">
            <a:avLst/>
          </a:prstGeom>
        </p:spPr>
      </p:pic>
      <p:pic>
        <p:nvPicPr>
          <p:cNvPr id="17" name="図 1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6D07F1-DFF3-3906-C92D-D45FE5EFC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4" t="42405" r="17634" b="25283"/>
          <a:stretch/>
        </p:blipFill>
        <p:spPr>
          <a:xfrm>
            <a:off x="816700" y="3736595"/>
            <a:ext cx="3240000" cy="21600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5C86160-A163-F7BE-D2F6-62696655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0" y="633740"/>
            <a:ext cx="3240000" cy="2241866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4FBCCCD-2F06-0FEC-4841-890C27215E40}"/>
              </a:ext>
            </a:extLst>
          </p:cNvPr>
          <p:cNvSpPr txBox="1"/>
          <p:nvPr/>
        </p:nvSpPr>
        <p:spPr>
          <a:xfrm>
            <a:off x="423951" y="6004287"/>
            <a:ext cx="4025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③</a:t>
            </a:r>
            <a:r>
              <a:rPr lang="en-US" altLang="ja-JP" dirty="0"/>
              <a:t>X</a:t>
            </a:r>
            <a:r>
              <a:rPr lang="ja-JP" altLang="en-US" dirty="0"/>
              <a:t>の値、</a:t>
            </a:r>
            <a:r>
              <a:rPr lang="en-US" altLang="ja-JP" dirty="0"/>
              <a:t>Y</a:t>
            </a:r>
            <a:r>
              <a:rPr lang="ja-JP" altLang="en-US" dirty="0"/>
              <a:t>の値にそれぞれ追加する</a:t>
            </a:r>
            <a:endParaRPr lang="en-US" altLang="ja-JP" dirty="0"/>
          </a:p>
          <a:p>
            <a:pPr algn="ctr"/>
            <a:r>
              <a:rPr lang="ja-JP" altLang="en-US" dirty="0"/>
              <a:t>角度、強度のデータを指定し“</a:t>
            </a:r>
            <a:r>
              <a:rPr lang="en-US" altLang="ja-JP" dirty="0"/>
              <a:t>OK</a:t>
            </a:r>
            <a:r>
              <a:rPr lang="ja-JP" altLang="en-US" dirty="0"/>
              <a:t>”</a:t>
            </a:r>
          </a:p>
        </p:txBody>
      </p:sp>
      <p:pic>
        <p:nvPicPr>
          <p:cNvPr id="21" name="図 2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B81C68A-B898-2FB3-4043-A949EDE85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7" t="42919" r="12958" b="3807"/>
          <a:stretch/>
        </p:blipFill>
        <p:spPr>
          <a:xfrm>
            <a:off x="5087300" y="3782574"/>
            <a:ext cx="3240000" cy="21600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73BBBFE-A7FF-FAC1-2F5A-288FC2EC4C64}"/>
              </a:ext>
            </a:extLst>
          </p:cNvPr>
          <p:cNvSpPr txBox="1"/>
          <p:nvPr/>
        </p:nvSpPr>
        <p:spPr>
          <a:xfrm>
            <a:off x="5671016" y="595812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④グラフの追加が完了</a:t>
            </a:r>
            <a:endParaRPr kumimoji="1" lang="ja-JP" altLang="en-US" dirty="0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E68C4902-26DB-FBC8-ED52-EA9C1D10F358}"/>
              </a:ext>
            </a:extLst>
          </p:cNvPr>
          <p:cNvSpPr/>
          <p:nvPr/>
        </p:nvSpPr>
        <p:spPr>
          <a:xfrm>
            <a:off x="6274784" y="634291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2FC6C71E-B670-E6E9-9AFD-EDE8C857E3DB}"/>
              </a:ext>
            </a:extLst>
          </p:cNvPr>
          <p:cNvSpPr/>
          <p:nvPr/>
        </p:nvSpPr>
        <p:spPr>
          <a:xfrm>
            <a:off x="7650258" y="826810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0D3AB4EC-105C-C714-B0C9-8A41F796A761}"/>
              </a:ext>
            </a:extLst>
          </p:cNvPr>
          <p:cNvSpPr/>
          <p:nvPr/>
        </p:nvSpPr>
        <p:spPr>
          <a:xfrm>
            <a:off x="5369528" y="2032173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572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760DE-E235-1426-127B-314E1D9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0FF6EEA-1783-EBE8-E2EB-44E431B92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1DFD649-E8B0-92E8-ECE1-94D16DDC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3" t="30089" r="4603"/>
          <a:stretch/>
        </p:blipFill>
        <p:spPr>
          <a:xfrm>
            <a:off x="612934" y="676655"/>
            <a:ext cx="3780000" cy="252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090F26-BEE4-918F-53F4-5DC792C6D976}"/>
              </a:ext>
            </a:extLst>
          </p:cNvPr>
          <p:cNvSpPr txBox="1"/>
          <p:nvPr/>
        </p:nvSpPr>
        <p:spPr>
          <a:xfrm>
            <a:off x="612934" y="3244334"/>
            <a:ext cx="37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グラフの要素は軸と軸ラベルのみ</a:t>
            </a:r>
          </a:p>
        </p:txBody>
      </p:sp>
      <p:pic>
        <p:nvPicPr>
          <p:cNvPr id="11" name="図 10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521BCB5C-721D-7E84-BAFA-B8D012E17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489704" y="676655"/>
            <a:ext cx="4480000" cy="2520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AB28A7-9AB5-AE57-4C49-6C3E32143BDF}"/>
              </a:ext>
            </a:extLst>
          </p:cNvPr>
          <p:cNvSpPr txBox="1"/>
          <p:nvPr/>
        </p:nvSpPr>
        <p:spPr>
          <a:xfrm>
            <a:off x="4751068" y="3196655"/>
            <a:ext cx="4101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“書式”から“選択対象の書式設定”</a:t>
            </a:r>
            <a:endParaRPr lang="en-US" altLang="ja-JP" dirty="0"/>
          </a:p>
          <a:p>
            <a:pPr algn="ctr"/>
            <a:r>
              <a:rPr lang="ja-JP" altLang="en-US" dirty="0"/>
              <a:t>プルダウンから各要素の設定が可能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5C0EA85E-9BA1-969F-B3A7-C3A3F2DE2C7F}"/>
              </a:ext>
            </a:extLst>
          </p:cNvPr>
          <p:cNvSpPr/>
          <p:nvPr/>
        </p:nvSpPr>
        <p:spPr>
          <a:xfrm>
            <a:off x="6951440" y="80980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74AC8099-EA96-89F9-B686-FC60E75D4813}"/>
              </a:ext>
            </a:extLst>
          </p:cNvPr>
          <p:cNvSpPr/>
          <p:nvPr/>
        </p:nvSpPr>
        <p:spPr>
          <a:xfrm>
            <a:off x="4498848" y="989809"/>
            <a:ext cx="72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4A9B37EC-04AF-79C5-AE16-970E2635460A}"/>
              </a:ext>
            </a:extLst>
          </p:cNvPr>
          <p:cNvSpPr/>
          <p:nvPr/>
        </p:nvSpPr>
        <p:spPr>
          <a:xfrm>
            <a:off x="8218507" y="154742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FC16422-2C4E-4A7B-E51E-8C7183CF86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2" t="23689" r="1454"/>
          <a:stretch/>
        </p:blipFill>
        <p:spPr>
          <a:xfrm>
            <a:off x="612934" y="3781430"/>
            <a:ext cx="3780000" cy="252000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9976264-1C4B-FDC7-076A-058E3F62E104}"/>
              </a:ext>
            </a:extLst>
          </p:cNvPr>
          <p:cNvSpPr txBox="1"/>
          <p:nvPr/>
        </p:nvSpPr>
        <p:spPr>
          <a:xfrm>
            <a:off x="857157" y="6378374"/>
            <a:ext cx="3291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グラフエリア：枠線なし</a:t>
            </a:r>
          </a:p>
        </p:txBody>
      </p:sp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4E54704-C001-0BBB-CC2F-5C34E37249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0" t="23124" r="236" b="210"/>
          <a:stretch/>
        </p:blipFill>
        <p:spPr>
          <a:xfrm>
            <a:off x="4858848" y="3754271"/>
            <a:ext cx="3780000" cy="25200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FD1F0C1-F842-EC61-7114-4BB47E46D420}"/>
              </a:ext>
            </a:extLst>
          </p:cNvPr>
          <p:cNvSpPr txBox="1"/>
          <p:nvPr/>
        </p:nvSpPr>
        <p:spPr>
          <a:xfrm>
            <a:off x="4938267" y="6378374"/>
            <a:ext cx="3621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プロットエリア：枠線（単色）</a:t>
            </a:r>
          </a:p>
        </p:txBody>
      </p:sp>
    </p:spTree>
    <p:extLst>
      <p:ext uri="{BB962C8B-B14F-4D97-AF65-F5344CB8AC3E}">
        <p14:creationId xmlns:p14="http://schemas.microsoft.com/office/powerpoint/2010/main" val="302495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760DE-E235-1426-127B-314E1D9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0FF6EEA-1783-EBE8-E2EB-44E431B92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5BCE126F-DD53-B7ED-6532-2A96385FB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2" t="20011" r="1" b="233"/>
          <a:stretch/>
        </p:blipFill>
        <p:spPr>
          <a:xfrm>
            <a:off x="562641" y="669196"/>
            <a:ext cx="3780000" cy="2520000"/>
          </a:xfrm>
          <a:prstGeom prst="rect">
            <a:avLst/>
          </a:prstGeom>
        </p:spPr>
      </p:pic>
      <p:pic>
        <p:nvPicPr>
          <p:cNvPr id="8" name="図 7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7A36064B-0072-3FA9-7101-707A117AF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9" t="18711" r="427" b="1067"/>
          <a:stretch/>
        </p:blipFill>
        <p:spPr>
          <a:xfrm>
            <a:off x="4801359" y="669196"/>
            <a:ext cx="3780000" cy="2520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C476F4E-51C6-879B-4B03-C8954563E911}"/>
              </a:ext>
            </a:extLst>
          </p:cNvPr>
          <p:cNvSpPr txBox="1"/>
          <p:nvPr/>
        </p:nvSpPr>
        <p:spPr>
          <a:xfrm>
            <a:off x="493051" y="3248792"/>
            <a:ext cx="3849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横軸：線（単色）、目盛、最大値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2A651F-1917-6553-A29B-0224F87B2E62}"/>
              </a:ext>
            </a:extLst>
          </p:cNvPr>
          <p:cNvSpPr txBox="1"/>
          <p:nvPr/>
        </p:nvSpPr>
        <p:spPr>
          <a:xfrm>
            <a:off x="4526000" y="3248792"/>
            <a:ext cx="457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縦軸：線（単色）最大（小）値、軸の交点→変更後は</a:t>
            </a:r>
            <a:r>
              <a:rPr lang="en-US" altLang="ja-JP" dirty="0"/>
              <a:t>y</a:t>
            </a:r>
            <a:r>
              <a:rPr lang="ja-JP" altLang="en-US" dirty="0"/>
              <a:t>軸は削除</a:t>
            </a:r>
          </a:p>
        </p:txBody>
      </p:sp>
      <p:pic>
        <p:nvPicPr>
          <p:cNvPr id="12" name="図 11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D7A33C6-34EC-CDF5-3736-C17EFB26E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3" t="23689" r="553"/>
          <a:stretch/>
        </p:blipFill>
        <p:spPr>
          <a:xfrm>
            <a:off x="562641" y="3812259"/>
            <a:ext cx="3780000" cy="252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7C59832-A641-725D-F503-3A789C76A61B}"/>
              </a:ext>
            </a:extLst>
          </p:cNvPr>
          <p:cNvSpPr txBox="1"/>
          <p:nvPr/>
        </p:nvSpPr>
        <p:spPr>
          <a:xfrm>
            <a:off x="806864" y="6351403"/>
            <a:ext cx="3291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系列：線（単色）色、幅</a:t>
            </a:r>
            <a:endParaRPr lang="en-US" altLang="ja-JP" dirty="0"/>
          </a:p>
        </p:txBody>
      </p:sp>
      <p:pic>
        <p:nvPicPr>
          <p:cNvPr id="15" name="図 1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E7B4A8C-A205-C9CF-2CBC-DF7896D211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572000" y="3833567"/>
            <a:ext cx="4480000" cy="25200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B935866-4718-3BD9-BC59-D2FBC339D9BD}"/>
              </a:ext>
            </a:extLst>
          </p:cNvPr>
          <p:cNvSpPr txBox="1"/>
          <p:nvPr/>
        </p:nvSpPr>
        <p:spPr>
          <a:xfrm>
            <a:off x="4493783" y="6353435"/>
            <a:ext cx="4636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軸ラベル：フォントとサイズ、色（黒）</a:t>
            </a:r>
            <a:endParaRPr lang="en-US" altLang="ja-JP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114D0CC1-D043-E968-739C-2B9BA3D14E25}"/>
              </a:ext>
            </a:extLst>
          </p:cNvPr>
          <p:cNvSpPr/>
          <p:nvPr/>
        </p:nvSpPr>
        <p:spPr>
          <a:xfrm>
            <a:off x="4919472" y="4053049"/>
            <a:ext cx="900000" cy="25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437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760DE-E235-1426-127B-314E1D9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0FF6EEA-1783-EBE8-E2EB-44E431B92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カレンダー&#10;&#10;中程度の精度で自動的に生成された説明">
            <a:extLst>
              <a:ext uri="{FF2B5EF4-FFF2-40B4-BE49-F238E27FC236}">
                <a16:creationId xmlns:a16="http://schemas.microsoft.com/office/drawing/2014/main" id="{EBA7CB4F-6A03-E386-989C-1C34417FC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2000" y="809948"/>
            <a:ext cx="4416000" cy="248400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73455A7B-84E7-B2B2-9DC1-1FFD3CE30486}"/>
              </a:ext>
            </a:extLst>
          </p:cNvPr>
          <p:cNvSpPr/>
          <p:nvPr/>
        </p:nvSpPr>
        <p:spPr>
          <a:xfrm>
            <a:off x="457200" y="95036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935C384A-A26D-CA60-63B4-F011E8C75358}"/>
              </a:ext>
            </a:extLst>
          </p:cNvPr>
          <p:cNvSpPr/>
          <p:nvPr/>
        </p:nvSpPr>
        <p:spPr>
          <a:xfrm>
            <a:off x="3398520" y="105095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2CF8A5D-9773-FFB1-9628-51C1CB60125D}"/>
              </a:ext>
            </a:extLst>
          </p:cNvPr>
          <p:cNvSpPr txBox="1"/>
          <p:nvPr/>
        </p:nvSpPr>
        <p:spPr>
          <a:xfrm>
            <a:off x="-649" y="3325146"/>
            <a:ext cx="4696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“挿入“から”テキスト”で“テキストボックス”を挿入し指数や系列の説明を加える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9B22FBD-87AD-5289-D3A6-DFD39B29B402}"/>
              </a:ext>
            </a:extLst>
          </p:cNvPr>
          <p:cNvSpPr txBox="1"/>
          <p:nvPr/>
        </p:nvSpPr>
        <p:spPr>
          <a:xfrm>
            <a:off x="996331" y="6414462"/>
            <a:ext cx="2607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XRD</a:t>
            </a:r>
            <a:r>
              <a:rPr lang="ja-JP" altLang="en-US" dirty="0"/>
              <a:t>パターンの完成</a:t>
            </a:r>
            <a:endParaRPr lang="en-US" altLang="ja-JP" dirty="0"/>
          </a:p>
        </p:txBody>
      </p:sp>
      <p:pic>
        <p:nvPicPr>
          <p:cNvPr id="13" name="図 1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DF15388-A2EF-BC64-9EA1-20D8D3A55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636002" y="809948"/>
            <a:ext cx="4416000" cy="2484000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7C7868A7-A186-ED55-E477-F2E6A02C6F8E}"/>
              </a:ext>
            </a:extLst>
          </p:cNvPr>
          <p:cNvSpPr/>
          <p:nvPr/>
        </p:nvSpPr>
        <p:spPr>
          <a:xfrm>
            <a:off x="4998720" y="9609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D80C5AD-6D73-45F6-61FD-65282277913A}"/>
              </a:ext>
            </a:extLst>
          </p:cNvPr>
          <p:cNvSpPr/>
          <p:nvPr/>
        </p:nvSpPr>
        <p:spPr>
          <a:xfrm>
            <a:off x="7342794" y="1037696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2AADF6D-D792-47A9-1CE7-2835F70EE0E5}"/>
              </a:ext>
            </a:extLst>
          </p:cNvPr>
          <p:cNvSpPr txBox="1"/>
          <p:nvPr/>
        </p:nvSpPr>
        <p:spPr>
          <a:xfrm>
            <a:off x="4654751" y="3335651"/>
            <a:ext cx="4270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↑グラフをパワーポイントに張り付けて作業する場合</a:t>
            </a:r>
            <a:endParaRPr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B092E8C-4CE2-53CF-46A3-AAB8BB9D6191}"/>
              </a:ext>
            </a:extLst>
          </p:cNvPr>
          <p:cNvSpPr txBox="1"/>
          <p:nvPr/>
        </p:nvSpPr>
        <p:spPr>
          <a:xfrm>
            <a:off x="4361922" y="4463704"/>
            <a:ext cx="45704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チェックポイント</a:t>
            </a:r>
            <a:endParaRPr kumimoji="1" lang="en-US" altLang="ja-JP" dirty="0"/>
          </a:p>
          <a:p>
            <a:pPr marL="285750" indent="-285750" algn="l">
              <a:buFont typeface="Wingdings" panose="05000000000000000000" pitchFamily="2" charset="2"/>
              <a:buChar char="p"/>
            </a:pPr>
            <a:r>
              <a:rPr kumimoji="1" lang="ja-JP" altLang="en-US" dirty="0"/>
              <a:t>枠線と軸の色（黒）、太さは統一</a:t>
            </a:r>
            <a:endParaRPr kumimoji="1" lang="en-US" altLang="ja-JP" dirty="0"/>
          </a:p>
          <a:p>
            <a:pPr algn="l"/>
            <a:r>
              <a:rPr kumimoji="1" lang="ja-JP" altLang="en-US" dirty="0"/>
              <a:t>されているか</a:t>
            </a:r>
            <a:endParaRPr lang="en-US" altLang="ja-JP" dirty="0"/>
          </a:p>
          <a:p>
            <a:pPr marL="285750" indent="-285750" algn="l">
              <a:buFont typeface="Wingdings" panose="05000000000000000000" pitchFamily="2" charset="2"/>
              <a:buChar char="p"/>
            </a:pPr>
            <a:r>
              <a:rPr kumimoji="1" lang="ja-JP" altLang="en-US" dirty="0"/>
              <a:t>横軸に目盛はついているか</a:t>
            </a:r>
            <a:endParaRPr kumimoji="1" lang="en-US" altLang="ja-JP" dirty="0"/>
          </a:p>
          <a:p>
            <a:pPr marL="285750" indent="-285750" algn="l">
              <a:buFont typeface="Wingdings" panose="05000000000000000000" pitchFamily="2" charset="2"/>
              <a:buChar char="p"/>
            </a:pPr>
            <a:r>
              <a:rPr lang="ja-JP" altLang="en-US" dirty="0"/>
              <a:t>“日本語“および”英数字”の</a:t>
            </a:r>
            <a:r>
              <a:rPr kumimoji="1" lang="ja-JP" altLang="en-US" dirty="0"/>
              <a:t>フォントは</a:t>
            </a:r>
            <a:endParaRPr kumimoji="1" lang="en-US" altLang="ja-JP" dirty="0"/>
          </a:p>
          <a:p>
            <a:pPr algn="l"/>
            <a:r>
              <a:rPr kumimoji="1" lang="ja-JP" altLang="en-US" dirty="0"/>
              <a:t>統一されており、それぞれサイズは適切か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A8C457A-25EB-6851-FE4D-853FF550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9" y="3894462"/>
            <a:ext cx="42082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40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F4BDD9-331E-3882-CE1C-18E880F6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規格化について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80BE379-FD78-7B97-BE5D-92BE526BB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00C9E9-4BCF-069D-E7EF-BCF6450BC312}"/>
              </a:ext>
            </a:extLst>
          </p:cNvPr>
          <p:cNvSpPr txBox="1"/>
          <p:nvPr/>
        </p:nvSpPr>
        <p:spPr>
          <a:xfrm>
            <a:off x="2066544" y="758952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/>
              <a:t>規格化：強度の最大値を１にすること</a:t>
            </a:r>
          </a:p>
        </p:txBody>
      </p:sp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EA91763-942D-F751-CBAE-5ED20256F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5763" r="23100" b="10473"/>
          <a:stretch/>
        </p:blipFill>
        <p:spPr>
          <a:xfrm>
            <a:off x="176544" y="1717548"/>
            <a:ext cx="3780000" cy="2520000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73FE1A77-8684-62C2-406F-D0BFC916E5A4}"/>
              </a:ext>
            </a:extLst>
          </p:cNvPr>
          <p:cNvSpPr/>
          <p:nvPr/>
        </p:nvSpPr>
        <p:spPr>
          <a:xfrm>
            <a:off x="1243584" y="1616964"/>
            <a:ext cx="144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DBF69A-C423-CA37-FC1D-6ED8869D621A}"/>
              </a:ext>
            </a:extLst>
          </p:cNvPr>
          <p:cNvSpPr txBox="1"/>
          <p:nvPr/>
        </p:nvSpPr>
        <p:spPr>
          <a:xfrm>
            <a:off x="3842548" y="2320287"/>
            <a:ext cx="55322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強度の値を強度の最大値で割る</a:t>
            </a:r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 dirty="0"/>
              <a:t>最大値を抽出する関数→</a:t>
            </a:r>
            <a:r>
              <a:rPr kumimoji="1" lang="en-US" altLang="ja-JP" dirty="0"/>
              <a:t>MAX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pPr algn="ctr"/>
            <a:r>
              <a:rPr lang="en-US" altLang="ja-JP" dirty="0"/>
              <a:t>MAX</a:t>
            </a:r>
            <a:r>
              <a:rPr lang="ja-JP" altLang="en-US" dirty="0"/>
              <a:t>関数で強度の範囲を絶対参照</a:t>
            </a:r>
            <a:endParaRPr lang="en-US" altLang="ja-JP" dirty="0"/>
          </a:p>
          <a:p>
            <a:pPr algn="ctr"/>
            <a:r>
              <a:rPr lang="ja-JP" altLang="en-US" dirty="0"/>
              <a:t>（</a:t>
            </a:r>
            <a:r>
              <a:rPr lang="en-US" altLang="ja-JP" dirty="0"/>
              <a:t>F4</a:t>
            </a:r>
            <a:r>
              <a:rPr lang="ja-JP" altLang="en-US" dirty="0"/>
              <a:t>キーまたは＄マークをセル番号の前に付ける）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20469EA-43B5-BF7A-958B-B5970300CA8A}"/>
              </a:ext>
            </a:extLst>
          </p:cNvPr>
          <p:cNvSpPr txBox="1"/>
          <p:nvPr/>
        </p:nvSpPr>
        <p:spPr>
          <a:xfrm>
            <a:off x="1243584" y="4897285"/>
            <a:ext cx="728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/>
              <a:t>規格化した場合、縦軸は</a:t>
            </a:r>
            <a:r>
              <a:rPr kumimoji="1" lang="en-US" altLang="ja-JP" sz="2400" dirty="0"/>
              <a:t>Normalized Intensity</a:t>
            </a:r>
            <a:r>
              <a:rPr kumimoji="1" lang="ja-JP" altLang="en-US" sz="2400" dirty="0"/>
              <a:t>にする</a:t>
            </a:r>
          </a:p>
        </p:txBody>
      </p:sp>
    </p:spTree>
    <p:extLst>
      <p:ext uri="{BB962C8B-B14F-4D97-AF65-F5344CB8AC3E}">
        <p14:creationId xmlns:p14="http://schemas.microsoft.com/office/powerpoint/2010/main" val="236866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FD47E-DFC0-3BF8-E850-DC25A1C1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像作成（</a:t>
            </a:r>
            <a:r>
              <a:rPr kumimoji="1" lang="en-US" altLang="ja-JP" dirty="0"/>
              <a:t>1/2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51245D-BC60-00D9-BA54-814938B8E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8201BE-F98B-E4AF-5F05-4BD79EFFDE58}"/>
              </a:ext>
            </a:extLst>
          </p:cNvPr>
          <p:cNvSpPr txBox="1"/>
          <p:nvPr/>
        </p:nvSpPr>
        <p:spPr>
          <a:xfrm>
            <a:off x="128554" y="1586931"/>
            <a:ext cx="41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② スケールバー作成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A4C355-16AE-E36C-C829-3DD3BE28AB3A}"/>
              </a:ext>
            </a:extLst>
          </p:cNvPr>
          <p:cNvSpPr txBox="1"/>
          <p:nvPr/>
        </p:nvSpPr>
        <p:spPr>
          <a:xfrm>
            <a:off x="128554" y="697289"/>
            <a:ext cx="744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① スケール付き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AFM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像をパワーポイントに貼る</a:t>
            </a: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ABF7C99-B79F-338F-9A58-3B9F93C5F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96" y="1246643"/>
            <a:ext cx="3542185" cy="36463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4159B3-C10F-E684-B902-C492DA81BCBB}"/>
              </a:ext>
            </a:extLst>
          </p:cNvPr>
          <p:cNvSpPr txBox="1"/>
          <p:nvPr/>
        </p:nvSpPr>
        <p:spPr>
          <a:xfrm>
            <a:off x="5937150" y="3543718"/>
            <a:ext cx="2688050" cy="70788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スケールの目盛りと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サイズを合わせる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6A95570-6FBA-D265-2232-C668911C9832}"/>
              </a:ext>
            </a:extLst>
          </p:cNvPr>
          <p:cNvSpPr/>
          <p:nvPr/>
        </p:nvSpPr>
        <p:spPr>
          <a:xfrm>
            <a:off x="5385035" y="3351448"/>
            <a:ext cx="605508" cy="1017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1FE0179-56A2-2C43-AFC1-3FC6F52B0F33}"/>
              </a:ext>
            </a:extLst>
          </p:cNvPr>
          <p:cNvCxnSpPr>
            <a:cxnSpLocks/>
          </p:cNvCxnSpPr>
          <p:nvPr/>
        </p:nvCxnSpPr>
        <p:spPr>
          <a:xfrm>
            <a:off x="3698390" y="2732092"/>
            <a:ext cx="1470376" cy="61935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CBA4DD-8B7D-7E5E-73F7-ED576B9DE912}"/>
              </a:ext>
            </a:extLst>
          </p:cNvPr>
          <p:cNvSpPr txBox="1"/>
          <p:nvPr/>
        </p:nvSpPr>
        <p:spPr>
          <a:xfrm>
            <a:off x="872366" y="3268621"/>
            <a:ext cx="4460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色を黒に変える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B701DCCA-C137-1E4D-B381-067E08AA8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40" y="2034841"/>
            <a:ext cx="2688049" cy="969806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73D7FDF-AD57-93AD-410A-A6C0DFB7B6BC}"/>
              </a:ext>
            </a:extLst>
          </p:cNvPr>
          <p:cNvSpPr txBox="1"/>
          <p:nvPr/>
        </p:nvSpPr>
        <p:spPr>
          <a:xfrm>
            <a:off x="3639885" y="2194836"/>
            <a:ext cx="1651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長方形を選ぶ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2B76100-E01C-3021-D70B-359570FB6E71}"/>
              </a:ext>
            </a:extLst>
          </p:cNvPr>
          <p:cNvSpPr txBox="1"/>
          <p:nvPr/>
        </p:nvSpPr>
        <p:spPr>
          <a:xfrm>
            <a:off x="971840" y="5100635"/>
            <a:ext cx="524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バーの後ろに長方形を置いて見やすくする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長方形の中に○</a:t>
            </a:r>
            <a:r>
              <a:rPr kumimoji="1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の文字を入れる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AAD85FA-3EE7-0CE4-9F7A-B9958197822C}"/>
              </a:ext>
            </a:extLst>
          </p:cNvPr>
          <p:cNvSpPr/>
          <p:nvPr/>
        </p:nvSpPr>
        <p:spPr>
          <a:xfrm>
            <a:off x="1222408" y="5828152"/>
            <a:ext cx="1703672" cy="74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082A914D-61AC-E909-EA72-F4985ADAD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40" y="3642262"/>
            <a:ext cx="2959252" cy="914447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626FF63-FD3D-D0F1-3AA0-AEE200346FFA}"/>
              </a:ext>
            </a:extLst>
          </p:cNvPr>
          <p:cNvSpPr/>
          <p:nvPr/>
        </p:nvSpPr>
        <p:spPr>
          <a:xfrm>
            <a:off x="1771490" y="6407035"/>
            <a:ext cx="605508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57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9F16D-CF9F-3E64-4859-ABD6195D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1635"/>
            <a:ext cx="9144000" cy="62992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95C5803-2733-249A-B0AF-0FD300356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69CF1A5-F587-BAC8-43A7-9AB510522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8D2BB792-F1A3-8D35-F5A6-5CABB81E6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t="618" r="35507" b="38566"/>
          <a:stretch/>
        </p:blipFill>
        <p:spPr>
          <a:xfrm>
            <a:off x="35299" y="1443465"/>
            <a:ext cx="3600000" cy="3600000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E0D3C50-AF05-5931-2DDF-5B7F08B8903A}"/>
              </a:ext>
            </a:extLst>
          </p:cNvPr>
          <p:cNvCxnSpPr/>
          <p:nvPr/>
        </p:nvCxnSpPr>
        <p:spPr>
          <a:xfrm>
            <a:off x="256288" y="2927147"/>
            <a:ext cx="36000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FCB96E0-015A-C390-FC62-117FA28101FE}"/>
              </a:ext>
            </a:extLst>
          </p:cNvPr>
          <p:cNvSpPr/>
          <p:nvPr/>
        </p:nvSpPr>
        <p:spPr>
          <a:xfrm>
            <a:off x="2479097" y="4436277"/>
            <a:ext cx="1120903" cy="60718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5BD86D2-BD8B-BF31-5E4E-90CDA6B31B3A}"/>
              </a:ext>
            </a:extLst>
          </p:cNvPr>
          <p:cNvSpPr/>
          <p:nvPr/>
        </p:nvSpPr>
        <p:spPr>
          <a:xfrm>
            <a:off x="2679548" y="4897195"/>
            <a:ext cx="7200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73E8968-521D-B17D-CF32-E4A0529BFD0C}"/>
              </a:ext>
            </a:extLst>
          </p:cNvPr>
          <p:cNvSpPr txBox="1"/>
          <p:nvPr/>
        </p:nvSpPr>
        <p:spPr>
          <a:xfrm>
            <a:off x="2644247" y="4536662"/>
            <a:ext cx="790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1μm</a:t>
            </a:r>
            <a:endParaRPr kumimoji="1" lang="ja-JP" altLang="en-US" sz="1600" dirty="0"/>
          </a:p>
        </p:txBody>
      </p:sp>
      <p:graphicFrame>
        <p:nvGraphicFramePr>
          <p:cNvPr id="18" name="グラフ 17">
            <a:extLst>
              <a:ext uri="{FF2B5EF4-FFF2-40B4-BE49-F238E27FC236}">
                <a16:creationId xmlns:a16="http://schemas.microsoft.com/office/drawing/2014/main" id="{2C226760-6C5B-0543-8A7B-99542B1774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8826135"/>
              </p:ext>
            </p:extLst>
          </p:nvPr>
        </p:nvGraphicFramePr>
        <p:xfrm>
          <a:off x="3635299" y="1661276"/>
          <a:ext cx="5384800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2242D6-D727-5B7B-6F00-CE03428A8501}"/>
              </a:ext>
            </a:extLst>
          </p:cNvPr>
          <p:cNvCxnSpPr/>
          <p:nvPr/>
        </p:nvCxnSpPr>
        <p:spPr>
          <a:xfrm>
            <a:off x="5159298" y="2312020"/>
            <a:ext cx="0" cy="85492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7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B45065-03C5-0AD8-5FAB-994CDD15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38B047B-EA70-3D05-034F-905D0EBD3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B8FB30-FB46-8570-671D-1A5CBA4AD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A08891DD-E5EA-214C-8B47-CDB0D42B13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089121"/>
              </p:ext>
            </p:extLst>
          </p:nvPr>
        </p:nvGraphicFramePr>
        <p:xfrm>
          <a:off x="4211613" y="1954310"/>
          <a:ext cx="457792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図 6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ED7E67DB-7BC2-7FA2-6FE4-BD29D9C30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38" y="1753815"/>
            <a:ext cx="3378200" cy="2921000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A8F2262-0840-2C67-EDAA-7E6AB5EA6658}"/>
              </a:ext>
            </a:extLst>
          </p:cNvPr>
          <p:cNvCxnSpPr>
            <a:cxnSpLocks/>
          </p:cNvCxnSpPr>
          <p:nvPr/>
        </p:nvCxnSpPr>
        <p:spPr>
          <a:xfrm>
            <a:off x="6081650" y="2631882"/>
            <a:ext cx="0" cy="119269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>
            <a:extLst>
              <a:ext uri="{FF2B5EF4-FFF2-40B4-BE49-F238E27FC236}">
                <a16:creationId xmlns:a16="http://schemas.microsoft.com/office/drawing/2014/main" id="{70B02FCD-F279-F748-4211-307A091E19AA}"/>
              </a:ext>
            </a:extLst>
          </p:cNvPr>
          <p:cNvSpPr txBox="1"/>
          <p:nvPr/>
        </p:nvSpPr>
        <p:spPr>
          <a:xfrm>
            <a:off x="6081650" y="307433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1400" dirty="0"/>
              <a:t>3</a:t>
            </a:r>
            <a:r>
              <a:rPr kumimoji="1" lang="en-US" altLang="ja-JP" sz="1400" dirty="0"/>
              <a:t>nm</a:t>
            </a:r>
            <a:endParaRPr kumimoji="1" lang="ja-JP" altLang="en-US" sz="1400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99DD041-2E5B-6E1F-68CD-9C73A97E7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38" y="2872630"/>
            <a:ext cx="2946400" cy="2946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043805B-4D1D-E507-3035-FA5490A3F749}"/>
              </a:ext>
            </a:extLst>
          </p:cNvPr>
          <p:cNvSpPr/>
          <p:nvPr/>
        </p:nvSpPr>
        <p:spPr>
          <a:xfrm>
            <a:off x="2357717" y="4697510"/>
            <a:ext cx="1120903" cy="60718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E9FA35D-0810-F370-ABA7-7D43776DABF5}"/>
              </a:ext>
            </a:extLst>
          </p:cNvPr>
          <p:cNvSpPr/>
          <p:nvPr/>
        </p:nvSpPr>
        <p:spPr>
          <a:xfrm>
            <a:off x="2633173" y="5129586"/>
            <a:ext cx="56998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4BD1261-979F-ABB3-D693-9BE8CEE31B61}"/>
              </a:ext>
            </a:extLst>
          </p:cNvPr>
          <p:cNvSpPr txBox="1"/>
          <p:nvPr/>
        </p:nvSpPr>
        <p:spPr>
          <a:xfrm>
            <a:off x="2440290" y="4771880"/>
            <a:ext cx="955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600n</a:t>
            </a:r>
            <a:r>
              <a:rPr kumimoji="1" lang="en-US" altLang="ja-JP" sz="1600" dirty="0"/>
              <a:t>m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451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FD47E-DFC0-3BF8-E850-DC25A1C1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像作成（</a:t>
            </a:r>
            <a:r>
              <a:rPr lang="en-US" altLang="ja-JP" dirty="0"/>
              <a:t>2</a:t>
            </a:r>
            <a:r>
              <a:rPr kumimoji="1" lang="en-US" altLang="ja-JP" dirty="0"/>
              <a:t>/2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51245D-BC60-00D9-BA54-814938B8E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8201BE-F98B-E4AF-5F05-4BD79EFFDE58}"/>
              </a:ext>
            </a:extLst>
          </p:cNvPr>
          <p:cNvSpPr txBox="1"/>
          <p:nvPr/>
        </p:nvSpPr>
        <p:spPr>
          <a:xfrm>
            <a:off x="128554" y="1969853"/>
            <a:ext cx="7841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④高さプロファイル付き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AFM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　を参考に位置を示す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A4C355-16AE-E36C-C829-3DD3BE28AB3A}"/>
              </a:ext>
            </a:extLst>
          </p:cNvPr>
          <p:cNvSpPr txBox="1"/>
          <p:nvPr/>
        </p:nvSpPr>
        <p:spPr>
          <a:xfrm>
            <a:off x="128554" y="836243"/>
            <a:ext cx="744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③ 画像をトリミング</a:t>
            </a: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ABF7C99-B79F-338F-9A58-3B9F93C5F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1" y="2885260"/>
            <a:ext cx="3542185" cy="364636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6EF81F7-B224-5E7A-3836-1B158B06F17A}"/>
              </a:ext>
            </a:extLst>
          </p:cNvPr>
          <p:cNvSpPr/>
          <p:nvPr/>
        </p:nvSpPr>
        <p:spPr>
          <a:xfrm>
            <a:off x="1838424" y="4575384"/>
            <a:ext cx="952901" cy="5799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1794CEA-F763-8B1F-EB4D-3BAB62CDF373}"/>
              </a:ext>
            </a:extLst>
          </p:cNvPr>
          <p:cNvSpPr/>
          <p:nvPr/>
        </p:nvSpPr>
        <p:spPr>
          <a:xfrm>
            <a:off x="2012120" y="5049043"/>
            <a:ext cx="605508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1" name="図 10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0DF014B-EA2A-13A9-FD20-ADCFD838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1" r="35509" b="39405"/>
          <a:stretch/>
        </p:blipFill>
        <p:spPr>
          <a:xfrm>
            <a:off x="6460387" y="4215804"/>
            <a:ext cx="2229390" cy="220950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C7D465E-A69E-7077-2267-F8E00E1514CC}"/>
              </a:ext>
            </a:extLst>
          </p:cNvPr>
          <p:cNvSpPr/>
          <p:nvPr/>
        </p:nvSpPr>
        <p:spPr>
          <a:xfrm>
            <a:off x="7736874" y="5845384"/>
            <a:ext cx="952901" cy="5799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E7399EC-9900-9F5B-D47D-22D6017CE2ED}"/>
              </a:ext>
            </a:extLst>
          </p:cNvPr>
          <p:cNvSpPr/>
          <p:nvPr/>
        </p:nvSpPr>
        <p:spPr>
          <a:xfrm>
            <a:off x="7910570" y="6319043"/>
            <a:ext cx="605508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5" name="図 14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51DF2E9F-97EE-F3CB-E943-D9CD24A79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7921" r="9895" b="47280"/>
          <a:stretch/>
        </p:blipFill>
        <p:spPr>
          <a:xfrm>
            <a:off x="5618163" y="2047506"/>
            <a:ext cx="2881139" cy="135963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882D470C-D525-693A-D614-39E11C8506BE}"/>
              </a:ext>
            </a:extLst>
          </p:cNvPr>
          <p:cNvSpPr/>
          <p:nvPr/>
        </p:nvSpPr>
        <p:spPr>
          <a:xfrm>
            <a:off x="4305300" y="5510906"/>
            <a:ext cx="1917700" cy="55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624C3DB-D1C8-5248-3362-07DB54C2B4D2}"/>
              </a:ext>
            </a:extLst>
          </p:cNvPr>
          <p:cNvCxnSpPr/>
          <p:nvPr/>
        </p:nvCxnSpPr>
        <p:spPr>
          <a:xfrm>
            <a:off x="7575082" y="5094762"/>
            <a:ext cx="235418" cy="19389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26F1674-3DF4-8F73-2AA0-673EB7395FE1}"/>
              </a:ext>
            </a:extLst>
          </p:cNvPr>
          <p:cNvSpPr txBox="1"/>
          <p:nvPr/>
        </p:nvSpPr>
        <p:spPr>
          <a:xfrm>
            <a:off x="4106446" y="4031138"/>
            <a:ext cx="2268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図形の「線」を選び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引く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4D3EB1B-1431-7CA5-2BA7-8EACB4EC1EF0}"/>
              </a:ext>
            </a:extLst>
          </p:cNvPr>
          <p:cNvSpPr txBox="1"/>
          <p:nvPr/>
        </p:nvSpPr>
        <p:spPr>
          <a:xfrm>
            <a:off x="4106446" y="4965490"/>
            <a:ext cx="2268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線の太さ・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</a:b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点線を調節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C5B639BB-F94C-DEE8-A871-E775B33782C1}"/>
              </a:ext>
            </a:extLst>
          </p:cNvPr>
          <p:cNvCxnSpPr/>
          <p:nvPr/>
        </p:nvCxnSpPr>
        <p:spPr>
          <a:xfrm>
            <a:off x="4305300" y="2204185"/>
            <a:ext cx="1219601" cy="442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FF7ACA1-4AB2-BAB7-435F-220E398D1125}"/>
              </a:ext>
            </a:extLst>
          </p:cNvPr>
          <p:cNvSpPr txBox="1"/>
          <p:nvPr/>
        </p:nvSpPr>
        <p:spPr>
          <a:xfrm>
            <a:off x="336885" y="1332906"/>
            <a:ext cx="851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画像の上でクリック→右クリック→データ以外の所がなくなるようトリミング</a:t>
            </a:r>
          </a:p>
        </p:txBody>
      </p:sp>
    </p:spTree>
    <p:extLst>
      <p:ext uri="{BB962C8B-B14F-4D97-AF65-F5344CB8AC3E}">
        <p14:creationId xmlns:p14="http://schemas.microsoft.com/office/powerpoint/2010/main" val="79068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2B94B0-B189-8DAF-885F-5CCB73EB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1/5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749F33C-3489-F2A3-602A-97A16F614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5408967-6B92-0FE5-8554-3A854C91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917" y="866610"/>
            <a:ext cx="4401246" cy="15494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3D760E-5666-E9AE-768C-48ED2B19A11F}"/>
              </a:ext>
            </a:extLst>
          </p:cNvPr>
          <p:cNvSpPr txBox="1"/>
          <p:nvPr/>
        </p:nvSpPr>
        <p:spPr>
          <a:xfrm>
            <a:off x="128554" y="697289"/>
            <a:ext cx="744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① 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Excel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にデータを貼る</a:t>
            </a:r>
          </a:p>
        </p:txBody>
      </p:sp>
      <p:sp>
        <p:nvSpPr>
          <p:cNvPr id="8" name="左中かっこ 7">
            <a:extLst>
              <a:ext uri="{FF2B5EF4-FFF2-40B4-BE49-F238E27FC236}">
                <a16:creationId xmlns:a16="http://schemas.microsoft.com/office/drawing/2014/main" id="{EBE7DA3F-A026-A7D7-3521-7E30B9E9400F}"/>
              </a:ext>
            </a:extLst>
          </p:cNvPr>
          <p:cNvSpPr/>
          <p:nvPr/>
        </p:nvSpPr>
        <p:spPr>
          <a:xfrm rot="5400000">
            <a:off x="5382441" y="499207"/>
            <a:ext cx="328568" cy="1504950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F9963C1-B470-43D7-84C0-3F823C3F08B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076700" y="879255"/>
            <a:ext cx="1470025" cy="2081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EA4EF6-2297-3BD6-494E-CB0651AB4C05}"/>
              </a:ext>
            </a:extLst>
          </p:cNvPr>
          <p:cNvSpPr txBox="1"/>
          <p:nvPr/>
        </p:nvSpPr>
        <p:spPr>
          <a:xfrm>
            <a:off x="128554" y="1386882"/>
            <a:ext cx="394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② 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を</a:t>
            </a:r>
            <a:r>
              <a:rPr kumimoji="1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か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nm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単位に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　計算した列を作る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F663B1B-663C-B409-16AA-57B2A725D072}"/>
              </a:ext>
            </a:extLst>
          </p:cNvPr>
          <p:cNvSpPr txBox="1"/>
          <p:nvPr/>
        </p:nvSpPr>
        <p:spPr>
          <a:xfrm>
            <a:off x="5546725" y="249506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式を入力してからセル右下を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ダブルクリックして全行にコピー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38FBEC3-81A9-CDE0-646D-D5A280C49C8C}"/>
              </a:ext>
            </a:extLst>
          </p:cNvPr>
          <p:cNvCxnSpPr>
            <a:cxnSpLocks/>
          </p:cNvCxnSpPr>
          <p:nvPr/>
        </p:nvCxnSpPr>
        <p:spPr>
          <a:xfrm flipV="1">
            <a:off x="8039100" y="2012950"/>
            <a:ext cx="0" cy="48726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AE3D7D5-015E-ACC6-5CE4-D958D7146F86}"/>
              </a:ext>
            </a:extLst>
          </p:cNvPr>
          <p:cNvCxnSpPr>
            <a:cxnSpLocks/>
          </p:cNvCxnSpPr>
          <p:nvPr/>
        </p:nvCxnSpPr>
        <p:spPr>
          <a:xfrm flipV="1">
            <a:off x="7137400" y="2012950"/>
            <a:ext cx="0" cy="48726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EFE2E7E-5CDC-C0C5-37D9-6ACCD111F4DE}"/>
              </a:ext>
            </a:extLst>
          </p:cNvPr>
          <p:cNvSpPr txBox="1"/>
          <p:nvPr/>
        </p:nvSpPr>
        <p:spPr>
          <a:xfrm>
            <a:off x="128553" y="3372227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③ 計算後のデータを選択して散布図（平滑線）を挿入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C956EF3-37E9-8CE1-22DE-A6940C6FC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7"/>
          <a:stretch/>
        </p:blipFill>
        <p:spPr>
          <a:xfrm>
            <a:off x="330199" y="3926771"/>
            <a:ext cx="5020635" cy="2669748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5705007-3D14-D82E-273C-205EA5DDE898}"/>
              </a:ext>
            </a:extLst>
          </p:cNvPr>
          <p:cNvSpPr/>
          <p:nvPr/>
        </p:nvSpPr>
        <p:spPr>
          <a:xfrm>
            <a:off x="723900" y="5716062"/>
            <a:ext cx="1181100" cy="973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084BD62A-5E01-B558-40D8-5D5ACFCB4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56344" y="4529443"/>
            <a:ext cx="3583335" cy="21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5F452F-E70C-3F3A-4C31-BE670007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2/5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67D3C5-2778-1CEE-FB2B-6011B102B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83D90B-8441-5445-DCFD-1A9E072A5A39}"/>
              </a:ext>
            </a:extLst>
          </p:cNvPr>
          <p:cNvSpPr txBox="1"/>
          <p:nvPr/>
        </p:nvSpPr>
        <p:spPr>
          <a:xfrm>
            <a:off x="128553" y="685800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④ グラフ要素編集（軸ラベル追加・タイトルと目盛線消去）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E2C7AF9-D8B6-AC6F-B206-9443D486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67" y="1147465"/>
            <a:ext cx="8621481" cy="3698351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DE252E2-2730-6CDF-F7F3-0D82FD71863C}"/>
              </a:ext>
            </a:extLst>
          </p:cNvPr>
          <p:cNvSpPr/>
          <p:nvPr/>
        </p:nvSpPr>
        <p:spPr>
          <a:xfrm>
            <a:off x="6146800" y="1098666"/>
            <a:ext cx="2709862" cy="2912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3A9DBFF-C164-42E4-013D-C8BF32BE5AA3}"/>
              </a:ext>
            </a:extLst>
          </p:cNvPr>
          <p:cNvSpPr txBox="1"/>
          <p:nvPr/>
        </p:nvSpPr>
        <p:spPr>
          <a:xfrm>
            <a:off x="128553" y="5479702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⑤ ⑴ グラフ内部に黒枠線をつける 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/ 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⑵ 曲線を黒くする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0" name="十字形 19">
            <a:extLst>
              <a:ext uri="{FF2B5EF4-FFF2-40B4-BE49-F238E27FC236}">
                <a16:creationId xmlns:a16="http://schemas.microsoft.com/office/drawing/2014/main" id="{F945DC1D-130C-1902-1A2A-D70FCBBD164F}"/>
              </a:ext>
            </a:extLst>
          </p:cNvPr>
          <p:cNvSpPr/>
          <p:nvPr/>
        </p:nvSpPr>
        <p:spPr>
          <a:xfrm rot="2700000">
            <a:off x="4340993" y="1987201"/>
            <a:ext cx="462013" cy="455847"/>
          </a:xfrm>
          <a:prstGeom prst="plus">
            <a:avLst>
              <a:gd name="adj" fmla="val 41892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ABE44F-6FDC-2E71-5F6E-3A377EE6F7DE}"/>
              </a:ext>
            </a:extLst>
          </p:cNvPr>
          <p:cNvSpPr txBox="1"/>
          <p:nvPr/>
        </p:nvSpPr>
        <p:spPr>
          <a:xfrm>
            <a:off x="455131" y="5998028"/>
            <a:ext cx="8728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(1)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グラフ内部の白いところ（　　のあたり）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/ (2)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グラフのデータの曲線上　の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D5AB583-1606-2683-5835-FB7E27827DED}"/>
              </a:ext>
            </a:extLst>
          </p:cNvPr>
          <p:cNvSpPr txBox="1"/>
          <p:nvPr/>
        </p:nvSpPr>
        <p:spPr>
          <a:xfrm>
            <a:off x="567702" y="4875918"/>
            <a:ext cx="7867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軸ラベルは　横：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Distance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(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)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　縦：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Height (nm)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等に変更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D7FFDD1-F27F-395E-99EF-9D69A5C8A699}"/>
              </a:ext>
            </a:extLst>
          </p:cNvPr>
          <p:cNvSpPr txBox="1"/>
          <p:nvPr/>
        </p:nvSpPr>
        <p:spPr>
          <a:xfrm>
            <a:off x="455131" y="6441045"/>
            <a:ext cx="5531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どこか一点をクリック→右クリック→「枠線」</a:t>
            </a: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D6470731-76C2-8124-EE6F-F9AFEE26D4CD}"/>
              </a:ext>
            </a:extLst>
          </p:cNvPr>
          <p:cNvSpPr/>
          <p:nvPr/>
        </p:nvSpPr>
        <p:spPr>
          <a:xfrm rot="2700000">
            <a:off x="3691322" y="5989366"/>
            <a:ext cx="347844" cy="343202"/>
          </a:xfrm>
          <a:prstGeom prst="plus">
            <a:avLst>
              <a:gd name="adj" fmla="val 41892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69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7F23A1-0DCD-9B2F-6C25-DAB8FAE6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3/5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FC89C62-3106-8293-8C7E-B184BEAD4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1A3AFF-B97A-F2E4-B639-604BAF00373F}"/>
              </a:ext>
            </a:extLst>
          </p:cNvPr>
          <p:cNvSpPr txBox="1"/>
          <p:nvPr/>
        </p:nvSpPr>
        <p:spPr>
          <a:xfrm>
            <a:off x="128554" y="685800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⑥ 軸を黒くし目盛りを付ける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E25396E-440F-07CE-BCAC-C0CB872E4C54}"/>
              </a:ext>
            </a:extLst>
          </p:cNvPr>
          <p:cNvSpPr txBox="1"/>
          <p:nvPr/>
        </p:nvSpPr>
        <p:spPr>
          <a:xfrm>
            <a:off x="471637" y="5266376"/>
            <a:ext cx="5524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軸の色：黒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軸の範囲：ナノシート全体が入る適切なものにする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目盛：外向き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74C4E1A-0BD1-C785-FB28-ED7FF6047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061" y="1481026"/>
            <a:ext cx="3920779" cy="23633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D55C87-3696-A0F4-0D68-75B1133B7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5"/>
          <a:stretch/>
        </p:blipFill>
        <p:spPr>
          <a:xfrm>
            <a:off x="4110858" y="1424856"/>
            <a:ext cx="2379874" cy="33237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0D34D1-FCAD-3A9C-D817-735022B7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774" y="967607"/>
            <a:ext cx="2379874" cy="497696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9431286-5CE9-5D82-02DF-CF969FE2DCB5}"/>
              </a:ext>
            </a:extLst>
          </p:cNvPr>
          <p:cNvSpPr/>
          <p:nvPr/>
        </p:nvSpPr>
        <p:spPr>
          <a:xfrm>
            <a:off x="514810" y="3190232"/>
            <a:ext cx="3511007" cy="171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2" name="矢印: 上カーブ 11">
            <a:extLst>
              <a:ext uri="{FF2B5EF4-FFF2-40B4-BE49-F238E27FC236}">
                <a16:creationId xmlns:a16="http://schemas.microsoft.com/office/drawing/2014/main" id="{833952E4-08A7-54BB-979B-4B16846E5F8F}"/>
              </a:ext>
            </a:extLst>
          </p:cNvPr>
          <p:cNvSpPr/>
          <p:nvPr/>
        </p:nvSpPr>
        <p:spPr>
          <a:xfrm rot="1800000">
            <a:off x="2817417" y="3724588"/>
            <a:ext cx="1166768" cy="68468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097EC1-1595-62F6-7499-483BCC5ABB36}"/>
              </a:ext>
            </a:extLst>
          </p:cNvPr>
          <p:cNvSpPr txBox="1"/>
          <p:nvPr/>
        </p:nvSpPr>
        <p:spPr>
          <a:xfrm>
            <a:off x="384446" y="4510443"/>
            <a:ext cx="4367561" cy="4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軸をダブルクリックすると出てくる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8D31EDC-5021-00CB-FB34-6378106FAE19}"/>
              </a:ext>
            </a:extLst>
          </p:cNvPr>
          <p:cNvSpPr/>
          <p:nvPr/>
        </p:nvSpPr>
        <p:spPr>
          <a:xfrm>
            <a:off x="6006110" y="4362069"/>
            <a:ext cx="569663" cy="41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B8CB68B-490C-0497-53CE-05D7952B3039}"/>
              </a:ext>
            </a:extLst>
          </p:cNvPr>
          <p:cNvSpPr/>
          <p:nvPr/>
        </p:nvSpPr>
        <p:spPr>
          <a:xfrm>
            <a:off x="7480479" y="2274407"/>
            <a:ext cx="1019731" cy="533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8C0091D-8E58-1B4D-7F2D-6FE0A326D7F6}"/>
              </a:ext>
            </a:extLst>
          </p:cNvPr>
          <p:cNvSpPr/>
          <p:nvPr/>
        </p:nvSpPr>
        <p:spPr>
          <a:xfrm>
            <a:off x="7995715" y="5404267"/>
            <a:ext cx="1019731" cy="210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675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長田研　スライド用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研究用フォント（緑）テンプレート" id="{CFE57395-CB70-4FB1-AAF7-C4D47A1F7658}" vid="{D6BE602E-6CB6-437B-988B-F37F763029F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E62175C2048A746827D3FB92596B345" ma:contentTypeVersion="4" ma:contentTypeDescription="新しいドキュメントを作成します。" ma:contentTypeScope="" ma:versionID="7c867db8b86310fe57dc240abce6137c">
  <xsd:schema xmlns:xsd="http://www.w3.org/2001/XMLSchema" xmlns:xs="http://www.w3.org/2001/XMLSchema" xmlns:p="http://schemas.microsoft.com/office/2006/metadata/properties" xmlns:ns3="a4bcda61-afdb-4ec6-9b9b-17aee875029d" targetNamespace="http://schemas.microsoft.com/office/2006/metadata/properties" ma:root="true" ma:fieldsID="c0e7ed3c202e82a371b93e71db0dada1" ns3:_="">
    <xsd:import namespace="a4bcda61-afdb-4ec6-9b9b-17aee87502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cda61-afdb-4ec6-9b9b-17aee87502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bcda61-afdb-4ec6-9b9b-17aee875029d" xsi:nil="true"/>
  </documentManagement>
</p:properties>
</file>

<file path=customXml/itemProps1.xml><?xml version="1.0" encoding="utf-8"?>
<ds:datastoreItem xmlns:ds="http://schemas.openxmlformats.org/officeDocument/2006/customXml" ds:itemID="{BCD3B837-0EBC-466A-801E-001D17A905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0E358A-C0EC-4DEA-ADDF-377A89BC58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cda61-afdb-4ec6-9b9b-17aee87502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37E065-329E-4374-89F1-C00278260658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a4bcda61-afdb-4ec6-9b9b-17aee87502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研究用フォント（緑）テンプレート</Template>
  <TotalTime>35512</TotalTime>
  <Words>1231</Words>
  <Application>Microsoft Macintosh PowerPoint</Application>
  <PresentationFormat>画面に合わせる (4:3)</PresentationFormat>
  <Paragraphs>228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3" baseType="lpstr">
      <vt:lpstr>Hiragino Kaku Gothic Pro W3</vt:lpstr>
      <vt:lpstr>MS Gothic</vt:lpstr>
      <vt:lpstr>メイリオ</vt:lpstr>
      <vt:lpstr>游ゴシック</vt:lpstr>
      <vt:lpstr>Arial</vt:lpstr>
      <vt:lpstr>Wingdings</vt:lpstr>
      <vt:lpstr>Office テーマ</vt:lpstr>
      <vt:lpstr>AFMのデータの種類</vt:lpstr>
      <vt:lpstr>AFM像_サンプル</vt:lpstr>
      <vt:lpstr>AFM像作成（1/2）</vt:lpstr>
      <vt:lpstr>PowerPoint プレゼンテーション</vt:lpstr>
      <vt:lpstr>PowerPoint プレゼンテーション</vt:lpstr>
      <vt:lpstr>AFM像作成（2/2）</vt:lpstr>
      <vt:lpstr>AFM高さプロファイル作成（1/5）</vt:lpstr>
      <vt:lpstr>AFM高さプロファイル作成（2/5）</vt:lpstr>
      <vt:lpstr>AFM高さプロファイル作成（3/5）</vt:lpstr>
      <vt:lpstr>AFM高さプロファイル作成（4/5）</vt:lpstr>
      <vt:lpstr>AFM高さプロファイル作成（5/5）</vt:lpstr>
      <vt:lpstr>XRDパターン_サンプル</vt:lpstr>
      <vt:lpstr>層状チタン酸の指数付け</vt:lpstr>
      <vt:lpstr>層状チタン酸の指数付け</vt:lpstr>
      <vt:lpstr>PowerPoint プレゼンテーション</vt:lpstr>
      <vt:lpstr>XRDパターン作成例</vt:lpstr>
      <vt:lpstr>XRDパターンの作成手順</vt:lpstr>
      <vt:lpstr>rasファイルの開き方その１</vt:lpstr>
      <vt:lpstr>rasファイルの開き方その１</vt:lpstr>
      <vt:lpstr>rasファイルの開き方その２</vt:lpstr>
      <vt:lpstr>グラフの作成</vt:lpstr>
      <vt:lpstr>データの追加</vt:lpstr>
      <vt:lpstr>書式設定</vt:lpstr>
      <vt:lpstr>書式設定</vt:lpstr>
      <vt:lpstr>書式設定</vt:lpstr>
      <vt:lpstr>規格化について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酸窒化物ナノシートの合成と誘電特性</dc:title>
  <dc:creator>光輝 杉本</dc:creator>
  <cp:lastModifiedBy>NAKAMURA Yusaku</cp:lastModifiedBy>
  <cp:revision>1082</cp:revision>
  <dcterms:created xsi:type="dcterms:W3CDTF">2019-12-04T09:09:21Z</dcterms:created>
  <dcterms:modified xsi:type="dcterms:W3CDTF">2024-01-18T17:59:59Z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0x0101009E62175C2048A746827D3FB92596B345</vt:lpwstr>
  </property>
</Properties>
</file>